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dat" ContentType="text/plai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docProps/core.xml" Id="rId3" /><Relationship Type="http://schemas.openxmlformats.org/package/2006/relationships/metadata/thumbnail" Target="docProps/thumbnail.jpeg" Id="rId2" /><Relationship Type="http://schemas.openxmlformats.org/officeDocument/2006/relationships/officeDocument" Target="ppt/presentation.xml" Id="rId1" /><Relationship Type="http://schemas.openxmlformats.org/officeDocument/2006/relationships/custom-properties" Target="docProps/custom.xml" Id="rId5" /><Relationship Type="http://schemas.openxmlformats.org/officeDocument/2006/relationships/extended-properties" Target="docProps/app.xml" Id="rId4" /><Relationship Type="http://schemas.microsoft.com/office/2006/relationships/txt" Target="/udata/data.dat" Id="Rf8140bcc80094d45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314" r:id="rId2"/>
    <p:sldId id="306" r:id="rId3"/>
    <p:sldId id="292" r:id="rId4"/>
    <p:sldId id="316" r:id="rId5"/>
    <p:sldId id="335" r:id="rId6"/>
    <p:sldId id="333" r:id="rId7"/>
    <p:sldId id="352" r:id="rId8"/>
    <p:sldId id="337" r:id="rId9"/>
    <p:sldId id="327" r:id="rId10"/>
    <p:sldId id="328" r:id="rId11"/>
    <p:sldId id="329" r:id="rId12"/>
    <p:sldId id="341" r:id="rId13"/>
    <p:sldId id="350" r:id="rId14"/>
    <p:sldId id="348" r:id="rId15"/>
    <p:sldId id="342" r:id="rId16"/>
    <p:sldId id="338" r:id="rId17"/>
    <p:sldId id="343" r:id="rId18"/>
    <p:sldId id="344" r:id="rId19"/>
    <p:sldId id="345" r:id="rId20"/>
    <p:sldId id="346" r:id="rId21"/>
    <p:sldId id="340" r:id="rId22"/>
    <p:sldId id="356" r:id="rId23"/>
    <p:sldId id="354" r:id="rId24"/>
    <p:sldId id="355" r:id="rId25"/>
    <p:sldId id="357" r:id="rId26"/>
    <p:sldId id="353" r:id="rId27"/>
    <p:sldId id="347" r:id="rId28"/>
    <p:sldId id="351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059224C-7C05-4C6A-BBA9-19B3940B8E52}">
          <p14:sldIdLst>
            <p14:sldId id="314"/>
            <p14:sldId id="306"/>
            <p14:sldId id="292"/>
            <p14:sldId id="316"/>
            <p14:sldId id="335"/>
            <p14:sldId id="333"/>
            <p14:sldId id="352"/>
            <p14:sldId id="337"/>
            <p14:sldId id="327"/>
            <p14:sldId id="328"/>
            <p14:sldId id="329"/>
            <p14:sldId id="341"/>
            <p14:sldId id="350"/>
            <p14:sldId id="348"/>
            <p14:sldId id="342"/>
            <p14:sldId id="338"/>
            <p14:sldId id="343"/>
            <p14:sldId id="344"/>
            <p14:sldId id="345"/>
            <p14:sldId id="346"/>
            <p14:sldId id="340"/>
            <p14:sldId id="356"/>
            <p14:sldId id="354"/>
            <p14:sldId id="355"/>
            <p14:sldId id="357"/>
            <p14:sldId id="353"/>
            <p14:sldId id="347"/>
            <p14:sldId id="35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45">
          <p15:clr>
            <a:srgbClr val="A4A3A4"/>
          </p15:clr>
        </p15:guide>
        <p15:guide id="2" orient="horz" pos="4079">
          <p15:clr>
            <a:srgbClr val="A4A3A4"/>
          </p15:clr>
        </p15:guide>
        <p15:guide id="3" pos="7242">
          <p15:clr>
            <a:srgbClr val="A4A3A4"/>
          </p15:clr>
        </p15:guide>
        <p15:guide id="4" pos="438">
          <p15:clr>
            <a:srgbClr val="A4A3A4"/>
          </p15:clr>
        </p15:guide>
        <p15:guide id="5" orient="horz" pos="3838">
          <p15:clr>
            <a:srgbClr val="A4A3A4"/>
          </p15:clr>
        </p15:guide>
        <p15:guide id="6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7E0"/>
    <a:srgbClr val="1875D1"/>
    <a:srgbClr val="05ACFF"/>
    <a:srgbClr val="72BBF6"/>
    <a:srgbClr val="A4D3F9"/>
    <a:srgbClr val="B4E0F8"/>
    <a:srgbClr val="FF9A00"/>
    <a:srgbClr val="FFBC01"/>
    <a:srgbClr val="FFD661"/>
    <a:srgbClr val="6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35" autoAdjust="0"/>
    <p:restoredTop sz="94749" autoAdjust="0"/>
  </p:normalViewPr>
  <p:slideViewPr>
    <p:cSldViewPr snapToGrid="0">
      <p:cViewPr varScale="1">
        <p:scale>
          <a:sx n="104" d="100"/>
          <a:sy n="104" d="100"/>
        </p:scale>
        <p:origin x="736" y="528"/>
      </p:cViewPr>
      <p:guideLst>
        <p:guide orient="horz" pos="845"/>
        <p:guide orient="horz" pos="4079"/>
        <p:guide pos="7242"/>
        <p:guide pos="438"/>
        <p:guide orient="horz" pos="3838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965773-52B9-EB48-A2DB-66C21B7FDE01}" type="doc">
      <dgm:prSet loTypeId="urn:microsoft.com/office/officeart/2009/3/layout/StepUp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1755B7E-937B-FD49-A567-F92499E6EC69}">
      <dgm:prSet phldrT="[文本]"/>
      <dgm:spPr/>
      <dgm:t>
        <a:bodyPr/>
        <a:lstStyle/>
        <a:p>
          <a:r>
            <a:rPr lang="en-US" altLang="zh-CN" dirty="0"/>
            <a:t>1.3.x</a:t>
          </a:r>
          <a:endParaRPr lang="zh-CN" altLang="en-US" dirty="0"/>
        </a:p>
      </dgm:t>
    </dgm:pt>
    <dgm:pt modelId="{54915641-F0D1-5E4D-9A4C-81058B2B9D4C}" type="parTrans" cxnId="{D2C92FBB-A330-444B-82B0-3639FA712D0B}">
      <dgm:prSet/>
      <dgm:spPr/>
      <dgm:t>
        <a:bodyPr/>
        <a:lstStyle/>
        <a:p>
          <a:endParaRPr lang="zh-CN" altLang="en-US"/>
        </a:p>
      </dgm:t>
    </dgm:pt>
    <dgm:pt modelId="{E2D2B4D8-2606-B641-9FDF-CD7E14D41233}" type="sibTrans" cxnId="{D2C92FBB-A330-444B-82B0-3639FA712D0B}">
      <dgm:prSet/>
      <dgm:spPr/>
      <dgm:t>
        <a:bodyPr/>
        <a:lstStyle/>
        <a:p>
          <a:endParaRPr lang="zh-CN" altLang="en-US"/>
        </a:p>
      </dgm:t>
    </dgm:pt>
    <dgm:pt modelId="{97E17552-73B7-C64A-92CC-07A23E45714C}">
      <dgm:prSet phldrT="[文本]"/>
      <dgm:spPr/>
      <dgm:t>
        <a:bodyPr/>
        <a:lstStyle/>
        <a:p>
          <a:r>
            <a:rPr lang="en-US" altLang="zh-CN" dirty="0" err="1"/>
            <a:t>x.x.x</a:t>
          </a:r>
          <a:endParaRPr lang="zh-CN" altLang="en-US" dirty="0"/>
        </a:p>
      </dgm:t>
    </dgm:pt>
    <dgm:pt modelId="{485A8288-9726-114B-AB54-3289315F35D6}" type="parTrans" cxnId="{28E517A1-B93F-D343-9862-51F24AEA313A}">
      <dgm:prSet/>
      <dgm:spPr/>
      <dgm:t>
        <a:bodyPr/>
        <a:lstStyle/>
        <a:p>
          <a:endParaRPr lang="zh-CN" altLang="en-US"/>
        </a:p>
      </dgm:t>
    </dgm:pt>
    <dgm:pt modelId="{D7299141-205F-5B44-BEA4-3489B0CDA84A}" type="sibTrans" cxnId="{28E517A1-B93F-D343-9862-51F24AEA313A}">
      <dgm:prSet/>
      <dgm:spPr/>
      <dgm:t>
        <a:bodyPr/>
        <a:lstStyle/>
        <a:p>
          <a:endParaRPr lang="zh-CN" altLang="en-US"/>
        </a:p>
      </dgm:t>
    </dgm:pt>
    <dgm:pt modelId="{73161DB8-93B9-1E4B-8390-4533FA363425}">
      <dgm:prSet/>
      <dgm:spPr/>
      <dgm:t>
        <a:bodyPr/>
        <a:lstStyle/>
        <a:p>
          <a:r>
            <a:rPr lang="en-US" altLang="zh-CN" dirty="0"/>
            <a:t>1.2.x</a:t>
          </a:r>
          <a:endParaRPr lang="zh-CN" altLang="en-US" dirty="0"/>
        </a:p>
      </dgm:t>
    </dgm:pt>
    <dgm:pt modelId="{4750FDDA-3A85-8546-8939-8FA68A2C29B4}" type="parTrans" cxnId="{8E53F996-D1B4-AE4D-B563-A5B450A00C91}">
      <dgm:prSet/>
      <dgm:spPr/>
      <dgm:t>
        <a:bodyPr/>
        <a:lstStyle/>
        <a:p>
          <a:endParaRPr lang="zh-CN" altLang="en-US"/>
        </a:p>
      </dgm:t>
    </dgm:pt>
    <dgm:pt modelId="{1F87E445-6C44-5545-84AC-E93DB61B0B06}" type="sibTrans" cxnId="{8E53F996-D1B4-AE4D-B563-A5B450A00C91}">
      <dgm:prSet/>
      <dgm:spPr/>
      <dgm:t>
        <a:bodyPr/>
        <a:lstStyle/>
        <a:p>
          <a:endParaRPr lang="zh-CN" altLang="en-US"/>
        </a:p>
      </dgm:t>
    </dgm:pt>
    <dgm:pt modelId="{E136B687-E36E-4B4D-BFB9-B7A6AFC449F1}">
      <dgm:prSet phldrT="[文本]"/>
      <dgm:spPr/>
      <dgm:t>
        <a:bodyPr/>
        <a:lstStyle/>
        <a:p>
          <a:r>
            <a:rPr lang="en-US" altLang="zh-CN"/>
            <a:t>1.1.0</a:t>
          </a:r>
          <a:endParaRPr lang="zh-CN" altLang="en-US" dirty="0"/>
        </a:p>
      </dgm:t>
    </dgm:pt>
    <dgm:pt modelId="{6593D54C-3CC6-5B4D-8442-735BE929D0B1}" type="sibTrans" cxnId="{20EB5EE1-BC08-7748-9D39-72DEEDBF786E}">
      <dgm:prSet/>
      <dgm:spPr/>
      <dgm:t>
        <a:bodyPr/>
        <a:lstStyle/>
        <a:p>
          <a:endParaRPr lang="zh-CN" altLang="en-US"/>
        </a:p>
      </dgm:t>
    </dgm:pt>
    <dgm:pt modelId="{F9918419-06FF-E043-B558-50DB2586F1C3}" type="parTrans" cxnId="{20EB5EE1-BC08-7748-9D39-72DEEDBF786E}">
      <dgm:prSet/>
      <dgm:spPr/>
      <dgm:t>
        <a:bodyPr/>
        <a:lstStyle/>
        <a:p>
          <a:endParaRPr lang="zh-CN" altLang="en-US"/>
        </a:p>
      </dgm:t>
    </dgm:pt>
    <dgm:pt modelId="{DD929F3F-C022-0E4F-BBFE-04795B9E3635}" type="pres">
      <dgm:prSet presAssocID="{D0965773-52B9-EB48-A2DB-66C21B7FDE01}" presName="rootnode" presStyleCnt="0">
        <dgm:presLayoutVars>
          <dgm:chMax/>
          <dgm:chPref/>
          <dgm:dir/>
          <dgm:animLvl val="lvl"/>
        </dgm:presLayoutVars>
      </dgm:prSet>
      <dgm:spPr/>
    </dgm:pt>
    <dgm:pt modelId="{59392281-B4C1-8A4E-BA36-51F506393BB4}" type="pres">
      <dgm:prSet presAssocID="{E136B687-E36E-4B4D-BFB9-B7A6AFC449F1}" presName="composite" presStyleCnt="0"/>
      <dgm:spPr/>
    </dgm:pt>
    <dgm:pt modelId="{F2C36D28-56F3-0F44-852E-AECA9531F8BB}" type="pres">
      <dgm:prSet presAssocID="{E136B687-E36E-4B4D-BFB9-B7A6AFC449F1}" presName="LShape" presStyleLbl="alignNode1" presStyleIdx="0" presStyleCnt="7"/>
      <dgm:spPr/>
    </dgm:pt>
    <dgm:pt modelId="{D2466628-DDDB-744F-93BC-97F3FB8B020A}" type="pres">
      <dgm:prSet presAssocID="{E136B687-E36E-4B4D-BFB9-B7A6AFC449F1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7B950A7B-2048-1C41-96B5-A0977013E60C}" type="pres">
      <dgm:prSet presAssocID="{E136B687-E36E-4B4D-BFB9-B7A6AFC449F1}" presName="Triangle" presStyleLbl="alignNode1" presStyleIdx="1" presStyleCnt="7"/>
      <dgm:spPr/>
    </dgm:pt>
    <dgm:pt modelId="{7E85C1DA-8095-974E-9A9F-326BF7D12F3D}" type="pres">
      <dgm:prSet presAssocID="{6593D54C-3CC6-5B4D-8442-735BE929D0B1}" presName="sibTrans" presStyleCnt="0"/>
      <dgm:spPr/>
    </dgm:pt>
    <dgm:pt modelId="{12DD2480-56A4-A34B-91C9-0F1D89883D62}" type="pres">
      <dgm:prSet presAssocID="{6593D54C-3CC6-5B4D-8442-735BE929D0B1}" presName="space" presStyleCnt="0"/>
      <dgm:spPr/>
    </dgm:pt>
    <dgm:pt modelId="{1D14D441-DB18-9048-B354-85B2DB6B730C}" type="pres">
      <dgm:prSet presAssocID="{73161DB8-93B9-1E4B-8390-4533FA363425}" presName="composite" presStyleCnt="0"/>
      <dgm:spPr/>
    </dgm:pt>
    <dgm:pt modelId="{3D2928D4-8787-2B4E-ADFD-2814C83BF6F1}" type="pres">
      <dgm:prSet presAssocID="{73161DB8-93B9-1E4B-8390-4533FA363425}" presName="LShape" presStyleLbl="alignNode1" presStyleIdx="2" presStyleCnt="7"/>
      <dgm:spPr/>
    </dgm:pt>
    <dgm:pt modelId="{87F834D7-46D5-E14D-9A35-2E47508B480A}" type="pres">
      <dgm:prSet presAssocID="{73161DB8-93B9-1E4B-8390-4533FA363425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2F569FD5-8689-934E-ABF1-456801FCCF9E}" type="pres">
      <dgm:prSet presAssocID="{73161DB8-93B9-1E4B-8390-4533FA363425}" presName="Triangle" presStyleLbl="alignNode1" presStyleIdx="3" presStyleCnt="7"/>
      <dgm:spPr/>
    </dgm:pt>
    <dgm:pt modelId="{22782443-653B-FA49-BD22-4B52139296E3}" type="pres">
      <dgm:prSet presAssocID="{1F87E445-6C44-5545-84AC-E93DB61B0B06}" presName="sibTrans" presStyleCnt="0"/>
      <dgm:spPr/>
    </dgm:pt>
    <dgm:pt modelId="{31E3B40C-CA77-8A4B-A92D-1D8B4D0DED46}" type="pres">
      <dgm:prSet presAssocID="{1F87E445-6C44-5545-84AC-E93DB61B0B06}" presName="space" presStyleCnt="0"/>
      <dgm:spPr/>
    </dgm:pt>
    <dgm:pt modelId="{9E05851D-E03F-CC4E-ABCA-87696FA381F2}" type="pres">
      <dgm:prSet presAssocID="{F1755B7E-937B-FD49-A567-F92499E6EC69}" presName="composite" presStyleCnt="0"/>
      <dgm:spPr/>
    </dgm:pt>
    <dgm:pt modelId="{78FB71F5-2A2C-474A-AC52-D3C9E4B2022A}" type="pres">
      <dgm:prSet presAssocID="{F1755B7E-937B-FD49-A567-F92499E6EC69}" presName="LShape" presStyleLbl="alignNode1" presStyleIdx="4" presStyleCnt="7"/>
      <dgm:spPr/>
    </dgm:pt>
    <dgm:pt modelId="{3EA21C74-9A58-064E-8A1D-067D43CB5465}" type="pres">
      <dgm:prSet presAssocID="{F1755B7E-937B-FD49-A567-F92499E6EC69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5C9BE8A8-7977-E64A-A001-FE44569CBFA1}" type="pres">
      <dgm:prSet presAssocID="{F1755B7E-937B-FD49-A567-F92499E6EC69}" presName="Triangle" presStyleLbl="alignNode1" presStyleIdx="5" presStyleCnt="7"/>
      <dgm:spPr/>
    </dgm:pt>
    <dgm:pt modelId="{E1A4F40B-FDD9-DE4A-9AE5-4B6AA3D301A3}" type="pres">
      <dgm:prSet presAssocID="{E2D2B4D8-2606-B641-9FDF-CD7E14D41233}" presName="sibTrans" presStyleCnt="0"/>
      <dgm:spPr/>
    </dgm:pt>
    <dgm:pt modelId="{6F17F2D8-87F3-2349-853B-67203AFA1E41}" type="pres">
      <dgm:prSet presAssocID="{E2D2B4D8-2606-B641-9FDF-CD7E14D41233}" presName="space" presStyleCnt="0"/>
      <dgm:spPr/>
    </dgm:pt>
    <dgm:pt modelId="{DFAD3F93-F824-0848-99DB-EE7844DE1F7A}" type="pres">
      <dgm:prSet presAssocID="{97E17552-73B7-C64A-92CC-07A23E45714C}" presName="composite" presStyleCnt="0"/>
      <dgm:spPr/>
    </dgm:pt>
    <dgm:pt modelId="{D2EF0C95-B0ED-784E-85C4-7E7A5D696D79}" type="pres">
      <dgm:prSet presAssocID="{97E17552-73B7-C64A-92CC-07A23E45714C}" presName="LShape" presStyleLbl="alignNode1" presStyleIdx="6" presStyleCnt="7" custLinFactNeighborX="-709" custLinFactNeighborY="-2775"/>
      <dgm:spPr/>
    </dgm:pt>
    <dgm:pt modelId="{E7DE5D38-200D-6249-ACDA-C44FFDF32407}" type="pres">
      <dgm:prSet presAssocID="{97E17552-73B7-C64A-92CC-07A23E45714C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6F044F55-FC12-5547-B6CD-BD0F13613F33}" type="presOf" srcId="{F1755B7E-937B-FD49-A567-F92499E6EC69}" destId="{3EA21C74-9A58-064E-8A1D-067D43CB5465}" srcOrd="0" destOrd="0" presId="urn:microsoft.com/office/officeart/2009/3/layout/StepUpProcess"/>
    <dgm:cxn modelId="{961D815F-C7EC-204E-989E-0FBFBAEA7FA5}" type="presOf" srcId="{97E17552-73B7-C64A-92CC-07A23E45714C}" destId="{E7DE5D38-200D-6249-ACDA-C44FFDF32407}" srcOrd="0" destOrd="0" presId="urn:microsoft.com/office/officeart/2009/3/layout/StepUpProcess"/>
    <dgm:cxn modelId="{0BA86E6B-EB1B-3E46-91EF-37D5BEA384E6}" type="presOf" srcId="{E136B687-E36E-4B4D-BFB9-B7A6AFC449F1}" destId="{D2466628-DDDB-744F-93BC-97F3FB8B020A}" srcOrd="0" destOrd="0" presId="urn:microsoft.com/office/officeart/2009/3/layout/StepUpProcess"/>
    <dgm:cxn modelId="{8E53F996-D1B4-AE4D-B563-A5B450A00C91}" srcId="{D0965773-52B9-EB48-A2DB-66C21B7FDE01}" destId="{73161DB8-93B9-1E4B-8390-4533FA363425}" srcOrd="1" destOrd="0" parTransId="{4750FDDA-3A85-8546-8939-8FA68A2C29B4}" sibTransId="{1F87E445-6C44-5545-84AC-E93DB61B0B06}"/>
    <dgm:cxn modelId="{28E517A1-B93F-D343-9862-51F24AEA313A}" srcId="{D0965773-52B9-EB48-A2DB-66C21B7FDE01}" destId="{97E17552-73B7-C64A-92CC-07A23E45714C}" srcOrd="3" destOrd="0" parTransId="{485A8288-9726-114B-AB54-3289315F35D6}" sibTransId="{D7299141-205F-5B44-BEA4-3489B0CDA84A}"/>
    <dgm:cxn modelId="{484196A3-9668-FC4E-AA75-8DE7444938ED}" type="presOf" srcId="{D0965773-52B9-EB48-A2DB-66C21B7FDE01}" destId="{DD929F3F-C022-0E4F-BBFE-04795B9E3635}" srcOrd="0" destOrd="0" presId="urn:microsoft.com/office/officeart/2009/3/layout/StepUpProcess"/>
    <dgm:cxn modelId="{D2C92FBB-A330-444B-82B0-3639FA712D0B}" srcId="{D0965773-52B9-EB48-A2DB-66C21B7FDE01}" destId="{F1755B7E-937B-FD49-A567-F92499E6EC69}" srcOrd="2" destOrd="0" parTransId="{54915641-F0D1-5E4D-9A4C-81058B2B9D4C}" sibTransId="{E2D2B4D8-2606-B641-9FDF-CD7E14D41233}"/>
    <dgm:cxn modelId="{20EB5EE1-BC08-7748-9D39-72DEEDBF786E}" srcId="{D0965773-52B9-EB48-A2DB-66C21B7FDE01}" destId="{E136B687-E36E-4B4D-BFB9-B7A6AFC449F1}" srcOrd="0" destOrd="0" parTransId="{F9918419-06FF-E043-B558-50DB2586F1C3}" sibTransId="{6593D54C-3CC6-5B4D-8442-735BE929D0B1}"/>
    <dgm:cxn modelId="{95FD7BE1-03E3-E644-9A4A-91F50E994553}" type="presOf" srcId="{73161DB8-93B9-1E4B-8390-4533FA363425}" destId="{87F834D7-46D5-E14D-9A35-2E47508B480A}" srcOrd="0" destOrd="0" presId="urn:microsoft.com/office/officeart/2009/3/layout/StepUpProcess"/>
    <dgm:cxn modelId="{0F4B4CAF-D375-8746-B193-8950A19B8279}" type="presParOf" srcId="{DD929F3F-C022-0E4F-BBFE-04795B9E3635}" destId="{59392281-B4C1-8A4E-BA36-51F506393BB4}" srcOrd="0" destOrd="0" presId="urn:microsoft.com/office/officeart/2009/3/layout/StepUpProcess"/>
    <dgm:cxn modelId="{5E653EF1-7786-A54B-8271-069C5C78A501}" type="presParOf" srcId="{59392281-B4C1-8A4E-BA36-51F506393BB4}" destId="{F2C36D28-56F3-0F44-852E-AECA9531F8BB}" srcOrd="0" destOrd="0" presId="urn:microsoft.com/office/officeart/2009/3/layout/StepUpProcess"/>
    <dgm:cxn modelId="{C26408CE-35D1-FF4A-A14F-6C4E54D60AF3}" type="presParOf" srcId="{59392281-B4C1-8A4E-BA36-51F506393BB4}" destId="{D2466628-DDDB-744F-93BC-97F3FB8B020A}" srcOrd="1" destOrd="0" presId="urn:microsoft.com/office/officeart/2009/3/layout/StepUpProcess"/>
    <dgm:cxn modelId="{78609531-3607-164E-8F01-E945BF8B95AF}" type="presParOf" srcId="{59392281-B4C1-8A4E-BA36-51F506393BB4}" destId="{7B950A7B-2048-1C41-96B5-A0977013E60C}" srcOrd="2" destOrd="0" presId="urn:microsoft.com/office/officeart/2009/3/layout/StepUpProcess"/>
    <dgm:cxn modelId="{0E92BF06-C876-084D-85F8-1343F899BB9E}" type="presParOf" srcId="{DD929F3F-C022-0E4F-BBFE-04795B9E3635}" destId="{7E85C1DA-8095-974E-9A9F-326BF7D12F3D}" srcOrd="1" destOrd="0" presId="urn:microsoft.com/office/officeart/2009/3/layout/StepUpProcess"/>
    <dgm:cxn modelId="{C9DC48AE-FC2C-9D4A-A431-7FB5CA9048B7}" type="presParOf" srcId="{7E85C1DA-8095-974E-9A9F-326BF7D12F3D}" destId="{12DD2480-56A4-A34B-91C9-0F1D89883D62}" srcOrd="0" destOrd="0" presId="urn:microsoft.com/office/officeart/2009/3/layout/StepUpProcess"/>
    <dgm:cxn modelId="{7212C3C7-3A8A-414B-BF87-E0ADDFFD6A36}" type="presParOf" srcId="{DD929F3F-C022-0E4F-BBFE-04795B9E3635}" destId="{1D14D441-DB18-9048-B354-85B2DB6B730C}" srcOrd="2" destOrd="0" presId="urn:microsoft.com/office/officeart/2009/3/layout/StepUpProcess"/>
    <dgm:cxn modelId="{C5FEF0E1-EAC7-4D45-A77A-17F08C963798}" type="presParOf" srcId="{1D14D441-DB18-9048-B354-85B2DB6B730C}" destId="{3D2928D4-8787-2B4E-ADFD-2814C83BF6F1}" srcOrd="0" destOrd="0" presId="urn:microsoft.com/office/officeart/2009/3/layout/StepUpProcess"/>
    <dgm:cxn modelId="{4D9047DF-CBA0-5248-AD0E-F228C346361E}" type="presParOf" srcId="{1D14D441-DB18-9048-B354-85B2DB6B730C}" destId="{87F834D7-46D5-E14D-9A35-2E47508B480A}" srcOrd="1" destOrd="0" presId="urn:microsoft.com/office/officeart/2009/3/layout/StepUpProcess"/>
    <dgm:cxn modelId="{68F500F7-9936-1C4E-B2B0-0B35ECD4D418}" type="presParOf" srcId="{1D14D441-DB18-9048-B354-85B2DB6B730C}" destId="{2F569FD5-8689-934E-ABF1-456801FCCF9E}" srcOrd="2" destOrd="0" presId="urn:microsoft.com/office/officeart/2009/3/layout/StepUpProcess"/>
    <dgm:cxn modelId="{E4E6E4BE-073D-9B4B-B149-D66850A8723B}" type="presParOf" srcId="{DD929F3F-C022-0E4F-BBFE-04795B9E3635}" destId="{22782443-653B-FA49-BD22-4B52139296E3}" srcOrd="3" destOrd="0" presId="urn:microsoft.com/office/officeart/2009/3/layout/StepUpProcess"/>
    <dgm:cxn modelId="{57451261-DDC4-5C4E-A6EB-9EED135849B2}" type="presParOf" srcId="{22782443-653B-FA49-BD22-4B52139296E3}" destId="{31E3B40C-CA77-8A4B-A92D-1D8B4D0DED46}" srcOrd="0" destOrd="0" presId="urn:microsoft.com/office/officeart/2009/3/layout/StepUpProcess"/>
    <dgm:cxn modelId="{FAD1F928-C4B5-5D4E-B97A-7BEBEDA27AB5}" type="presParOf" srcId="{DD929F3F-C022-0E4F-BBFE-04795B9E3635}" destId="{9E05851D-E03F-CC4E-ABCA-87696FA381F2}" srcOrd="4" destOrd="0" presId="urn:microsoft.com/office/officeart/2009/3/layout/StepUpProcess"/>
    <dgm:cxn modelId="{EF2FC016-51AF-2940-97BB-219CA634FBDE}" type="presParOf" srcId="{9E05851D-E03F-CC4E-ABCA-87696FA381F2}" destId="{78FB71F5-2A2C-474A-AC52-D3C9E4B2022A}" srcOrd="0" destOrd="0" presId="urn:microsoft.com/office/officeart/2009/3/layout/StepUpProcess"/>
    <dgm:cxn modelId="{3BFCF40B-40AB-9E41-A1F2-C3F65683D1A5}" type="presParOf" srcId="{9E05851D-E03F-CC4E-ABCA-87696FA381F2}" destId="{3EA21C74-9A58-064E-8A1D-067D43CB5465}" srcOrd="1" destOrd="0" presId="urn:microsoft.com/office/officeart/2009/3/layout/StepUpProcess"/>
    <dgm:cxn modelId="{35A92506-0CE3-514A-9D57-7FC85302CFA0}" type="presParOf" srcId="{9E05851D-E03F-CC4E-ABCA-87696FA381F2}" destId="{5C9BE8A8-7977-E64A-A001-FE44569CBFA1}" srcOrd="2" destOrd="0" presId="urn:microsoft.com/office/officeart/2009/3/layout/StepUpProcess"/>
    <dgm:cxn modelId="{CDF16FF7-233F-8640-890D-BD72471C8220}" type="presParOf" srcId="{DD929F3F-C022-0E4F-BBFE-04795B9E3635}" destId="{E1A4F40B-FDD9-DE4A-9AE5-4B6AA3D301A3}" srcOrd="5" destOrd="0" presId="urn:microsoft.com/office/officeart/2009/3/layout/StepUpProcess"/>
    <dgm:cxn modelId="{BC7961D1-D7BB-F045-A76E-93B998959B29}" type="presParOf" srcId="{E1A4F40B-FDD9-DE4A-9AE5-4B6AA3D301A3}" destId="{6F17F2D8-87F3-2349-853B-67203AFA1E41}" srcOrd="0" destOrd="0" presId="urn:microsoft.com/office/officeart/2009/3/layout/StepUpProcess"/>
    <dgm:cxn modelId="{B16403C7-D8B3-8D46-8E0C-0C8991BD6C17}" type="presParOf" srcId="{DD929F3F-C022-0E4F-BBFE-04795B9E3635}" destId="{DFAD3F93-F824-0848-99DB-EE7844DE1F7A}" srcOrd="6" destOrd="0" presId="urn:microsoft.com/office/officeart/2009/3/layout/StepUpProcess"/>
    <dgm:cxn modelId="{D35285D6-6CD2-4A43-A716-BC38524DDD8F}" type="presParOf" srcId="{DFAD3F93-F824-0848-99DB-EE7844DE1F7A}" destId="{D2EF0C95-B0ED-784E-85C4-7E7A5D696D79}" srcOrd="0" destOrd="0" presId="urn:microsoft.com/office/officeart/2009/3/layout/StepUpProcess"/>
    <dgm:cxn modelId="{B2FD1E0B-3938-6C4B-B791-6FD47973BDE9}" type="presParOf" srcId="{DFAD3F93-F824-0848-99DB-EE7844DE1F7A}" destId="{E7DE5D38-200D-6249-ACDA-C44FFDF32407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C36D28-56F3-0F44-852E-AECA9531F8BB}">
      <dsp:nvSpPr>
        <dsp:cNvPr id="0" name=""/>
        <dsp:cNvSpPr/>
      </dsp:nvSpPr>
      <dsp:spPr>
        <a:xfrm rot="5400000">
          <a:off x="355500" y="1811514"/>
          <a:ext cx="1063367" cy="176941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466628-DDDB-744F-93BC-97F3FB8B020A}">
      <dsp:nvSpPr>
        <dsp:cNvPr id="0" name=""/>
        <dsp:cNvSpPr/>
      </dsp:nvSpPr>
      <dsp:spPr>
        <a:xfrm>
          <a:off x="177998" y="2340189"/>
          <a:ext cx="1597441" cy="14002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400" kern="1200"/>
            <a:t>1.1.0</a:t>
          </a:r>
          <a:endParaRPr lang="zh-CN" altLang="en-US" sz="4400" kern="1200" dirty="0"/>
        </a:p>
      </dsp:txBody>
      <dsp:txXfrm>
        <a:off x="177998" y="2340189"/>
        <a:ext cx="1597441" cy="1400251"/>
      </dsp:txXfrm>
    </dsp:sp>
    <dsp:sp modelId="{7B950A7B-2048-1C41-96B5-A0977013E60C}">
      <dsp:nvSpPr>
        <dsp:cNvPr id="0" name=""/>
        <dsp:cNvSpPr/>
      </dsp:nvSpPr>
      <dsp:spPr>
        <a:xfrm>
          <a:off x="1474035" y="1681247"/>
          <a:ext cx="301404" cy="301404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2928D4-8787-2B4E-ADFD-2814C83BF6F1}">
      <dsp:nvSpPr>
        <dsp:cNvPr id="0" name=""/>
        <dsp:cNvSpPr/>
      </dsp:nvSpPr>
      <dsp:spPr>
        <a:xfrm rot="5400000">
          <a:off x="2311081" y="1327603"/>
          <a:ext cx="1063367" cy="176941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F834D7-46D5-E14D-9A35-2E47508B480A}">
      <dsp:nvSpPr>
        <dsp:cNvPr id="0" name=""/>
        <dsp:cNvSpPr/>
      </dsp:nvSpPr>
      <dsp:spPr>
        <a:xfrm>
          <a:off x="2133578" y="1856279"/>
          <a:ext cx="1597441" cy="14002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400" kern="1200" dirty="0"/>
            <a:t>1.2.x</a:t>
          </a:r>
          <a:endParaRPr lang="zh-CN" altLang="en-US" sz="4400" kern="1200" dirty="0"/>
        </a:p>
      </dsp:txBody>
      <dsp:txXfrm>
        <a:off x="2133578" y="1856279"/>
        <a:ext cx="1597441" cy="1400251"/>
      </dsp:txXfrm>
    </dsp:sp>
    <dsp:sp modelId="{2F569FD5-8689-934E-ABF1-456801FCCF9E}">
      <dsp:nvSpPr>
        <dsp:cNvPr id="0" name=""/>
        <dsp:cNvSpPr/>
      </dsp:nvSpPr>
      <dsp:spPr>
        <a:xfrm>
          <a:off x="3429616" y="1197337"/>
          <a:ext cx="301404" cy="301404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FB71F5-2A2C-474A-AC52-D3C9E4B2022A}">
      <dsp:nvSpPr>
        <dsp:cNvPr id="0" name=""/>
        <dsp:cNvSpPr/>
      </dsp:nvSpPr>
      <dsp:spPr>
        <a:xfrm rot="5400000">
          <a:off x="4266662" y="843693"/>
          <a:ext cx="1063367" cy="176941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A21C74-9A58-064E-8A1D-067D43CB5465}">
      <dsp:nvSpPr>
        <dsp:cNvPr id="0" name=""/>
        <dsp:cNvSpPr/>
      </dsp:nvSpPr>
      <dsp:spPr>
        <a:xfrm>
          <a:off x="4089159" y="1372368"/>
          <a:ext cx="1597441" cy="14002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400" kern="1200" dirty="0"/>
            <a:t>1.3.x</a:t>
          </a:r>
          <a:endParaRPr lang="zh-CN" altLang="en-US" sz="4400" kern="1200" dirty="0"/>
        </a:p>
      </dsp:txBody>
      <dsp:txXfrm>
        <a:off x="4089159" y="1372368"/>
        <a:ext cx="1597441" cy="1400251"/>
      </dsp:txXfrm>
    </dsp:sp>
    <dsp:sp modelId="{5C9BE8A8-7977-E64A-A001-FE44569CBFA1}">
      <dsp:nvSpPr>
        <dsp:cNvPr id="0" name=""/>
        <dsp:cNvSpPr/>
      </dsp:nvSpPr>
      <dsp:spPr>
        <a:xfrm>
          <a:off x="5385197" y="713426"/>
          <a:ext cx="301404" cy="301404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EF0C95-B0ED-784E-85C4-7E7A5D696D79}">
      <dsp:nvSpPr>
        <dsp:cNvPr id="0" name=""/>
        <dsp:cNvSpPr/>
      </dsp:nvSpPr>
      <dsp:spPr>
        <a:xfrm rot="5400000">
          <a:off x="6209697" y="330274"/>
          <a:ext cx="1063367" cy="176941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DE5D38-200D-6249-ACDA-C44FFDF32407}">
      <dsp:nvSpPr>
        <dsp:cNvPr id="0" name=""/>
        <dsp:cNvSpPr/>
      </dsp:nvSpPr>
      <dsp:spPr>
        <a:xfrm>
          <a:off x="6044740" y="888458"/>
          <a:ext cx="1597441" cy="14002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400" kern="1200" dirty="0" err="1"/>
            <a:t>x.x.x</a:t>
          </a:r>
          <a:endParaRPr lang="zh-CN" altLang="en-US" sz="4400" kern="1200" dirty="0"/>
        </a:p>
      </dsp:txBody>
      <dsp:txXfrm>
        <a:off x="6044740" y="888458"/>
        <a:ext cx="1597441" cy="14002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D1CEA-96FA-4086-816E-00DD534BB383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765DE2-3267-46E1-8528-384B721075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185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CDA99-4A75-4C80-97B3-261B558B987C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5D9B28-48D5-43D7-8617-69CE168E98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452510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D9B28-48D5-43D7-8617-69CE168E980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8923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D9B28-48D5-43D7-8617-69CE168E980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550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700" y="1"/>
            <a:ext cx="12192000" cy="6857999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-596900"/>
            <a:ext cx="482600" cy="482600"/>
          </a:xfrm>
          <a:prstGeom prst="rect">
            <a:avLst/>
          </a:prstGeom>
          <a:solidFill>
            <a:srgbClr val="1875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584200" y="-596900"/>
            <a:ext cx="482600" cy="482600"/>
          </a:xfrm>
          <a:prstGeom prst="rect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1168400" y="-596900"/>
            <a:ext cx="482600" cy="482600"/>
          </a:xfrm>
          <a:prstGeom prst="rect">
            <a:avLst/>
          </a:prstGeom>
          <a:solidFill>
            <a:srgbClr val="05A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1752600" y="-596900"/>
            <a:ext cx="482600" cy="482600"/>
          </a:xfrm>
          <a:prstGeom prst="rect">
            <a:avLst/>
          </a:prstGeom>
          <a:solidFill>
            <a:srgbClr val="72B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2336800" y="-596900"/>
            <a:ext cx="482600" cy="482600"/>
          </a:xfrm>
          <a:prstGeom prst="rect">
            <a:avLst/>
          </a:prstGeom>
          <a:solidFill>
            <a:srgbClr val="A4D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2921000" y="-596900"/>
            <a:ext cx="482600" cy="482600"/>
          </a:xfrm>
          <a:prstGeom prst="rect">
            <a:avLst/>
          </a:prstGeom>
          <a:solidFill>
            <a:srgbClr val="B4E0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3505200" y="-596900"/>
            <a:ext cx="482600" cy="482600"/>
          </a:xfrm>
          <a:prstGeom prst="rect">
            <a:avLst/>
          </a:prstGeom>
          <a:solidFill>
            <a:srgbClr val="FF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4089400" y="-596900"/>
            <a:ext cx="482600" cy="482600"/>
          </a:xfrm>
          <a:prstGeom prst="rect">
            <a:avLst/>
          </a:prstGeom>
          <a:solidFill>
            <a:srgbClr val="FFB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4673600" y="-596900"/>
            <a:ext cx="482600" cy="482600"/>
          </a:xfrm>
          <a:prstGeom prst="rect">
            <a:avLst/>
          </a:prstGeom>
          <a:solidFill>
            <a:srgbClr val="FFD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5257800" y="-596900"/>
            <a:ext cx="482600" cy="482600"/>
          </a:xfrm>
          <a:prstGeom prst="rect">
            <a:avLst/>
          </a:prstGeom>
          <a:solidFill>
            <a:srgbClr val="636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5842000" y="-596900"/>
            <a:ext cx="482600" cy="4826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6426200" y="-596900"/>
            <a:ext cx="482600" cy="482600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7010400" y="-596900"/>
            <a:ext cx="482600" cy="482600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596" y="5636304"/>
            <a:ext cx="1582227" cy="4841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16565" t="35747" r="5529" b="34071"/>
          <a:stretch>
            <a:fillRect/>
          </a:stretch>
        </p:blipFill>
        <p:spPr>
          <a:xfrm>
            <a:off x="0" y="11430"/>
            <a:ext cx="12192000" cy="6858000"/>
          </a:xfrm>
          <a:prstGeom prst="rect">
            <a:avLst/>
          </a:prstGeom>
        </p:spPr>
      </p:pic>
      <p:sp>
        <p:nvSpPr>
          <p:cNvPr id="2582" name="日期占位符 1"/>
          <p:cNvSpPr txBox="1"/>
          <p:nvPr userDrawn="1"/>
        </p:nvSpPr>
        <p:spPr>
          <a:xfrm>
            <a:off x="179158" y="6466309"/>
            <a:ext cx="1382941" cy="273844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D2BEBA7-7DFE-4567-8B91-5FC1F639AE04}" type="datetime1">
              <a:rPr lang="zh-CN" altLang="en-US" sz="1100" smtClean="0">
                <a:solidFill>
                  <a:srgbClr val="5A5A5A"/>
                </a:solidFill>
              </a:rPr>
              <a:t>2020/9/4</a:t>
            </a:fld>
            <a:endParaRPr lang="zh-CN" altLang="en-US" sz="1100" dirty="0">
              <a:solidFill>
                <a:srgbClr val="5A5A5A"/>
              </a:solidFill>
            </a:endParaRPr>
          </a:p>
        </p:txBody>
      </p:sp>
      <p:sp>
        <p:nvSpPr>
          <p:cNvPr id="2592" name="文本框 2591"/>
          <p:cNvSpPr txBox="1"/>
          <p:nvPr userDrawn="1"/>
        </p:nvSpPr>
        <p:spPr>
          <a:xfrm>
            <a:off x="11705376" y="6467154"/>
            <a:ext cx="6162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7768681-413D-45D4-979C-D3F700D13AA1}" type="slidenum">
              <a:rPr lang="zh-CN" altLang="en-US" sz="1100" kern="1200" smtClean="0">
                <a:solidFill>
                  <a:srgbClr val="5A5A5A"/>
                </a:solidFill>
                <a:latin typeface="+mn-lt"/>
                <a:ea typeface="+mn-ea"/>
                <a:cs typeface="+mn-cs"/>
              </a:rPr>
              <a:t>‹#›</a:t>
            </a:fld>
            <a:endParaRPr lang="zh-CN" altLang="en-US" sz="1100" kern="1200" dirty="0">
              <a:solidFill>
                <a:srgbClr val="5A5A5A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-596900"/>
            <a:ext cx="482600" cy="482600"/>
          </a:xfrm>
          <a:prstGeom prst="rect">
            <a:avLst/>
          </a:prstGeom>
          <a:solidFill>
            <a:srgbClr val="1875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584200" y="-596900"/>
            <a:ext cx="482600" cy="482600"/>
          </a:xfrm>
          <a:prstGeom prst="rect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168400" y="-596900"/>
            <a:ext cx="482600" cy="482600"/>
          </a:xfrm>
          <a:prstGeom prst="rect">
            <a:avLst/>
          </a:prstGeom>
          <a:solidFill>
            <a:srgbClr val="05A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752600" y="-596900"/>
            <a:ext cx="482600" cy="482600"/>
          </a:xfrm>
          <a:prstGeom prst="rect">
            <a:avLst/>
          </a:prstGeom>
          <a:solidFill>
            <a:srgbClr val="72B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2336800" y="-596900"/>
            <a:ext cx="482600" cy="482600"/>
          </a:xfrm>
          <a:prstGeom prst="rect">
            <a:avLst/>
          </a:prstGeom>
          <a:solidFill>
            <a:srgbClr val="A4D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921000" y="-596900"/>
            <a:ext cx="482600" cy="482600"/>
          </a:xfrm>
          <a:prstGeom prst="rect">
            <a:avLst/>
          </a:prstGeom>
          <a:solidFill>
            <a:srgbClr val="B4E0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3505200" y="-596900"/>
            <a:ext cx="482600" cy="482600"/>
          </a:xfrm>
          <a:prstGeom prst="rect">
            <a:avLst/>
          </a:prstGeom>
          <a:solidFill>
            <a:srgbClr val="FF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4089400" y="-596900"/>
            <a:ext cx="482600" cy="482600"/>
          </a:xfrm>
          <a:prstGeom prst="rect">
            <a:avLst/>
          </a:prstGeom>
          <a:solidFill>
            <a:srgbClr val="FFB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4673600" y="-596900"/>
            <a:ext cx="482600" cy="482600"/>
          </a:xfrm>
          <a:prstGeom prst="rect">
            <a:avLst/>
          </a:prstGeom>
          <a:solidFill>
            <a:srgbClr val="FFD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5257800" y="-596900"/>
            <a:ext cx="482600" cy="482600"/>
          </a:xfrm>
          <a:prstGeom prst="rect">
            <a:avLst/>
          </a:prstGeom>
          <a:solidFill>
            <a:srgbClr val="636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5842000" y="-596900"/>
            <a:ext cx="482600" cy="4826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6426200" y="-596900"/>
            <a:ext cx="482600" cy="482600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7010400" y="-596900"/>
            <a:ext cx="482600" cy="482600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9" name="页脚占位符 2"/>
          <p:cNvSpPr txBox="1"/>
          <p:nvPr userDrawn="1"/>
        </p:nvSpPr>
        <p:spPr>
          <a:xfrm>
            <a:off x="3892063" y="6475967"/>
            <a:ext cx="4407876" cy="2641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100" dirty="0">
                <a:solidFill>
                  <a:srgbClr val="5A5A5A"/>
                </a:solidFill>
              </a:rPr>
              <a:t>数据驱动精益成长</a:t>
            </a:r>
          </a:p>
        </p:txBody>
      </p:sp>
      <p:pic>
        <p:nvPicPr>
          <p:cNvPr id="29" name="图片 2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0871" y="298143"/>
            <a:ext cx="1600971" cy="489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625" y="-6393"/>
            <a:ext cx="12205250" cy="6870787"/>
          </a:xfrm>
          <a:prstGeom prst="rect">
            <a:avLst/>
          </a:prstGeom>
        </p:spPr>
      </p:pic>
      <p:sp>
        <p:nvSpPr>
          <p:cNvPr id="2521" name="日期占位符 1"/>
          <p:cNvSpPr txBox="1"/>
          <p:nvPr userDrawn="1"/>
        </p:nvSpPr>
        <p:spPr>
          <a:xfrm>
            <a:off x="179158" y="6466309"/>
            <a:ext cx="1382941" cy="273844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D2BEBA7-7DFE-4567-8B91-5FC1F639AE04}" type="datetime1">
              <a:rPr lang="zh-CN" altLang="en-US" sz="1100" smtClean="0">
                <a:solidFill>
                  <a:srgbClr val="5A5A5A"/>
                </a:solidFill>
              </a:rPr>
              <a:t>2020/9/4</a:t>
            </a:fld>
            <a:endParaRPr lang="zh-CN" altLang="en-US" sz="1100" dirty="0">
              <a:solidFill>
                <a:srgbClr val="5A5A5A"/>
              </a:solidFill>
            </a:endParaRPr>
          </a:p>
        </p:txBody>
      </p:sp>
      <p:sp>
        <p:nvSpPr>
          <p:cNvPr id="2524" name="文本框 2523"/>
          <p:cNvSpPr txBox="1"/>
          <p:nvPr userDrawn="1"/>
        </p:nvSpPr>
        <p:spPr>
          <a:xfrm>
            <a:off x="11705376" y="6467154"/>
            <a:ext cx="6162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7768681-413D-45D4-979C-D3F700D13AA1}" type="slidenum">
              <a:rPr lang="zh-CN" altLang="en-US" sz="1100" kern="1200" smtClean="0">
                <a:solidFill>
                  <a:srgbClr val="5A5A5A"/>
                </a:solidFill>
                <a:latin typeface="+mn-lt"/>
                <a:ea typeface="+mn-ea"/>
                <a:cs typeface="+mn-cs"/>
              </a:rPr>
              <a:t>‹#›</a:t>
            </a:fld>
            <a:endParaRPr lang="zh-CN" altLang="en-US" sz="1100" kern="1200" dirty="0">
              <a:solidFill>
                <a:srgbClr val="5A5A5A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-596900"/>
            <a:ext cx="482600" cy="482600"/>
          </a:xfrm>
          <a:prstGeom prst="rect">
            <a:avLst/>
          </a:prstGeom>
          <a:solidFill>
            <a:srgbClr val="1875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584200" y="-596900"/>
            <a:ext cx="482600" cy="482600"/>
          </a:xfrm>
          <a:prstGeom prst="rect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168400" y="-596900"/>
            <a:ext cx="482600" cy="482600"/>
          </a:xfrm>
          <a:prstGeom prst="rect">
            <a:avLst/>
          </a:prstGeom>
          <a:solidFill>
            <a:srgbClr val="05A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752600" y="-596900"/>
            <a:ext cx="482600" cy="482600"/>
          </a:xfrm>
          <a:prstGeom prst="rect">
            <a:avLst/>
          </a:prstGeom>
          <a:solidFill>
            <a:srgbClr val="72B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2336800" y="-596900"/>
            <a:ext cx="482600" cy="482600"/>
          </a:xfrm>
          <a:prstGeom prst="rect">
            <a:avLst/>
          </a:prstGeom>
          <a:solidFill>
            <a:srgbClr val="A4D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921000" y="-596900"/>
            <a:ext cx="482600" cy="482600"/>
          </a:xfrm>
          <a:prstGeom prst="rect">
            <a:avLst/>
          </a:prstGeom>
          <a:solidFill>
            <a:srgbClr val="B4E0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3505200" y="-596900"/>
            <a:ext cx="482600" cy="482600"/>
          </a:xfrm>
          <a:prstGeom prst="rect">
            <a:avLst/>
          </a:prstGeom>
          <a:solidFill>
            <a:srgbClr val="FF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4089400" y="-596900"/>
            <a:ext cx="482600" cy="482600"/>
          </a:xfrm>
          <a:prstGeom prst="rect">
            <a:avLst/>
          </a:prstGeom>
          <a:solidFill>
            <a:srgbClr val="FFB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4673600" y="-596900"/>
            <a:ext cx="482600" cy="482600"/>
          </a:xfrm>
          <a:prstGeom prst="rect">
            <a:avLst/>
          </a:prstGeom>
          <a:solidFill>
            <a:srgbClr val="FFD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5257800" y="-596900"/>
            <a:ext cx="482600" cy="482600"/>
          </a:xfrm>
          <a:prstGeom prst="rect">
            <a:avLst/>
          </a:prstGeom>
          <a:solidFill>
            <a:srgbClr val="636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5842000" y="-596900"/>
            <a:ext cx="482600" cy="4826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6426200" y="-596900"/>
            <a:ext cx="482600" cy="482600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7010400" y="-596900"/>
            <a:ext cx="482600" cy="482600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9" name="页脚占位符 2"/>
          <p:cNvSpPr txBox="1"/>
          <p:nvPr userDrawn="1"/>
        </p:nvSpPr>
        <p:spPr>
          <a:xfrm>
            <a:off x="3892063" y="6475967"/>
            <a:ext cx="4407876" cy="2641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100" dirty="0">
                <a:solidFill>
                  <a:srgbClr val="5A5A5A"/>
                </a:solidFill>
              </a:rPr>
              <a:t>数据驱动精益成长</a:t>
            </a:r>
          </a:p>
        </p:txBody>
      </p:sp>
      <p:pic>
        <p:nvPicPr>
          <p:cNvPr id="29" name="图片 2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0871" y="298143"/>
            <a:ext cx="1600971" cy="489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 userDrawn="1"/>
        </p:nvPicPr>
        <p:blipFill rotWithShape="1">
          <a:blip r:embed="rId2"/>
          <a:srcRect l="3746" t="4203" r="3457" b="4362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4" name="组合 23"/>
          <p:cNvGrpSpPr/>
          <p:nvPr userDrawn="1"/>
        </p:nvGrpSpPr>
        <p:grpSpPr>
          <a:xfrm>
            <a:off x="541979" y="337814"/>
            <a:ext cx="45719" cy="409575"/>
            <a:chOff x="457199" y="438150"/>
            <a:chExt cx="139701" cy="666750"/>
          </a:xfrm>
        </p:grpSpPr>
        <p:sp>
          <p:nvSpPr>
            <p:cNvPr id="25" name="矩形 24"/>
            <p:cNvSpPr/>
            <p:nvPr/>
          </p:nvSpPr>
          <p:spPr>
            <a:xfrm>
              <a:off x="457199" y="438150"/>
              <a:ext cx="139701" cy="222250"/>
            </a:xfrm>
            <a:prstGeom prst="rect">
              <a:avLst/>
            </a:prstGeom>
            <a:solidFill>
              <a:srgbClr val="0097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57199" y="660400"/>
              <a:ext cx="139701" cy="222250"/>
            </a:xfrm>
            <a:prstGeom prst="rect">
              <a:avLst/>
            </a:prstGeom>
            <a:solidFill>
              <a:srgbClr val="7171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57199" y="882650"/>
              <a:ext cx="139701" cy="222250"/>
            </a:xfrm>
            <a:prstGeom prst="rect">
              <a:avLst/>
            </a:prstGeom>
            <a:solidFill>
              <a:srgbClr val="9D9D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34" name="日期占位符 1"/>
          <p:cNvSpPr txBox="1"/>
          <p:nvPr userDrawn="1"/>
        </p:nvSpPr>
        <p:spPr>
          <a:xfrm>
            <a:off x="179158" y="6466309"/>
            <a:ext cx="1382941" cy="273844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D2BEBA7-7DFE-4567-8B91-5FC1F639AE04}" type="datetime1">
              <a:rPr lang="zh-CN" altLang="en-US" sz="1100" smtClean="0">
                <a:solidFill>
                  <a:srgbClr val="5A5A5A"/>
                </a:solidFill>
              </a:rPr>
              <a:t>2020/9/4</a:t>
            </a:fld>
            <a:endParaRPr lang="zh-CN" altLang="en-US" sz="1100" dirty="0">
              <a:solidFill>
                <a:srgbClr val="5A5A5A"/>
              </a:solidFill>
            </a:endParaRPr>
          </a:p>
        </p:txBody>
      </p:sp>
      <p:sp>
        <p:nvSpPr>
          <p:cNvPr id="184" name="文本框 183"/>
          <p:cNvSpPr txBox="1"/>
          <p:nvPr userDrawn="1"/>
        </p:nvSpPr>
        <p:spPr>
          <a:xfrm>
            <a:off x="11705376" y="6467154"/>
            <a:ext cx="6162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7768681-413D-45D4-979C-D3F700D13AA1}" type="slidenum">
              <a:rPr lang="zh-CN" altLang="en-US" sz="1100" kern="1200" smtClean="0">
                <a:solidFill>
                  <a:srgbClr val="5A5A5A"/>
                </a:solidFill>
                <a:latin typeface="+mn-lt"/>
                <a:ea typeface="+mn-ea"/>
                <a:cs typeface="+mn-cs"/>
              </a:rPr>
              <a:t>‹#›</a:t>
            </a:fld>
            <a:endParaRPr lang="zh-CN" altLang="en-US" sz="1100" kern="1200" dirty="0">
              <a:solidFill>
                <a:srgbClr val="5A5A5A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5" name="标题 1"/>
          <p:cNvSpPr>
            <a:spLocks noGrp="1"/>
          </p:cNvSpPr>
          <p:nvPr>
            <p:ph type="title"/>
          </p:nvPr>
        </p:nvSpPr>
        <p:spPr>
          <a:xfrm>
            <a:off x="602937" y="325701"/>
            <a:ext cx="10515600" cy="43352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rgbClr val="5A5A5A"/>
                </a:solidFill>
                <a:latin typeface="+mn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0" y="-596900"/>
            <a:ext cx="482600" cy="482600"/>
          </a:xfrm>
          <a:prstGeom prst="rect">
            <a:avLst/>
          </a:prstGeom>
          <a:solidFill>
            <a:srgbClr val="1875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584200" y="-596900"/>
            <a:ext cx="482600" cy="482600"/>
          </a:xfrm>
          <a:prstGeom prst="rect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168400" y="-596900"/>
            <a:ext cx="482600" cy="482600"/>
          </a:xfrm>
          <a:prstGeom prst="rect">
            <a:avLst/>
          </a:prstGeom>
          <a:solidFill>
            <a:srgbClr val="05A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1752600" y="-596900"/>
            <a:ext cx="482600" cy="482600"/>
          </a:xfrm>
          <a:prstGeom prst="rect">
            <a:avLst/>
          </a:prstGeom>
          <a:solidFill>
            <a:srgbClr val="72B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336800" y="-596900"/>
            <a:ext cx="482600" cy="482600"/>
          </a:xfrm>
          <a:prstGeom prst="rect">
            <a:avLst/>
          </a:prstGeom>
          <a:solidFill>
            <a:srgbClr val="A4D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2921000" y="-596900"/>
            <a:ext cx="482600" cy="482600"/>
          </a:xfrm>
          <a:prstGeom prst="rect">
            <a:avLst/>
          </a:prstGeom>
          <a:solidFill>
            <a:srgbClr val="B4E0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505200" y="-596900"/>
            <a:ext cx="482600" cy="482600"/>
          </a:xfrm>
          <a:prstGeom prst="rect">
            <a:avLst/>
          </a:prstGeom>
          <a:solidFill>
            <a:srgbClr val="FF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4089400" y="-596900"/>
            <a:ext cx="482600" cy="482600"/>
          </a:xfrm>
          <a:prstGeom prst="rect">
            <a:avLst/>
          </a:prstGeom>
          <a:solidFill>
            <a:srgbClr val="FFB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4673600" y="-596900"/>
            <a:ext cx="482600" cy="482600"/>
          </a:xfrm>
          <a:prstGeom prst="rect">
            <a:avLst/>
          </a:prstGeom>
          <a:solidFill>
            <a:srgbClr val="FFD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5257800" y="-596900"/>
            <a:ext cx="482600" cy="482600"/>
          </a:xfrm>
          <a:prstGeom prst="rect">
            <a:avLst/>
          </a:prstGeom>
          <a:solidFill>
            <a:srgbClr val="636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5842000" y="-596900"/>
            <a:ext cx="482600" cy="4826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6426200" y="-596900"/>
            <a:ext cx="482600" cy="482600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7010400" y="-596900"/>
            <a:ext cx="482600" cy="482600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3" name="页脚占位符 2"/>
          <p:cNvSpPr txBox="1"/>
          <p:nvPr userDrawn="1"/>
        </p:nvSpPr>
        <p:spPr>
          <a:xfrm>
            <a:off x="3892063" y="6475967"/>
            <a:ext cx="4407876" cy="2641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100" dirty="0">
                <a:solidFill>
                  <a:srgbClr val="5A5A5A"/>
                </a:solidFill>
              </a:rPr>
              <a:t>数据驱动精益成长</a:t>
            </a:r>
          </a:p>
        </p:txBody>
      </p:sp>
      <p:pic>
        <p:nvPicPr>
          <p:cNvPr id="29" name="图片 2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0871" y="298143"/>
            <a:ext cx="1600971" cy="489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页（封底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-596900"/>
            <a:ext cx="482600" cy="482600"/>
          </a:xfrm>
          <a:prstGeom prst="rect">
            <a:avLst/>
          </a:prstGeom>
          <a:solidFill>
            <a:srgbClr val="1875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584200" y="-596900"/>
            <a:ext cx="482600" cy="482600"/>
          </a:xfrm>
          <a:prstGeom prst="rect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168400" y="-596900"/>
            <a:ext cx="482600" cy="482600"/>
          </a:xfrm>
          <a:prstGeom prst="rect">
            <a:avLst/>
          </a:prstGeom>
          <a:solidFill>
            <a:srgbClr val="05A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1752600" y="-596900"/>
            <a:ext cx="482600" cy="482600"/>
          </a:xfrm>
          <a:prstGeom prst="rect">
            <a:avLst/>
          </a:prstGeom>
          <a:solidFill>
            <a:srgbClr val="72B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2336800" y="-596900"/>
            <a:ext cx="482600" cy="482600"/>
          </a:xfrm>
          <a:prstGeom prst="rect">
            <a:avLst/>
          </a:prstGeom>
          <a:solidFill>
            <a:srgbClr val="A4D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2921000" y="-596900"/>
            <a:ext cx="482600" cy="482600"/>
          </a:xfrm>
          <a:prstGeom prst="rect">
            <a:avLst/>
          </a:prstGeom>
          <a:solidFill>
            <a:srgbClr val="B4E0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505200" y="-596900"/>
            <a:ext cx="482600" cy="482600"/>
          </a:xfrm>
          <a:prstGeom prst="rect">
            <a:avLst/>
          </a:prstGeom>
          <a:solidFill>
            <a:srgbClr val="FF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4089400" y="-596900"/>
            <a:ext cx="482600" cy="482600"/>
          </a:xfrm>
          <a:prstGeom prst="rect">
            <a:avLst/>
          </a:prstGeom>
          <a:solidFill>
            <a:srgbClr val="FFB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4673600" y="-596900"/>
            <a:ext cx="482600" cy="482600"/>
          </a:xfrm>
          <a:prstGeom prst="rect">
            <a:avLst/>
          </a:prstGeom>
          <a:solidFill>
            <a:srgbClr val="FFD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5257800" y="-596900"/>
            <a:ext cx="482600" cy="482600"/>
          </a:xfrm>
          <a:prstGeom prst="rect">
            <a:avLst/>
          </a:prstGeom>
          <a:solidFill>
            <a:srgbClr val="636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5842000" y="-596900"/>
            <a:ext cx="482600" cy="4826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6426200" y="-596900"/>
            <a:ext cx="482600" cy="482600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7010400" y="-596900"/>
            <a:ext cx="482600" cy="482600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备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5" name="图片 25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625" y="-6393"/>
            <a:ext cx="12205250" cy="6870787"/>
          </a:xfrm>
          <a:prstGeom prst="rect">
            <a:avLst/>
          </a:prstGeom>
        </p:spPr>
      </p:pic>
      <p:grpSp>
        <p:nvGrpSpPr>
          <p:cNvPr id="2519" name="组合 2518"/>
          <p:cNvGrpSpPr/>
          <p:nvPr userDrawn="1"/>
        </p:nvGrpSpPr>
        <p:grpSpPr>
          <a:xfrm>
            <a:off x="541979" y="337814"/>
            <a:ext cx="45719" cy="409575"/>
            <a:chOff x="457199" y="438150"/>
            <a:chExt cx="139701" cy="666750"/>
          </a:xfrm>
        </p:grpSpPr>
        <p:sp>
          <p:nvSpPr>
            <p:cNvPr id="2520" name="矩形 2519"/>
            <p:cNvSpPr/>
            <p:nvPr/>
          </p:nvSpPr>
          <p:spPr>
            <a:xfrm>
              <a:off x="457199" y="438150"/>
              <a:ext cx="139701" cy="222250"/>
            </a:xfrm>
            <a:prstGeom prst="rect">
              <a:avLst/>
            </a:prstGeom>
            <a:solidFill>
              <a:srgbClr val="0097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21" name="矩形 2520"/>
            <p:cNvSpPr/>
            <p:nvPr/>
          </p:nvSpPr>
          <p:spPr>
            <a:xfrm>
              <a:off x="457199" y="660400"/>
              <a:ext cx="139701" cy="222250"/>
            </a:xfrm>
            <a:prstGeom prst="rect">
              <a:avLst/>
            </a:prstGeom>
            <a:solidFill>
              <a:srgbClr val="7171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22" name="矩形 2521"/>
            <p:cNvSpPr/>
            <p:nvPr/>
          </p:nvSpPr>
          <p:spPr>
            <a:xfrm>
              <a:off x="457199" y="882650"/>
              <a:ext cx="139701" cy="222250"/>
            </a:xfrm>
            <a:prstGeom prst="rect">
              <a:avLst/>
            </a:prstGeom>
            <a:solidFill>
              <a:srgbClr val="9D9D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526" name="日期占位符 1"/>
          <p:cNvSpPr txBox="1"/>
          <p:nvPr userDrawn="1"/>
        </p:nvSpPr>
        <p:spPr>
          <a:xfrm>
            <a:off x="179158" y="6466309"/>
            <a:ext cx="1382941" cy="273844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D2BEBA7-7DFE-4567-8B91-5FC1F639AE04}" type="datetime1">
              <a:rPr lang="zh-CN" altLang="en-US" sz="1100" smtClean="0">
                <a:solidFill>
                  <a:srgbClr val="5A5A5A"/>
                </a:solidFill>
              </a:rPr>
              <a:t>2020/9/4</a:t>
            </a:fld>
            <a:endParaRPr lang="zh-CN" altLang="en-US" sz="1100" dirty="0">
              <a:solidFill>
                <a:srgbClr val="5A5A5A"/>
              </a:solidFill>
            </a:endParaRPr>
          </a:p>
        </p:txBody>
      </p:sp>
      <p:sp>
        <p:nvSpPr>
          <p:cNvPr id="2529" name="文本框 2528"/>
          <p:cNvSpPr txBox="1"/>
          <p:nvPr userDrawn="1"/>
        </p:nvSpPr>
        <p:spPr>
          <a:xfrm>
            <a:off x="11705376" y="6467154"/>
            <a:ext cx="6162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7768681-413D-45D4-979C-D3F700D13AA1}" type="slidenum">
              <a:rPr lang="zh-CN" altLang="en-US" sz="1100" kern="1200" smtClean="0">
                <a:solidFill>
                  <a:srgbClr val="5A5A5A"/>
                </a:solidFill>
                <a:latin typeface="+mn-lt"/>
                <a:ea typeface="+mn-ea"/>
                <a:cs typeface="+mn-cs"/>
              </a:rPr>
              <a:t>‹#›</a:t>
            </a:fld>
            <a:endParaRPr lang="zh-CN" altLang="en-US" sz="1100" kern="1200" dirty="0">
              <a:solidFill>
                <a:srgbClr val="5A5A5A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标题 1"/>
          <p:cNvSpPr txBox="1"/>
          <p:nvPr userDrawn="1"/>
        </p:nvSpPr>
        <p:spPr>
          <a:xfrm>
            <a:off x="602937" y="325701"/>
            <a:ext cx="10515600" cy="43352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5A5B5E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5A5A5A"/>
                </a:solidFill>
              </a:rPr>
              <a:t>单击此处编辑母版标题样式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0" y="-596900"/>
            <a:ext cx="482600" cy="482600"/>
          </a:xfrm>
          <a:prstGeom prst="rect">
            <a:avLst/>
          </a:prstGeom>
          <a:solidFill>
            <a:srgbClr val="1875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584200" y="-596900"/>
            <a:ext cx="482600" cy="482600"/>
          </a:xfrm>
          <a:prstGeom prst="rect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1168400" y="-596900"/>
            <a:ext cx="482600" cy="482600"/>
          </a:xfrm>
          <a:prstGeom prst="rect">
            <a:avLst/>
          </a:prstGeom>
          <a:solidFill>
            <a:srgbClr val="05A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1752600" y="-596900"/>
            <a:ext cx="482600" cy="482600"/>
          </a:xfrm>
          <a:prstGeom prst="rect">
            <a:avLst/>
          </a:prstGeom>
          <a:solidFill>
            <a:srgbClr val="72B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7" name="矩形 16"/>
          <p:cNvSpPr/>
          <p:nvPr userDrawn="1"/>
        </p:nvSpPr>
        <p:spPr>
          <a:xfrm>
            <a:off x="2336800" y="-596900"/>
            <a:ext cx="482600" cy="482600"/>
          </a:xfrm>
          <a:prstGeom prst="rect">
            <a:avLst/>
          </a:prstGeom>
          <a:solidFill>
            <a:srgbClr val="A4D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2921000" y="-596900"/>
            <a:ext cx="482600" cy="482600"/>
          </a:xfrm>
          <a:prstGeom prst="rect">
            <a:avLst/>
          </a:prstGeom>
          <a:solidFill>
            <a:srgbClr val="B4E0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3505200" y="-596900"/>
            <a:ext cx="482600" cy="482600"/>
          </a:xfrm>
          <a:prstGeom prst="rect">
            <a:avLst/>
          </a:prstGeom>
          <a:solidFill>
            <a:srgbClr val="FF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 userDrawn="1"/>
        </p:nvSpPr>
        <p:spPr>
          <a:xfrm>
            <a:off x="4089400" y="-596900"/>
            <a:ext cx="482600" cy="482600"/>
          </a:xfrm>
          <a:prstGeom prst="rect">
            <a:avLst/>
          </a:prstGeom>
          <a:solidFill>
            <a:srgbClr val="FFB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 userDrawn="1"/>
        </p:nvSpPr>
        <p:spPr>
          <a:xfrm>
            <a:off x="4673600" y="-596900"/>
            <a:ext cx="482600" cy="482600"/>
          </a:xfrm>
          <a:prstGeom prst="rect">
            <a:avLst/>
          </a:prstGeom>
          <a:solidFill>
            <a:srgbClr val="FFD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5257800" y="-596900"/>
            <a:ext cx="482600" cy="482600"/>
          </a:xfrm>
          <a:prstGeom prst="rect">
            <a:avLst/>
          </a:prstGeom>
          <a:solidFill>
            <a:srgbClr val="636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 userDrawn="1"/>
        </p:nvSpPr>
        <p:spPr>
          <a:xfrm>
            <a:off x="5842000" y="-596900"/>
            <a:ext cx="482600" cy="4826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 userDrawn="1"/>
        </p:nvSpPr>
        <p:spPr>
          <a:xfrm>
            <a:off x="6426200" y="-596900"/>
            <a:ext cx="482600" cy="482600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7010400" y="-596900"/>
            <a:ext cx="482600" cy="482600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7" name="页脚占位符 2"/>
          <p:cNvSpPr txBox="1"/>
          <p:nvPr userDrawn="1"/>
        </p:nvSpPr>
        <p:spPr>
          <a:xfrm>
            <a:off x="3892063" y="6475967"/>
            <a:ext cx="4407876" cy="2641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100" dirty="0">
                <a:solidFill>
                  <a:srgbClr val="5A5A5A"/>
                </a:solidFill>
              </a:rPr>
              <a:t>数据驱动精益成长</a:t>
            </a:r>
          </a:p>
        </p:txBody>
      </p:sp>
      <p:pic>
        <p:nvPicPr>
          <p:cNvPr id="26" name="图片 2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0871" y="298143"/>
            <a:ext cx="1600971" cy="489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底"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-33848"/>
            <a:ext cx="12192000" cy="4771940"/>
          </a:xfrm>
          <a:prstGeom prst="rect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1728428" y="408451"/>
            <a:ext cx="9047163" cy="5435601"/>
            <a:chOff x="852128" y="618001"/>
            <a:chExt cx="9047163" cy="5435601"/>
          </a:xfrm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4317641" y="732301"/>
              <a:ext cx="1878013" cy="2249488"/>
            </a:xfrm>
            <a:custGeom>
              <a:avLst/>
              <a:gdLst>
                <a:gd name="T0" fmla="*/ 394 w 443"/>
                <a:gd name="T1" fmla="*/ 520 h 530"/>
                <a:gd name="T2" fmla="*/ 320 w 443"/>
                <a:gd name="T3" fmla="*/ 530 h 530"/>
                <a:gd name="T4" fmla="*/ 161 w 443"/>
                <a:gd name="T5" fmla="*/ 520 h 530"/>
                <a:gd name="T6" fmla="*/ 348 w 443"/>
                <a:gd name="T7" fmla="*/ 483 h 530"/>
                <a:gd name="T8" fmla="*/ 292 w 443"/>
                <a:gd name="T9" fmla="*/ 483 h 530"/>
                <a:gd name="T10" fmla="*/ 225 w 443"/>
                <a:gd name="T11" fmla="*/ 493 h 530"/>
                <a:gd name="T12" fmla="*/ 179 w 443"/>
                <a:gd name="T13" fmla="*/ 503 h 530"/>
                <a:gd name="T14" fmla="*/ 133 w 443"/>
                <a:gd name="T15" fmla="*/ 493 h 530"/>
                <a:gd name="T16" fmla="*/ 377 w 443"/>
                <a:gd name="T17" fmla="*/ 456 h 530"/>
                <a:gd name="T18" fmla="*/ 348 w 443"/>
                <a:gd name="T19" fmla="*/ 456 h 530"/>
                <a:gd name="T20" fmla="*/ 282 w 443"/>
                <a:gd name="T21" fmla="*/ 466 h 530"/>
                <a:gd name="T22" fmla="*/ 236 w 443"/>
                <a:gd name="T23" fmla="*/ 476 h 530"/>
                <a:gd name="T24" fmla="*/ 190 w 443"/>
                <a:gd name="T25" fmla="*/ 466 h 530"/>
                <a:gd name="T26" fmla="*/ 433 w 443"/>
                <a:gd name="T27" fmla="*/ 429 h 530"/>
                <a:gd name="T28" fmla="*/ 405 w 443"/>
                <a:gd name="T29" fmla="*/ 429 h 530"/>
                <a:gd name="T30" fmla="*/ 338 w 443"/>
                <a:gd name="T31" fmla="*/ 439 h 530"/>
                <a:gd name="T32" fmla="*/ 292 w 443"/>
                <a:gd name="T33" fmla="*/ 450 h 530"/>
                <a:gd name="T34" fmla="*/ 246 w 443"/>
                <a:gd name="T35" fmla="*/ 439 h 530"/>
                <a:gd name="T36" fmla="*/ 433 w 443"/>
                <a:gd name="T37" fmla="*/ 402 h 530"/>
                <a:gd name="T38" fmla="*/ 405 w 443"/>
                <a:gd name="T39" fmla="*/ 402 h 530"/>
                <a:gd name="T40" fmla="*/ 338 w 443"/>
                <a:gd name="T41" fmla="*/ 412 h 530"/>
                <a:gd name="T42" fmla="*/ 292 w 443"/>
                <a:gd name="T43" fmla="*/ 423 h 530"/>
                <a:gd name="T44" fmla="*/ 246 w 443"/>
                <a:gd name="T45" fmla="*/ 412 h 530"/>
                <a:gd name="T46" fmla="*/ 151 w 443"/>
                <a:gd name="T47" fmla="*/ 402 h 530"/>
                <a:gd name="T48" fmla="*/ 433 w 443"/>
                <a:gd name="T49" fmla="*/ 375 h 530"/>
                <a:gd name="T50" fmla="*/ 366 w 443"/>
                <a:gd name="T51" fmla="*/ 386 h 530"/>
                <a:gd name="T52" fmla="*/ 320 w 443"/>
                <a:gd name="T53" fmla="*/ 396 h 530"/>
                <a:gd name="T54" fmla="*/ 274 w 443"/>
                <a:gd name="T55" fmla="*/ 386 h 530"/>
                <a:gd name="T56" fmla="*/ 179 w 443"/>
                <a:gd name="T57" fmla="*/ 375 h 530"/>
                <a:gd name="T58" fmla="*/ 151 w 443"/>
                <a:gd name="T59" fmla="*/ 375 h 530"/>
                <a:gd name="T60" fmla="*/ 394 w 443"/>
                <a:gd name="T61" fmla="*/ 359 h 530"/>
                <a:gd name="T62" fmla="*/ 348 w 443"/>
                <a:gd name="T63" fmla="*/ 369 h 530"/>
                <a:gd name="T64" fmla="*/ 443 w 443"/>
                <a:gd name="T65" fmla="*/ 332 h 530"/>
                <a:gd name="T66" fmla="*/ 377 w 443"/>
                <a:gd name="T67" fmla="*/ 322 h 530"/>
                <a:gd name="T68" fmla="*/ 292 w 443"/>
                <a:gd name="T69" fmla="*/ 322 h 530"/>
                <a:gd name="T70" fmla="*/ 225 w 443"/>
                <a:gd name="T71" fmla="*/ 332 h 530"/>
                <a:gd name="T72" fmla="*/ 433 w 443"/>
                <a:gd name="T73" fmla="*/ 316 h 530"/>
                <a:gd name="T74" fmla="*/ 387 w 443"/>
                <a:gd name="T75" fmla="*/ 305 h 530"/>
                <a:gd name="T76" fmla="*/ 292 w 443"/>
                <a:gd name="T77" fmla="*/ 295 h 530"/>
                <a:gd name="T78" fmla="*/ 264 w 443"/>
                <a:gd name="T79" fmla="*/ 295 h 530"/>
                <a:gd name="T80" fmla="*/ 423 w 443"/>
                <a:gd name="T81" fmla="*/ 278 h 530"/>
                <a:gd name="T82" fmla="*/ 377 w 443"/>
                <a:gd name="T83" fmla="*/ 289 h 530"/>
                <a:gd name="T84" fmla="*/ 302 w 443"/>
                <a:gd name="T85" fmla="*/ 278 h 530"/>
                <a:gd name="T86" fmla="*/ 67 w 443"/>
                <a:gd name="T87" fmla="*/ 268 h 530"/>
                <a:gd name="T88" fmla="*/ 38 w 443"/>
                <a:gd name="T89" fmla="*/ 268 h 530"/>
                <a:gd name="T90" fmla="*/ 423 w 443"/>
                <a:gd name="T91" fmla="*/ 252 h 530"/>
                <a:gd name="T92" fmla="*/ 377 w 443"/>
                <a:gd name="T93" fmla="*/ 262 h 530"/>
                <a:gd name="T94" fmla="*/ 331 w 443"/>
                <a:gd name="T95" fmla="*/ 252 h 530"/>
                <a:gd name="T96" fmla="*/ 67 w 443"/>
                <a:gd name="T97" fmla="*/ 241 h 530"/>
                <a:gd name="T98" fmla="*/ 38 w 443"/>
                <a:gd name="T99" fmla="*/ 241 h 530"/>
                <a:gd name="T100" fmla="*/ 394 w 443"/>
                <a:gd name="T101" fmla="*/ 225 h 530"/>
                <a:gd name="T102" fmla="*/ 348 w 443"/>
                <a:gd name="T103" fmla="*/ 235 h 530"/>
                <a:gd name="T104" fmla="*/ 302 w 443"/>
                <a:gd name="T105" fmla="*/ 225 h 530"/>
                <a:gd name="T106" fmla="*/ 405 w 443"/>
                <a:gd name="T107" fmla="*/ 188 h 530"/>
                <a:gd name="T108" fmla="*/ 377 w 443"/>
                <a:gd name="T109" fmla="*/ 188 h 530"/>
                <a:gd name="T110" fmla="*/ 310 w 443"/>
                <a:gd name="T111" fmla="*/ 198 h 530"/>
                <a:gd name="T112" fmla="*/ 377 w 443"/>
                <a:gd name="T113" fmla="*/ 182 h 530"/>
                <a:gd name="T114" fmla="*/ 331 w 443"/>
                <a:gd name="T115" fmla="*/ 171 h 530"/>
                <a:gd name="T116" fmla="*/ 348 w 443"/>
                <a:gd name="T117" fmla="*/ 80 h 530"/>
                <a:gd name="T118" fmla="*/ 320 w 443"/>
                <a:gd name="T119" fmla="*/ 80 h 530"/>
                <a:gd name="T120" fmla="*/ 310 w 443"/>
                <a:gd name="T121" fmla="*/ 64 h 530"/>
                <a:gd name="T122" fmla="*/ 348 w 443"/>
                <a:gd name="T123" fmla="*/ 47 h 530"/>
                <a:gd name="T124" fmla="*/ 387 w 443"/>
                <a:gd name="T125" fmla="*/ 1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43" h="530">
                  <a:moveTo>
                    <a:pt x="348" y="0"/>
                  </a:moveTo>
                  <a:cubicBezTo>
                    <a:pt x="354" y="0"/>
                    <a:pt x="359" y="5"/>
                    <a:pt x="359" y="10"/>
                  </a:cubicBezTo>
                  <a:cubicBezTo>
                    <a:pt x="359" y="16"/>
                    <a:pt x="354" y="21"/>
                    <a:pt x="348" y="21"/>
                  </a:cubicBezTo>
                  <a:cubicBezTo>
                    <a:pt x="343" y="21"/>
                    <a:pt x="338" y="16"/>
                    <a:pt x="338" y="10"/>
                  </a:cubicBezTo>
                  <a:cubicBezTo>
                    <a:pt x="338" y="5"/>
                    <a:pt x="343" y="0"/>
                    <a:pt x="348" y="0"/>
                  </a:cubicBezTo>
                  <a:close/>
                  <a:moveTo>
                    <a:pt x="405" y="509"/>
                  </a:moveTo>
                  <a:cubicBezTo>
                    <a:pt x="411" y="509"/>
                    <a:pt x="415" y="514"/>
                    <a:pt x="415" y="520"/>
                  </a:cubicBezTo>
                  <a:cubicBezTo>
                    <a:pt x="415" y="525"/>
                    <a:pt x="411" y="530"/>
                    <a:pt x="405" y="530"/>
                  </a:cubicBezTo>
                  <a:cubicBezTo>
                    <a:pt x="399" y="530"/>
                    <a:pt x="394" y="525"/>
                    <a:pt x="394" y="520"/>
                  </a:cubicBezTo>
                  <a:cubicBezTo>
                    <a:pt x="394" y="514"/>
                    <a:pt x="399" y="509"/>
                    <a:pt x="405" y="509"/>
                  </a:cubicBezTo>
                  <a:close/>
                  <a:moveTo>
                    <a:pt x="377" y="509"/>
                  </a:moveTo>
                  <a:cubicBezTo>
                    <a:pt x="382" y="509"/>
                    <a:pt x="387" y="514"/>
                    <a:pt x="387" y="520"/>
                  </a:cubicBezTo>
                  <a:cubicBezTo>
                    <a:pt x="387" y="525"/>
                    <a:pt x="382" y="530"/>
                    <a:pt x="377" y="530"/>
                  </a:cubicBezTo>
                  <a:cubicBezTo>
                    <a:pt x="371" y="530"/>
                    <a:pt x="366" y="525"/>
                    <a:pt x="366" y="520"/>
                  </a:cubicBezTo>
                  <a:cubicBezTo>
                    <a:pt x="366" y="514"/>
                    <a:pt x="371" y="509"/>
                    <a:pt x="377" y="509"/>
                  </a:cubicBezTo>
                  <a:close/>
                  <a:moveTo>
                    <a:pt x="320" y="509"/>
                  </a:moveTo>
                  <a:cubicBezTo>
                    <a:pt x="326" y="509"/>
                    <a:pt x="331" y="514"/>
                    <a:pt x="331" y="520"/>
                  </a:cubicBezTo>
                  <a:cubicBezTo>
                    <a:pt x="331" y="525"/>
                    <a:pt x="326" y="530"/>
                    <a:pt x="320" y="530"/>
                  </a:cubicBezTo>
                  <a:cubicBezTo>
                    <a:pt x="315" y="530"/>
                    <a:pt x="310" y="525"/>
                    <a:pt x="310" y="520"/>
                  </a:cubicBezTo>
                  <a:cubicBezTo>
                    <a:pt x="310" y="514"/>
                    <a:pt x="315" y="509"/>
                    <a:pt x="320" y="509"/>
                  </a:cubicBezTo>
                  <a:close/>
                  <a:moveTo>
                    <a:pt x="292" y="509"/>
                  </a:moveTo>
                  <a:cubicBezTo>
                    <a:pt x="298" y="509"/>
                    <a:pt x="302" y="514"/>
                    <a:pt x="302" y="520"/>
                  </a:cubicBezTo>
                  <a:cubicBezTo>
                    <a:pt x="302" y="525"/>
                    <a:pt x="298" y="530"/>
                    <a:pt x="292" y="530"/>
                  </a:cubicBezTo>
                  <a:cubicBezTo>
                    <a:pt x="286" y="530"/>
                    <a:pt x="282" y="525"/>
                    <a:pt x="282" y="520"/>
                  </a:cubicBezTo>
                  <a:cubicBezTo>
                    <a:pt x="282" y="514"/>
                    <a:pt x="286" y="509"/>
                    <a:pt x="292" y="509"/>
                  </a:cubicBezTo>
                  <a:close/>
                  <a:moveTo>
                    <a:pt x="151" y="509"/>
                  </a:moveTo>
                  <a:cubicBezTo>
                    <a:pt x="157" y="509"/>
                    <a:pt x="161" y="514"/>
                    <a:pt x="161" y="520"/>
                  </a:cubicBezTo>
                  <a:cubicBezTo>
                    <a:pt x="161" y="525"/>
                    <a:pt x="157" y="530"/>
                    <a:pt x="151" y="530"/>
                  </a:cubicBezTo>
                  <a:cubicBezTo>
                    <a:pt x="145" y="530"/>
                    <a:pt x="141" y="525"/>
                    <a:pt x="141" y="520"/>
                  </a:cubicBezTo>
                  <a:cubicBezTo>
                    <a:pt x="141" y="514"/>
                    <a:pt x="145" y="509"/>
                    <a:pt x="151" y="509"/>
                  </a:cubicBezTo>
                  <a:close/>
                  <a:moveTo>
                    <a:pt x="377" y="483"/>
                  </a:moveTo>
                  <a:cubicBezTo>
                    <a:pt x="382" y="483"/>
                    <a:pt x="387" y="487"/>
                    <a:pt x="387" y="493"/>
                  </a:cubicBezTo>
                  <a:cubicBezTo>
                    <a:pt x="387" y="499"/>
                    <a:pt x="382" y="503"/>
                    <a:pt x="377" y="503"/>
                  </a:cubicBezTo>
                  <a:cubicBezTo>
                    <a:pt x="371" y="503"/>
                    <a:pt x="366" y="499"/>
                    <a:pt x="366" y="493"/>
                  </a:cubicBezTo>
                  <a:cubicBezTo>
                    <a:pt x="366" y="487"/>
                    <a:pt x="371" y="483"/>
                    <a:pt x="377" y="483"/>
                  </a:cubicBezTo>
                  <a:close/>
                  <a:moveTo>
                    <a:pt x="348" y="483"/>
                  </a:moveTo>
                  <a:cubicBezTo>
                    <a:pt x="354" y="483"/>
                    <a:pt x="359" y="487"/>
                    <a:pt x="359" y="493"/>
                  </a:cubicBezTo>
                  <a:cubicBezTo>
                    <a:pt x="359" y="499"/>
                    <a:pt x="354" y="503"/>
                    <a:pt x="348" y="503"/>
                  </a:cubicBezTo>
                  <a:cubicBezTo>
                    <a:pt x="343" y="503"/>
                    <a:pt x="338" y="499"/>
                    <a:pt x="338" y="493"/>
                  </a:cubicBezTo>
                  <a:cubicBezTo>
                    <a:pt x="338" y="487"/>
                    <a:pt x="343" y="483"/>
                    <a:pt x="348" y="483"/>
                  </a:cubicBezTo>
                  <a:close/>
                  <a:moveTo>
                    <a:pt x="292" y="483"/>
                  </a:moveTo>
                  <a:cubicBezTo>
                    <a:pt x="298" y="483"/>
                    <a:pt x="302" y="487"/>
                    <a:pt x="302" y="493"/>
                  </a:cubicBezTo>
                  <a:cubicBezTo>
                    <a:pt x="302" y="499"/>
                    <a:pt x="298" y="503"/>
                    <a:pt x="292" y="503"/>
                  </a:cubicBezTo>
                  <a:cubicBezTo>
                    <a:pt x="286" y="503"/>
                    <a:pt x="282" y="499"/>
                    <a:pt x="282" y="493"/>
                  </a:cubicBezTo>
                  <a:cubicBezTo>
                    <a:pt x="282" y="487"/>
                    <a:pt x="286" y="483"/>
                    <a:pt x="292" y="483"/>
                  </a:cubicBezTo>
                  <a:close/>
                  <a:moveTo>
                    <a:pt x="264" y="483"/>
                  </a:moveTo>
                  <a:cubicBezTo>
                    <a:pt x="270" y="483"/>
                    <a:pt x="274" y="487"/>
                    <a:pt x="274" y="493"/>
                  </a:cubicBezTo>
                  <a:cubicBezTo>
                    <a:pt x="274" y="499"/>
                    <a:pt x="270" y="503"/>
                    <a:pt x="264" y="503"/>
                  </a:cubicBezTo>
                  <a:cubicBezTo>
                    <a:pt x="258" y="503"/>
                    <a:pt x="254" y="499"/>
                    <a:pt x="254" y="493"/>
                  </a:cubicBezTo>
                  <a:cubicBezTo>
                    <a:pt x="254" y="487"/>
                    <a:pt x="258" y="483"/>
                    <a:pt x="264" y="483"/>
                  </a:cubicBezTo>
                  <a:close/>
                  <a:moveTo>
                    <a:pt x="236" y="483"/>
                  </a:moveTo>
                  <a:cubicBezTo>
                    <a:pt x="241" y="483"/>
                    <a:pt x="246" y="487"/>
                    <a:pt x="246" y="493"/>
                  </a:cubicBezTo>
                  <a:cubicBezTo>
                    <a:pt x="246" y="499"/>
                    <a:pt x="241" y="503"/>
                    <a:pt x="236" y="503"/>
                  </a:cubicBezTo>
                  <a:cubicBezTo>
                    <a:pt x="230" y="503"/>
                    <a:pt x="225" y="499"/>
                    <a:pt x="225" y="493"/>
                  </a:cubicBezTo>
                  <a:cubicBezTo>
                    <a:pt x="225" y="487"/>
                    <a:pt x="230" y="483"/>
                    <a:pt x="236" y="483"/>
                  </a:cubicBezTo>
                  <a:close/>
                  <a:moveTo>
                    <a:pt x="207" y="483"/>
                  </a:moveTo>
                  <a:cubicBezTo>
                    <a:pt x="213" y="483"/>
                    <a:pt x="218" y="487"/>
                    <a:pt x="218" y="493"/>
                  </a:cubicBezTo>
                  <a:cubicBezTo>
                    <a:pt x="218" y="499"/>
                    <a:pt x="213" y="503"/>
                    <a:pt x="207" y="503"/>
                  </a:cubicBezTo>
                  <a:cubicBezTo>
                    <a:pt x="202" y="503"/>
                    <a:pt x="197" y="499"/>
                    <a:pt x="197" y="493"/>
                  </a:cubicBezTo>
                  <a:cubicBezTo>
                    <a:pt x="197" y="487"/>
                    <a:pt x="202" y="483"/>
                    <a:pt x="207" y="483"/>
                  </a:cubicBezTo>
                  <a:close/>
                  <a:moveTo>
                    <a:pt x="179" y="483"/>
                  </a:moveTo>
                  <a:cubicBezTo>
                    <a:pt x="185" y="483"/>
                    <a:pt x="190" y="487"/>
                    <a:pt x="190" y="493"/>
                  </a:cubicBezTo>
                  <a:cubicBezTo>
                    <a:pt x="190" y="499"/>
                    <a:pt x="185" y="503"/>
                    <a:pt x="179" y="503"/>
                  </a:cubicBezTo>
                  <a:cubicBezTo>
                    <a:pt x="174" y="503"/>
                    <a:pt x="169" y="499"/>
                    <a:pt x="169" y="493"/>
                  </a:cubicBezTo>
                  <a:cubicBezTo>
                    <a:pt x="169" y="487"/>
                    <a:pt x="174" y="483"/>
                    <a:pt x="179" y="483"/>
                  </a:cubicBezTo>
                  <a:close/>
                  <a:moveTo>
                    <a:pt x="151" y="483"/>
                  </a:moveTo>
                  <a:cubicBezTo>
                    <a:pt x="157" y="483"/>
                    <a:pt x="161" y="487"/>
                    <a:pt x="161" y="493"/>
                  </a:cubicBezTo>
                  <a:cubicBezTo>
                    <a:pt x="161" y="499"/>
                    <a:pt x="157" y="503"/>
                    <a:pt x="151" y="503"/>
                  </a:cubicBezTo>
                  <a:cubicBezTo>
                    <a:pt x="145" y="503"/>
                    <a:pt x="141" y="499"/>
                    <a:pt x="141" y="493"/>
                  </a:cubicBezTo>
                  <a:cubicBezTo>
                    <a:pt x="141" y="487"/>
                    <a:pt x="145" y="483"/>
                    <a:pt x="151" y="483"/>
                  </a:cubicBezTo>
                  <a:close/>
                  <a:moveTo>
                    <a:pt x="123" y="483"/>
                  </a:moveTo>
                  <a:cubicBezTo>
                    <a:pt x="129" y="483"/>
                    <a:pt x="133" y="487"/>
                    <a:pt x="133" y="493"/>
                  </a:cubicBezTo>
                  <a:cubicBezTo>
                    <a:pt x="133" y="499"/>
                    <a:pt x="129" y="503"/>
                    <a:pt x="123" y="503"/>
                  </a:cubicBezTo>
                  <a:cubicBezTo>
                    <a:pt x="117" y="503"/>
                    <a:pt x="113" y="499"/>
                    <a:pt x="113" y="493"/>
                  </a:cubicBezTo>
                  <a:cubicBezTo>
                    <a:pt x="113" y="487"/>
                    <a:pt x="117" y="483"/>
                    <a:pt x="123" y="483"/>
                  </a:cubicBezTo>
                  <a:close/>
                  <a:moveTo>
                    <a:pt x="433" y="456"/>
                  </a:moveTo>
                  <a:cubicBezTo>
                    <a:pt x="439" y="456"/>
                    <a:pt x="443" y="460"/>
                    <a:pt x="443" y="466"/>
                  </a:cubicBezTo>
                  <a:cubicBezTo>
                    <a:pt x="443" y="472"/>
                    <a:pt x="439" y="476"/>
                    <a:pt x="433" y="476"/>
                  </a:cubicBezTo>
                  <a:cubicBezTo>
                    <a:pt x="427" y="476"/>
                    <a:pt x="423" y="472"/>
                    <a:pt x="423" y="466"/>
                  </a:cubicBezTo>
                  <a:cubicBezTo>
                    <a:pt x="423" y="460"/>
                    <a:pt x="427" y="456"/>
                    <a:pt x="433" y="456"/>
                  </a:cubicBezTo>
                  <a:close/>
                  <a:moveTo>
                    <a:pt x="377" y="456"/>
                  </a:moveTo>
                  <a:cubicBezTo>
                    <a:pt x="382" y="456"/>
                    <a:pt x="387" y="460"/>
                    <a:pt x="387" y="466"/>
                  </a:cubicBezTo>
                  <a:cubicBezTo>
                    <a:pt x="387" y="472"/>
                    <a:pt x="382" y="476"/>
                    <a:pt x="377" y="476"/>
                  </a:cubicBezTo>
                  <a:cubicBezTo>
                    <a:pt x="371" y="476"/>
                    <a:pt x="366" y="472"/>
                    <a:pt x="366" y="466"/>
                  </a:cubicBezTo>
                  <a:cubicBezTo>
                    <a:pt x="366" y="460"/>
                    <a:pt x="371" y="456"/>
                    <a:pt x="377" y="456"/>
                  </a:cubicBezTo>
                  <a:close/>
                  <a:moveTo>
                    <a:pt x="348" y="456"/>
                  </a:moveTo>
                  <a:cubicBezTo>
                    <a:pt x="354" y="456"/>
                    <a:pt x="359" y="460"/>
                    <a:pt x="359" y="466"/>
                  </a:cubicBezTo>
                  <a:cubicBezTo>
                    <a:pt x="359" y="472"/>
                    <a:pt x="354" y="476"/>
                    <a:pt x="348" y="476"/>
                  </a:cubicBezTo>
                  <a:cubicBezTo>
                    <a:pt x="343" y="476"/>
                    <a:pt x="338" y="472"/>
                    <a:pt x="338" y="466"/>
                  </a:cubicBezTo>
                  <a:cubicBezTo>
                    <a:pt x="338" y="460"/>
                    <a:pt x="343" y="456"/>
                    <a:pt x="348" y="456"/>
                  </a:cubicBezTo>
                  <a:close/>
                  <a:moveTo>
                    <a:pt x="320" y="456"/>
                  </a:moveTo>
                  <a:cubicBezTo>
                    <a:pt x="326" y="456"/>
                    <a:pt x="331" y="460"/>
                    <a:pt x="331" y="466"/>
                  </a:cubicBezTo>
                  <a:cubicBezTo>
                    <a:pt x="331" y="472"/>
                    <a:pt x="326" y="476"/>
                    <a:pt x="320" y="476"/>
                  </a:cubicBezTo>
                  <a:cubicBezTo>
                    <a:pt x="315" y="476"/>
                    <a:pt x="310" y="472"/>
                    <a:pt x="310" y="466"/>
                  </a:cubicBezTo>
                  <a:cubicBezTo>
                    <a:pt x="310" y="460"/>
                    <a:pt x="315" y="456"/>
                    <a:pt x="320" y="456"/>
                  </a:cubicBezTo>
                  <a:close/>
                  <a:moveTo>
                    <a:pt x="292" y="456"/>
                  </a:moveTo>
                  <a:cubicBezTo>
                    <a:pt x="298" y="456"/>
                    <a:pt x="302" y="460"/>
                    <a:pt x="302" y="466"/>
                  </a:cubicBezTo>
                  <a:cubicBezTo>
                    <a:pt x="302" y="472"/>
                    <a:pt x="298" y="476"/>
                    <a:pt x="292" y="476"/>
                  </a:cubicBezTo>
                  <a:cubicBezTo>
                    <a:pt x="286" y="476"/>
                    <a:pt x="282" y="472"/>
                    <a:pt x="282" y="466"/>
                  </a:cubicBezTo>
                  <a:cubicBezTo>
                    <a:pt x="282" y="460"/>
                    <a:pt x="286" y="456"/>
                    <a:pt x="292" y="456"/>
                  </a:cubicBezTo>
                  <a:close/>
                  <a:moveTo>
                    <a:pt x="264" y="456"/>
                  </a:moveTo>
                  <a:cubicBezTo>
                    <a:pt x="270" y="456"/>
                    <a:pt x="274" y="460"/>
                    <a:pt x="274" y="466"/>
                  </a:cubicBezTo>
                  <a:cubicBezTo>
                    <a:pt x="274" y="472"/>
                    <a:pt x="270" y="476"/>
                    <a:pt x="264" y="476"/>
                  </a:cubicBezTo>
                  <a:cubicBezTo>
                    <a:pt x="258" y="476"/>
                    <a:pt x="254" y="472"/>
                    <a:pt x="254" y="466"/>
                  </a:cubicBezTo>
                  <a:cubicBezTo>
                    <a:pt x="254" y="460"/>
                    <a:pt x="258" y="456"/>
                    <a:pt x="264" y="456"/>
                  </a:cubicBezTo>
                  <a:close/>
                  <a:moveTo>
                    <a:pt x="236" y="456"/>
                  </a:moveTo>
                  <a:cubicBezTo>
                    <a:pt x="241" y="456"/>
                    <a:pt x="246" y="460"/>
                    <a:pt x="246" y="466"/>
                  </a:cubicBezTo>
                  <a:cubicBezTo>
                    <a:pt x="246" y="472"/>
                    <a:pt x="241" y="476"/>
                    <a:pt x="236" y="476"/>
                  </a:cubicBezTo>
                  <a:cubicBezTo>
                    <a:pt x="230" y="476"/>
                    <a:pt x="225" y="472"/>
                    <a:pt x="225" y="466"/>
                  </a:cubicBezTo>
                  <a:cubicBezTo>
                    <a:pt x="225" y="460"/>
                    <a:pt x="230" y="456"/>
                    <a:pt x="236" y="456"/>
                  </a:cubicBezTo>
                  <a:close/>
                  <a:moveTo>
                    <a:pt x="207" y="456"/>
                  </a:moveTo>
                  <a:cubicBezTo>
                    <a:pt x="213" y="456"/>
                    <a:pt x="218" y="460"/>
                    <a:pt x="218" y="466"/>
                  </a:cubicBezTo>
                  <a:cubicBezTo>
                    <a:pt x="218" y="472"/>
                    <a:pt x="213" y="476"/>
                    <a:pt x="207" y="476"/>
                  </a:cubicBezTo>
                  <a:cubicBezTo>
                    <a:pt x="202" y="476"/>
                    <a:pt x="197" y="472"/>
                    <a:pt x="197" y="466"/>
                  </a:cubicBezTo>
                  <a:cubicBezTo>
                    <a:pt x="197" y="460"/>
                    <a:pt x="202" y="456"/>
                    <a:pt x="207" y="456"/>
                  </a:cubicBezTo>
                  <a:close/>
                  <a:moveTo>
                    <a:pt x="179" y="456"/>
                  </a:moveTo>
                  <a:cubicBezTo>
                    <a:pt x="185" y="456"/>
                    <a:pt x="190" y="460"/>
                    <a:pt x="190" y="466"/>
                  </a:cubicBezTo>
                  <a:cubicBezTo>
                    <a:pt x="190" y="472"/>
                    <a:pt x="185" y="476"/>
                    <a:pt x="179" y="476"/>
                  </a:cubicBezTo>
                  <a:cubicBezTo>
                    <a:pt x="174" y="476"/>
                    <a:pt x="169" y="472"/>
                    <a:pt x="169" y="466"/>
                  </a:cubicBezTo>
                  <a:cubicBezTo>
                    <a:pt x="169" y="460"/>
                    <a:pt x="174" y="456"/>
                    <a:pt x="179" y="456"/>
                  </a:cubicBezTo>
                  <a:close/>
                  <a:moveTo>
                    <a:pt x="151" y="456"/>
                  </a:moveTo>
                  <a:cubicBezTo>
                    <a:pt x="157" y="456"/>
                    <a:pt x="161" y="460"/>
                    <a:pt x="161" y="466"/>
                  </a:cubicBezTo>
                  <a:cubicBezTo>
                    <a:pt x="161" y="472"/>
                    <a:pt x="157" y="476"/>
                    <a:pt x="151" y="476"/>
                  </a:cubicBezTo>
                  <a:cubicBezTo>
                    <a:pt x="145" y="476"/>
                    <a:pt x="141" y="472"/>
                    <a:pt x="141" y="466"/>
                  </a:cubicBezTo>
                  <a:cubicBezTo>
                    <a:pt x="141" y="460"/>
                    <a:pt x="145" y="456"/>
                    <a:pt x="151" y="456"/>
                  </a:cubicBezTo>
                  <a:close/>
                  <a:moveTo>
                    <a:pt x="433" y="429"/>
                  </a:moveTo>
                  <a:cubicBezTo>
                    <a:pt x="439" y="429"/>
                    <a:pt x="443" y="434"/>
                    <a:pt x="443" y="439"/>
                  </a:cubicBezTo>
                  <a:cubicBezTo>
                    <a:pt x="443" y="445"/>
                    <a:pt x="439" y="450"/>
                    <a:pt x="433" y="450"/>
                  </a:cubicBezTo>
                  <a:cubicBezTo>
                    <a:pt x="427" y="450"/>
                    <a:pt x="423" y="445"/>
                    <a:pt x="423" y="439"/>
                  </a:cubicBezTo>
                  <a:cubicBezTo>
                    <a:pt x="423" y="434"/>
                    <a:pt x="427" y="429"/>
                    <a:pt x="433" y="429"/>
                  </a:cubicBezTo>
                  <a:close/>
                  <a:moveTo>
                    <a:pt x="405" y="429"/>
                  </a:moveTo>
                  <a:cubicBezTo>
                    <a:pt x="411" y="429"/>
                    <a:pt x="415" y="434"/>
                    <a:pt x="415" y="439"/>
                  </a:cubicBezTo>
                  <a:cubicBezTo>
                    <a:pt x="415" y="445"/>
                    <a:pt x="411" y="450"/>
                    <a:pt x="405" y="450"/>
                  </a:cubicBezTo>
                  <a:cubicBezTo>
                    <a:pt x="399" y="450"/>
                    <a:pt x="394" y="445"/>
                    <a:pt x="394" y="439"/>
                  </a:cubicBezTo>
                  <a:cubicBezTo>
                    <a:pt x="394" y="434"/>
                    <a:pt x="399" y="429"/>
                    <a:pt x="405" y="429"/>
                  </a:cubicBezTo>
                  <a:close/>
                  <a:moveTo>
                    <a:pt x="377" y="429"/>
                  </a:moveTo>
                  <a:cubicBezTo>
                    <a:pt x="382" y="429"/>
                    <a:pt x="387" y="434"/>
                    <a:pt x="387" y="439"/>
                  </a:cubicBezTo>
                  <a:cubicBezTo>
                    <a:pt x="387" y="445"/>
                    <a:pt x="382" y="450"/>
                    <a:pt x="377" y="450"/>
                  </a:cubicBezTo>
                  <a:cubicBezTo>
                    <a:pt x="371" y="450"/>
                    <a:pt x="366" y="445"/>
                    <a:pt x="366" y="439"/>
                  </a:cubicBezTo>
                  <a:cubicBezTo>
                    <a:pt x="366" y="434"/>
                    <a:pt x="371" y="429"/>
                    <a:pt x="377" y="429"/>
                  </a:cubicBezTo>
                  <a:close/>
                  <a:moveTo>
                    <a:pt x="348" y="429"/>
                  </a:moveTo>
                  <a:cubicBezTo>
                    <a:pt x="354" y="429"/>
                    <a:pt x="359" y="434"/>
                    <a:pt x="359" y="439"/>
                  </a:cubicBezTo>
                  <a:cubicBezTo>
                    <a:pt x="359" y="445"/>
                    <a:pt x="354" y="450"/>
                    <a:pt x="348" y="450"/>
                  </a:cubicBezTo>
                  <a:cubicBezTo>
                    <a:pt x="343" y="450"/>
                    <a:pt x="338" y="445"/>
                    <a:pt x="338" y="439"/>
                  </a:cubicBezTo>
                  <a:cubicBezTo>
                    <a:pt x="338" y="434"/>
                    <a:pt x="343" y="429"/>
                    <a:pt x="348" y="429"/>
                  </a:cubicBezTo>
                  <a:close/>
                  <a:moveTo>
                    <a:pt x="320" y="429"/>
                  </a:moveTo>
                  <a:cubicBezTo>
                    <a:pt x="326" y="429"/>
                    <a:pt x="331" y="434"/>
                    <a:pt x="331" y="439"/>
                  </a:cubicBezTo>
                  <a:cubicBezTo>
                    <a:pt x="331" y="445"/>
                    <a:pt x="326" y="450"/>
                    <a:pt x="320" y="450"/>
                  </a:cubicBezTo>
                  <a:cubicBezTo>
                    <a:pt x="315" y="450"/>
                    <a:pt x="310" y="445"/>
                    <a:pt x="310" y="439"/>
                  </a:cubicBezTo>
                  <a:cubicBezTo>
                    <a:pt x="310" y="434"/>
                    <a:pt x="315" y="429"/>
                    <a:pt x="320" y="429"/>
                  </a:cubicBezTo>
                  <a:close/>
                  <a:moveTo>
                    <a:pt x="292" y="429"/>
                  </a:moveTo>
                  <a:cubicBezTo>
                    <a:pt x="298" y="429"/>
                    <a:pt x="302" y="434"/>
                    <a:pt x="302" y="439"/>
                  </a:cubicBezTo>
                  <a:cubicBezTo>
                    <a:pt x="302" y="445"/>
                    <a:pt x="298" y="450"/>
                    <a:pt x="292" y="450"/>
                  </a:cubicBezTo>
                  <a:cubicBezTo>
                    <a:pt x="286" y="450"/>
                    <a:pt x="282" y="445"/>
                    <a:pt x="282" y="439"/>
                  </a:cubicBezTo>
                  <a:cubicBezTo>
                    <a:pt x="282" y="434"/>
                    <a:pt x="286" y="429"/>
                    <a:pt x="292" y="429"/>
                  </a:cubicBezTo>
                  <a:close/>
                  <a:moveTo>
                    <a:pt x="264" y="429"/>
                  </a:moveTo>
                  <a:cubicBezTo>
                    <a:pt x="270" y="429"/>
                    <a:pt x="274" y="434"/>
                    <a:pt x="274" y="439"/>
                  </a:cubicBezTo>
                  <a:cubicBezTo>
                    <a:pt x="274" y="445"/>
                    <a:pt x="270" y="450"/>
                    <a:pt x="264" y="450"/>
                  </a:cubicBezTo>
                  <a:cubicBezTo>
                    <a:pt x="258" y="450"/>
                    <a:pt x="254" y="445"/>
                    <a:pt x="254" y="439"/>
                  </a:cubicBezTo>
                  <a:cubicBezTo>
                    <a:pt x="254" y="434"/>
                    <a:pt x="258" y="429"/>
                    <a:pt x="264" y="429"/>
                  </a:cubicBezTo>
                  <a:close/>
                  <a:moveTo>
                    <a:pt x="236" y="429"/>
                  </a:moveTo>
                  <a:cubicBezTo>
                    <a:pt x="241" y="429"/>
                    <a:pt x="246" y="434"/>
                    <a:pt x="246" y="439"/>
                  </a:cubicBezTo>
                  <a:cubicBezTo>
                    <a:pt x="246" y="445"/>
                    <a:pt x="241" y="450"/>
                    <a:pt x="236" y="450"/>
                  </a:cubicBezTo>
                  <a:cubicBezTo>
                    <a:pt x="230" y="450"/>
                    <a:pt x="225" y="445"/>
                    <a:pt x="225" y="439"/>
                  </a:cubicBezTo>
                  <a:cubicBezTo>
                    <a:pt x="225" y="434"/>
                    <a:pt x="230" y="429"/>
                    <a:pt x="236" y="429"/>
                  </a:cubicBezTo>
                  <a:close/>
                  <a:moveTo>
                    <a:pt x="207" y="429"/>
                  </a:moveTo>
                  <a:cubicBezTo>
                    <a:pt x="213" y="429"/>
                    <a:pt x="218" y="434"/>
                    <a:pt x="218" y="439"/>
                  </a:cubicBezTo>
                  <a:cubicBezTo>
                    <a:pt x="218" y="445"/>
                    <a:pt x="213" y="450"/>
                    <a:pt x="207" y="450"/>
                  </a:cubicBezTo>
                  <a:cubicBezTo>
                    <a:pt x="202" y="450"/>
                    <a:pt x="197" y="445"/>
                    <a:pt x="197" y="439"/>
                  </a:cubicBezTo>
                  <a:cubicBezTo>
                    <a:pt x="197" y="434"/>
                    <a:pt x="202" y="429"/>
                    <a:pt x="207" y="429"/>
                  </a:cubicBezTo>
                  <a:close/>
                  <a:moveTo>
                    <a:pt x="433" y="402"/>
                  </a:moveTo>
                  <a:cubicBezTo>
                    <a:pt x="439" y="402"/>
                    <a:pt x="443" y="407"/>
                    <a:pt x="443" y="412"/>
                  </a:cubicBezTo>
                  <a:cubicBezTo>
                    <a:pt x="443" y="418"/>
                    <a:pt x="439" y="423"/>
                    <a:pt x="433" y="423"/>
                  </a:cubicBezTo>
                  <a:cubicBezTo>
                    <a:pt x="427" y="423"/>
                    <a:pt x="423" y="418"/>
                    <a:pt x="423" y="412"/>
                  </a:cubicBezTo>
                  <a:cubicBezTo>
                    <a:pt x="423" y="407"/>
                    <a:pt x="427" y="402"/>
                    <a:pt x="433" y="402"/>
                  </a:cubicBezTo>
                  <a:close/>
                  <a:moveTo>
                    <a:pt x="405" y="402"/>
                  </a:moveTo>
                  <a:cubicBezTo>
                    <a:pt x="411" y="402"/>
                    <a:pt x="415" y="407"/>
                    <a:pt x="415" y="412"/>
                  </a:cubicBezTo>
                  <a:cubicBezTo>
                    <a:pt x="415" y="418"/>
                    <a:pt x="411" y="423"/>
                    <a:pt x="405" y="423"/>
                  </a:cubicBezTo>
                  <a:cubicBezTo>
                    <a:pt x="399" y="423"/>
                    <a:pt x="394" y="418"/>
                    <a:pt x="394" y="412"/>
                  </a:cubicBezTo>
                  <a:cubicBezTo>
                    <a:pt x="394" y="407"/>
                    <a:pt x="399" y="402"/>
                    <a:pt x="405" y="402"/>
                  </a:cubicBezTo>
                  <a:close/>
                  <a:moveTo>
                    <a:pt x="377" y="402"/>
                  </a:moveTo>
                  <a:cubicBezTo>
                    <a:pt x="382" y="402"/>
                    <a:pt x="387" y="407"/>
                    <a:pt x="387" y="412"/>
                  </a:cubicBezTo>
                  <a:cubicBezTo>
                    <a:pt x="387" y="418"/>
                    <a:pt x="382" y="423"/>
                    <a:pt x="377" y="423"/>
                  </a:cubicBezTo>
                  <a:cubicBezTo>
                    <a:pt x="371" y="423"/>
                    <a:pt x="366" y="418"/>
                    <a:pt x="366" y="412"/>
                  </a:cubicBezTo>
                  <a:cubicBezTo>
                    <a:pt x="366" y="407"/>
                    <a:pt x="371" y="402"/>
                    <a:pt x="377" y="402"/>
                  </a:cubicBezTo>
                  <a:close/>
                  <a:moveTo>
                    <a:pt x="348" y="402"/>
                  </a:moveTo>
                  <a:cubicBezTo>
                    <a:pt x="354" y="402"/>
                    <a:pt x="359" y="407"/>
                    <a:pt x="359" y="412"/>
                  </a:cubicBezTo>
                  <a:cubicBezTo>
                    <a:pt x="359" y="418"/>
                    <a:pt x="354" y="423"/>
                    <a:pt x="348" y="423"/>
                  </a:cubicBezTo>
                  <a:cubicBezTo>
                    <a:pt x="343" y="423"/>
                    <a:pt x="338" y="418"/>
                    <a:pt x="338" y="412"/>
                  </a:cubicBezTo>
                  <a:cubicBezTo>
                    <a:pt x="338" y="407"/>
                    <a:pt x="343" y="402"/>
                    <a:pt x="348" y="402"/>
                  </a:cubicBezTo>
                  <a:close/>
                  <a:moveTo>
                    <a:pt x="320" y="402"/>
                  </a:moveTo>
                  <a:cubicBezTo>
                    <a:pt x="326" y="402"/>
                    <a:pt x="331" y="407"/>
                    <a:pt x="331" y="412"/>
                  </a:cubicBezTo>
                  <a:cubicBezTo>
                    <a:pt x="331" y="418"/>
                    <a:pt x="326" y="423"/>
                    <a:pt x="320" y="423"/>
                  </a:cubicBezTo>
                  <a:cubicBezTo>
                    <a:pt x="315" y="423"/>
                    <a:pt x="310" y="418"/>
                    <a:pt x="310" y="412"/>
                  </a:cubicBezTo>
                  <a:cubicBezTo>
                    <a:pt x="310" y="407"/>
                    <a:pt x="315" y="402"/>
                    <a:pt x="320" y="402"/>
                  </a:cubicBezTo>
                  <a:close/>
                  <a:moveTo>
                    <a:pt x="292" y="402"/>
                  </a:moveTo>
                  <a:cubicBezTo>
                    <a:pt x="298" y="402"/>
                    <a:pt x="302" y="407"/>
                    <a:pt x="302" y="412"/>
                  </a:cubicBezTo>
                  <a:cubicBezTo>
                    <a:pt x="302" y="418"/>
                    <a:pt x="298" y="423"/>
                    <a:pt x="292" y="423"/>
                  </a:cubicBezTo>
                  <a:cubicBezTo>
                    <a:pt x="286" y="423"/>
                    <a:pt x="282" y="418"/>
                    <a:pt x="282" y="412"/>
                  </a:cubicBezTo>
                  <a:cubicBezTo>
                    <a:pt x="282" y="407"/>
                    <a:pt x="286" y="402"/>
                    <a:pt x="292" y="402"/>
                  </a:cubicBezTo>
                  <a:close/>
                  <a:moveTo>
                    <a:pt x="264" y="402"/>
                  </a:moveTo>
                  <a:cubicBezTo>
                    <a:pt x="270" y="402"/>
                    <a:pt x="274" y="407"/>
                    <a:pt x="274" y="412"/>
                  </a:cubicBezTo>
                  <a:cubicBezTo>
                    <a:pt x="274" y="418"/>
                    <a:pt x="270" y="423"/>
                    <a:pt x="264" y="423"/>
                  </a:cubicBezTo>
                  <a:cubicBezTo>
                    <a:pt x="258" y="423"/>
                    <a:pt x="254" y="418"/>
                    <a:pt x="254" y="412"/>
                  </a:cubicBezTo>
                  <a:cubicBezTo>
                    <a:pt x="254" y="407"/>
                    <a:pt x="258" y="402"/>
                    <a:pt x="264" y="402"/>
                  </a:cubicBezTo>
                  <a:close/>
                  <a:moveTo>
                    <a:pt x="236" y="402"/>
                  </a:moveTo>
                  <a:cubicBezTo>
                    <a:pt x="241" y="402"/>
                    <a:pt x="246" y="407"/>
                    <a:pt x="246" y="412"/>
                  </a:cubicBezTo>
                  <a:cubicBezTo>
                    <a:pt x="246" y="418"/>
                    <a:pt x="241" y="423"/>
                    <a:pt x="236" y="423"/>
                  </a:cubicBezTo>
                  <a:cubicBezTo>
                    <a:pt x="230" y="423"/>
                    <a:pt x="225" y="418"/>
                    <a:pt x="225" y="412"/>
                  </a:cubicBezTo>
                  <a:cubicBezTo>
                    <a:pt x="225" y="407"/>
                    <a:pt x="230" y="402"/>
                    <a:pt x="236" y="402"/>
                  </a:cubicBezTo>
                  <a:close/>
                  <a:moveTo>
                    <a:pt x="179" y="402"/>
                  </a:moveTo>
                  <a:cubicBezTo>
                    <a:pt x="185" y="402"/>
                    <a:pt x="190" y="407"/>
                    <a:pt x="190" y="412"/>
                  </a:cubicBezTo>
                  <a:cubicBezTo>
                    <a:pt x="190" y="418"/>
                    <a:pt x="185" y="423"/>
                    <a:pt x="179" y="423"/>
                  </a:cubicBezTo>
                  <a:cubicBezTo>
                    <a:pt x="174" y="423"/>
                    <a:pt x="169" y="418"/>
                    <a:pt x="169" y="412"/>
                  </a:cubicBezTo>
                  <a:cubicBezTo>
                    <a:pt x="169" y="407"/>
                    <a:pt x="174" y="402"/>
                    <a:pt x="179" y="402"/>
                  </a:cubicBezTo>
                  <a:close/>
                  <a:moveTo>
                    <a:pt x="151" y="402"/>
                  </a:moveTo>
                  <a:cubicBezTo>
                    <a:pt x="157" y="402"/>
                    <a:pt x="161" y="407"/>
                    <a:pt x="161" y="412"/>
                  </a:cubicBezTo>
                  <a:cubicBezTo>
                    <a:pt x="161" y="418"/>
                    <a:pt x="157" y="423"/>
                    <a:pt x="151" y="423"/>
                  </a:cubicBezTo>
                  <a:cubicBezTo>
                    <a:pt x="145" y="423"/>
                    <a:pt x="141" y="418"/>
                    <a:pt x="141" y="412"/>
                  </a:cubicBezTo>
                  <a:cubicBezTo>
                    <a:pt x="141" y="407"/>
                    <a:pt x="145" y="402"/>
                    <a:pt x="151" y="402"/>
                  </a:cubicBezTo>
                  <a:close/>
                  <a:moveTo>
                    <a:pt x="433" y="375"/>
                  </a:moveTo>
                  <a:cubicBezTo>
                    <a:pt x="439" y="375"/>
                    <a:pt x="443" y="380"/>
                    <a:pt x="443" y="386"/>
                  </a:cubicBezTo>
                  <a:cubicBezTo>
                    <a:pt x="443" y="391"/>
                    <a:pt x="439" y="396"/>
                    <a:pt x="433" y="396"/>
                  </a:cubicBezTo>
                  <a:cubicBezTo>
                    <a:pt x="427" y="396"/>
                    <a:pt x="423" y="391"/>
                    <a:pt x="423" y="386"/>
                  </a:cubicBezTo>
                  <a:cubicBezTo>
                    <a:pt x="423" y="380"/>
                    <a:pt x="427" y="375"/>
                    <a:pt x="433" y="375"/>
                  </a:cubicBezTo>
                  <a:close/>
                  <a:moveTo>
                    <a:pt x="405" y="375"/>
                  </a:moveTo>
                  <a:cubicBezTo>
                    <a:pt x="411" y="375"/>
                    <a:pt x="415" y="380"/>
                    <a:pt x="415" y="386"/>
                  </a:cubicBezTo>
                  <a:cubicBezTo>
                    <a:pt x="415" y="391"/>
                    <a:pt x="411" y="396"/>
                    <a:pt x="405" y="396"/>
                  </a:cubicBezTo>
                  <a:cubicBezTo>
                    <a:pt x="399" y="396"/>
                    <a:pt x="394" y="391"/>
                    <a:pt x="394" y="386"/>
                  </a:cubicBezTo>
                  <a:cubicBezTo>
                    <a:pt x="394" y="380"/>
                    <a:pt x="399" y="375"/>
                    <a:pt x="405" y="375"/>
                  </a:cubicBezTo>
                  <a:close/>
                  <a:moveTo>
                    <a:pt x="377" y="375"/>
                  </a:moveTo>
                  <a:cubicBezTo>
                    <a:pt x="382" y="375"/>
                    <a:pt x="387" y="380"/>
                    <a:pt x="387" y="386"/>
                  </a:cubicBezTo>
                  <a:cubicBezTo>
                    <a:pt x="387" y="391"/>
                    <a:pt x="382" y="396"/>
                    <a:pt x="377" y="396"/>
                  </a:cubicBezTo>
                  <a:cubicBezTo>
                    <a:pt x="371" y="396"/>
                    <a:pt x="366" y="391"/>
                    <a:pt x="366" y="386"/>
                  </a:cubicBezTo>
                  <a:cubicBezTo>
                    <a:pt x="366" y="380"/>
                    <a:pt x="371" y="375"/>
                    <a:pt x="377" y="375"/>
                  </a:cubicBezTo>
                  <a:close/>
                  <a:moveTo>
                    <a:pt x="348" y="375"/>
                  </a:moveTo>
                  <a:cubicBezTo>
                    <a:pt x="354" y="375"/>
                    <a:pt x="359" y="380"/>
                    <a:pt x="359" y="386"/>
                  </a:cubicBezTo>
                  <a:cubicBezTo>
                    <a:pt x="359" y="391"/>
                    <a:pt x="354" y="396"/>
                    <a:pt x="348" y="396"/>
                  </a:cubicBezTo>
                  <a:cubicBezTo>
                    <a:pt x="343" y="396"/>
                    <a:pt x="338" y="391"/>
                    <a:pt x="338" y="386"/>
                  </a:cubicBezTo>
                  <a:cubicBezTo>
                    <a:pt x="338" y="380"/>
                    <a:pt x="343" y="375"/>
                    <a:pt x="348" y="375"/>
                  </a:cubicBezTo>
                  <a:close/>
                  <a:moveTo>
                    <a:pt x="320" y="375"/>
                  </a:moveTo>
                  <a:cubicBezTo>
                    <a:pt x="326" y="375"/>
                    <a:pt x="331" y="380"/>
                    <a:pt x="331" y="386"/>
                  </a:cubicBezTo>
                  <a:cubicBezTo>
                    <a:pt x="331" y="391"/>
                    <a:pt x="326" y="396"/>
                    <a:pt x="320" y="396"/>
                  </a:cubicBezTo>
                  <a:cubicBezTo>
                    <a:pt x="315" y="396"/>
                    <a:pt x="310" y="391"/>
                    <a:pt x="310" y="386"/>
                  </a:cubicBezTo>
                  <a:cubicBezTo>
                    <a:pt x="310" y="380"/>
                    <a:pt x="315" y="375"/>
                    <a:pt x="320" y="375"/>
                  </a:cubicBezTo>
                  <a:close/>
                  <a:moveTo>
                    <a:pt x="292" y="375"/>
                  </a:moveTo>
                  <a:cubicBezTo>
                    <a:pt x="298" y="375"/>
                    <a:pt x="302" y="380"/>
                    <a:pt x="302" y="386"/>
                  </a:cubicBezTo>
                  <a:cubicBezTo>
                    <a:pt x="302" y="391"/>
                    <a:pt x="298" y="396"/>
                    <a:pt x="292" y="396"/>
                  </a:cubicBezTo>
                  <a:cubicBezTo>
                    <a:pt x="286" y="396"/>
                    <a:pt x="282" y="391"/>
                    <a:pt x="282" y="386"/>
                  </a:cubicBezTo>
                  <a:cubicBezTo>
                    <a:pt x="282" y="380"/>
                    <a:pt x="286" y="375"/>
                    <a:pt x="292" y="375"/>
                  </a:cubicBezTo>
                  <a:close/>
                  <a:moveTo>
                    <a:pt x="264" y="375"/>
                  </a:moveTo>
                  <a:cubicBezTo>
                    <a:pt x="270" y="375"/>
                    <a:pt x="274" y="380"/>
                    <a:pt x="274" y="386"/>
                  </a:cubicBezTo>
                  <a:cubicBezTo>
                    <a:pt x="274" y="391"/>
                    <a:pt x="270" y="396"/>
                    <a:pt x="264" y="396"/>
                  </a:cubicBezTo>
                  <a:cubicBezTo>
                    <a:pt x="258" y="396"/>
                    <a:pt x="254" y="391"/>
                    <a:pt x="254" y="386"/>
                  </a:cubicBezTo>
                  <a:cubicBezTo>
                    <a:pt x="254" y="380"/>
                    <a:pt x="258" y="375"/>
                    <a:pt x="264" y="375"/>
                  </a:cubicBezTo>
                  <a:close/>
                  <a:moveTo>
                    <a:pt x="236" y="375"/>
                  </a:moveTo>
                  <a:cubicBezTo>
                    <a:pt x="241" y="375"/>
                    <a:pt x="246" y="380"/>
                    <a:pt x="246" y="386"/>
                  </a:cubicBezTo>
                  <a:cubicBezTo>
                    <a:pt x="246" y="391"/>
                    <a:pt x="241" y="396"/>
                    <a:pt x="236" y="396"/>
                  </a:cubicBezTo>
                  <a:cubicBezTo>
                    <a:pt x="230" y="396"/>
                    <a:pt x="225" y="391"/>
                    <a:pt x="225" y="386"/>
                  </a:cubicBezTo>
                  <a:cubicBezTo>
                    <a:pt x="225" y="380"/>
                    <a:pt x="230" y="375"/>
                    <a:pt x="236" y="375"/>
                  </a:cubicBezTo>
                  <a:close/>
                  <a:moveTo>
                    <a:pt x="179" y="375"/>
                  </a:moveTo>
                  <a:cubicBezTo>
                    <a:pt x="185" y="375"/>
                    <a:pt x="190" y="380"/>
                    <a:pt x="190" y="386"/>
                  </a:cubicBezTo>
                  <a:cubicBezTo>
                    <a:pt x="190" y="391"/>
                    <a:pt x="185" y="396"/>
                    <a:pt x="179" y="396"/>
                  </a:cubicBezTo>
                  <a:cubicBezTo>
                    <a:pt x="174" y="396"/>
                    <a:pt x="169" y="391"/>
                    <a:pt x="169" y="386"/>
                  </a:cubicBezTo>
                  <a:cubicBezTo>
                    <a:pt x="169" y="380"/>
                    <a:pt x="174" y="375"/>
                    <a:pt x="179" y="375"/>
                  </a:cubicBezTo>
                  <a:close/>
                  <a:moveTo>
                    <a:pt x="151" y="375"/>
                  </a:moveTo>
                  <a:cubicBezTo>
                    <a:pt x="157" y="375"/>
                    <a:pt x="161" y="380"/>
                    <a:pt x="161" y="386"/>
                  </a:cubicBezTo>
                  <a:cubicBezTo>
                    <a:pt x="161" y="391"/>
                    <a:pt x="157" y="396"/>
                    <a:pt x="151" y="396"/>
                  </a:cubicBezTo>
                  <a:cubicBezTo>
                    <a:pt x="145" y="396"/>
                    <a:pt x="141" y="391"/>
                    <a:pt x="141" y="386"/>
                  </a:cubicBezTo>
                  <a:cubicBezTo>
                    <a:pt x="141" y="380"/>
                    <a:pt x="145" y="375"/>
                    <a:pt x="151" y="375"/>
                  </a:cubicBezTo>
                  <a:close/>
                  <a:moveTo>
                    <a:pt x="433" y="349"/>
                  </a:moveTo>
                  <a:cubicBezTo>
                    <a:pt x="439" y="349"/>
                    <a:pt x="443" y="353"/>
                    <a:pt x="443" y="359"/>
                  </a:cubicBezTo>
                  <a:cubicBezTo>
                    <a:pt x="443" y="365"/>
                    <a:pt x="439" y="369"/>
                    <a:pt x="433" y="369"/>
                  </a:cubicBezTo>
                  <a:cubicBezTo>
                    <a:pt x="427" y="369"/>
                    <a:pt x="423" y="365"/>
                    <a:pt x="423" y="359"/>
                  </a:cubicBezTo>
                  <a:cubicBezTo>
                    <a:pt x="423" y="353"/>
                    <a:pt x="427" y="349"/>
                    <a:pt x="433" y="349"/>
                  </a:cubicBezTo>
                  <a:close/>
                  <a:moveTo>
                    <a:pt x="405" y="349"/>
                  </a:moveTo>
                  <a:cubicBezTo>
                    <a:pt x="411" y="349"/>
                    <a:pt x="415" y="353"/>
                    <a:pt x="415" y="359"/>
                  </a:cubicBezTo>
                  <a:cubicBezTo>
                    <a:pt x="415" y="365"/>
                    <a:pt x="411" y="369"/>
                    <a:pt x="405" y="369"/>
                  </a:cubicBezTo>
                  <a:cubicBezTo>
                    <a:pt x="399" y="369"/>
                    <a:pt x="394" y="365"/>
                    <a:pt x="394" y="359"/>
                  </a:cubicBezTo>
                  <a:cubicBezTo>
                    <a:pt x="394" y="353"/>
                    <a:pt x="399" y="349"/>
                    <a:pt x="405" y="349"/>
                  </a:cubicBezTo>
                  <a:close/>
                  <a:moveTo>
                    <a:pt x="377" y="349"/>
                  </a:moveTo>
                  <a:cubicBezTo>
                    <a:pt x="382" y="349"/>
                    <a:pt x="387" y="353"/>
                    <a:pt x="387" y="359"/>
                  </a:cubicBezTo>
                  <a:cubicBezTo>
                    <a:pt x="387" y="365"/>
                    <a:pt x="382" y="369"/>
                    <a:pt x="377" y="369"/>
                  </a:cubicBezTo>
                  <a:cubicBezTo>
                    <a:pt x="371" y="369"/>
                    <a:pt x="366" y="365"/>
                    <a:pt x="366" y="359"/>
                  </a:cubicBezTo>
                  <a:cubicBezTo>
                    <a:pt x="366" y="353"/>
                    <a:pt x="371" y="349"/>
                    <a:pt x="377" y="349"/>
                  </a:cubicBezTo>
                  <a:close/>
                  <a:moveTo>
                    <a:pt x="348" y="349"/>
                  </a:moveTo>
                  <a:cubicBezTo>
                    <a:pt x="354" y="349"/>
                    <a:pt x="359" y="353"/>
                    <a:pt x="359" y="359"/>
                  </a:cubicBezTo>
                  <a:cubicBezTo>
                    <a:pt x="359" y="365"/>
                    <a:pt x="354" y="369"/>
                    <a:pt x="348" y="369"/>
                  </a:cubicBezTo>
                  <a:cubicBezTo>
                    <a:pt x="343" y="369"/>
                    <a:pt x="338" y="365"/>
                    <a:pt x="338" y="359"/>
                  </a:cubicBezTo>
                  <a:cubicBezTo>
                    <a:pt x="338" y="353"/>
                    <a:pt x="343" y="349"/>
                    <a:pt x="348" y="349"/>
                  </a:cubicBezTo>
                  <a:close/>
                  <a:moveTo>
                    <a:pt x="179" y="349"/>
                  </a:moveTo>
                  <a:cubicBezTo>
                    <a:pt x="185" y="349"/>
                    <a:pt x="190" y="353"/>
                    <a:pt x="190" y="359"/>
                  </a:cubicBezTo>
                  <a:cubicBezTo>
                    <a:pt x="190" y="365"/>
                    <a:pt x="185" y="369"/>
                    <a:pt x="179" y="369"/>
                  </a:cubicBezTo>
                  <a:cubicBezTo>
                    <a:pt x="174" y="369"/>
                    <a:pt x="169" y="365"/>
                    <a:pt x="169" y="359"/>
                  </a:cubicBezTo>
                  <a:cubicBezTo>
                    <a:pt x="169" y="353"/>
                    <a:pt x="174" y="349"/>
                    <a:pt x="179" y="349"/>
                  </a:cubicBezTo>
                  <a:close/>
                  <a:moveTo>
                    <a:pt x="433" y="322"/>
                  </a:moveTo>
                  <a:cubicBezTo>
                    <a:pt x="439" y="322"/>
                    <a:pt x="443" y="326"/>
                    <a:pt x="443" y="332"/>
                  </a:cubicBezTo>
                  <a:cubicBezTo>
                    <a:pt x="443" y="338"/>
                    <a:pt x="439" y="342"/>
                    <a:pt x="433" y="342"/>
                  </a:cubicBezTo>
                  <a:cubicBezTo>
                    <a:pt x="427" y="342"/>
                    <a:pt x="423" y="338"/>
                    <a:pt x="423" y="332"/>
                  </a:cubicBezTo>
                  <a:cubicBezTo>
                    <a:pt x="423" y="326"/>
                    <a:pt x="427" y="322"/>
                    <a:pt x="433" y="322"/>
                  </a:cubicBezTo>
                  <a:close/>
                  <a:moveTo>
                    <a:pt x="405" y="322"/>
                  </a:moveTo>
                  <a:cubicBezTo>
                    <a:pt x="411" y="322"/>
                    <a:pt x="415" y="326"/>
                    <a:pt x="415" y="332"/>
                  </a:cubicBezTo>
                  <a:cubicBezTo>
                    <a:pt x="415" y="338"/>
                    <a:pt x="411" y="342"/>
                    <a:pt x="405" y="342"/>
                  </a:cubicBezTo>
                  <a:cubicBezTo>
                    <a:pt x="399" y="342"/>
                    <a:pt x="394" y="338"/>
                    <a:pt x="394" y="332"/>
                  </a:cubicBezTo>
                  <a:cubicBezTo>
                    <a:pt x="394" y="326"/>
                    <a:pt x="399" y="322"/>
                    <a:pt x="405" y="322"/>
                  </a:cubicBezTo>
                  <a:close/>
                  <a:moveTo>
                    <a:pt x="377" y="322"/>
                  </a:moveTo>
                  <a:cubicBezTo>
                    <a:pt x="382" y="322"/>
                    <a:pt x="387" y="326"/>
                    <a:pt x="387" y="332"/>
                  </a:cubicBezTo>
                  <a:cubicBezTo>
                    <a:pt x="387" y="338"/>
                    <a:pt x="382" y="342"/>
                    <a:pt x="377" y="342"/>
                  </a:cubicBezTo>
                  <a:cubicBezTo>
                    <a:pt x="371" y="342"/>
                    <a:pt x="366" y="338"/>
                    <a:pt x="366" y="332"/>
                  </a:cubicBezTo>
                  <a:cubicBezTo>
                    <a:pt x="366" y="326"/>
                    <a:pt x="371" y="322"/>
                    <a:pt x="377" y="322"/>
                  </a:cubicBezTo>
                  <a:close/>
                  <a:moveTo>
                    <a:pt x="292" y="322"/>
                  </a:moveTo>
                  <a:cubicBezTo>
                    <a:pt x="298" y="322"/>
                    <a:pt x="302" y="326"/>
                    <a:pt x="302" y="332"/>
                  </a:cubicBezTo>
                  <a:cubicBezTo>
                    <a:pt x="302" y="338"/>
                    <a:pt x="298" y="342"/>
                    <a:pt x="292" y="342"/>
                  </a:cubicBezTo>
                  <a:cubicBezTo>
                    <a:pt x="286" y="342"/>
                    <a:pt x="282" y="338"/>
                    <a:pt x="282" y="332"/>
                  </a:cubicBezTo>
                  <a:cubicBezTo>
                    <a:pt x="282" y="326"/>
                    <a:pt x="286" y="322"/>
                    <a:pt x="292" y="322"/>
                  </a:cubicBezTo>
                  <a:close/>
                  <a:moveTo>
                    <a:pt x="264" y="322"/>
                  </a:moveTo>
                  <a:cubicBezTo>
                    <a:pt x="270" y="322"/>
                    <a:pt x="274" y="326"/>
                    <a:pt x="274" y="332"/>
                  </a:cubicBezTo>
                  <a:cubicBezTo>
                    <a:pt x="274" y="338"/>
                    <a:pt x="270" y="342"/>
                    <a:pt x="264" y="342"/>
                  </a:cubicBezTo>
                  <a:cubicBezTo>
                    <a:pt x="258" y="342"/>
                    <a:pt x="254" y="338"/>
                    <a:pt x="254" y="332"/>
                  </a:cubicBezTo>
                  <a:cubicBezTo>
                    <a:pt x="254" y="326"/>
                    <a:pt x="258" y="322"/>
                    <a:pt x="264" y="322"/>
                  </a:cubicBezTo>
                  <a:close/>
                  <a:moveTo>
                    <a:pt x="236" y="322"/>
                  </a:moveTo>
                  <a:cubicBezTo>
                    <a:pt x="241" y="322"/>
                    <a:pt x="246" y="326"/>
                    <a:pt x="246" y="332"/>
                  </a:cubicBezTo>
                  <a:cubicBezTo>
                    <a:pt x="246" y="338"/>
                    <a:pt x="241" y="342"/>
                    <a:pt x="236" y="342"/>
                  </a:cubicBezTo>
                  <a:cubicBezTo>
                    <a:pt x="230" y="342"/>
                    <a:pt x="225" y="338"/>
                    <a:pt x="225" y="332"/>
                  </a:cubicBezTo>
                  <a:cubicBezTo>
                    <a:pt x="225" y="326"/>
                    <a:pt x="230" y="322"/>
                    <a:pt x="236" y="322"/>
                  </a:cubicBezTo>
                  <a:close/>
                  <a:moveTo>
                    <a:pt x="179" y="322"/>
                  </a:moveTo>
                  <a:cubicBezTo>
                    <a:pt x="185" y="322"/>
                    <a:pt x="190" y="326"/>
                    <a:pt x="190" y="332"/>
                  </a:cubicBezTo>
                  <a:cubicBezTo>
                    <a:pt x="190" y="338"/>
                    <a:pt x="185" y="342"/>
                    <a:pt x="179" y="342"/>
                  </a:cubicBezTo>
                  <a:cubicBezTo>
                    <a:pt x="174" y="342"/>
                    <a:pt x="169" y="338"/>
                    <a:pt x="169" y="332"/>
                  </a:cubicBezTo>
                  <a:cubicBezTo>
                    <a:pt x="169" y="326"/>
                    <a:pt x="174" y="322"/>
                    <a:pt x="179" y="322"/>
                  </a:cubicBezTo>
                  <a:close/>
                  <a:moveTo>
                    <a:pt x="433" y="295"/>
                  </a:moveTo>
                  <a:cubicBezTo>
                    <a:pt x="439" y="295"/>
                    <a:pt x="443" y="300"/>
                    <a:pt x="443" y="305"/>
                  </a:cubicBezTo>
                  <a:cubicBezTo>
                    <a:pt x="443" y="311"/>
                    <a:pt x="439" y="316"/>
                    <a:pt x="433" y="316"/>
                  </a:cubicBezTo>
                  <a:cubicBezTo>
                    <a:pt x="427" y="316"/>
                    <a:pt x="423" y="311"/>
                    <a:pt x="423" y="305"/>
                  </a:cubicBezTo>
                  <a:cubicBezTo>
                    <a:pt x="423" y="300"/>
                    <a:pt x="427" y="295"/>
                    <a:pt x="433" y="295"/>
                  </a:cubicBezTo>
                  <a:close/>
                  <a:moveTo>
                    <a:pt x="405" y="295"/>
                  </a:moveTo>
                  <a:cubicBezTo>
                    <a:pt x="411" y="295"/>
                    <a:pt x="415" y="300"/>
                    <a:pt x="415" y="305"/>
                  </a:cubicBezTo>
                  <a:cubicBezTo>
                    <a:pt x="415" y="311"/>
                    <a:pt x="411" y="316"/>
                    <a:pt x="405" y="316"/>
                  </a:cubicBezTo>
                  <a:cubicBezTo>
                    <a:pt x="399" y="316"/>
                    <a:pt x="394" y="311"/>
                    <a:pt x="394" y="305"/>
                  </a:cubicBezTo>
                  <a:cubicBezTo>
                    <a:pt x="394" y="300"/>
                    <a:pt x="399" y="295"/>
                    <a:pt x="405" y="295"/>
                  </a:cubicBezTo>
                  <a:close/>
                  <a:moveTo>
                    <a:pt x="377" y="295"/>
                  </a:moveTo>
                  <a:cubicBezTo>
                    <a:pt x="382" y="295"/>
                    <a:pt x="387" y="300"/>
                    <a:pt x="387" y="305"/>
                  </a:cubicBezTo>
                  <a:cubicBezTo>
                    <a:pt x="387" y="311"/>
                    <a:pt x="382" y="316"/>
                    <a:pt x="377" y="316"/>
                  </a:cubicBezTo>
                  <a:cubicBezTo>
                    <a:pt x="371" y="316"/>
                    <a:pt x="366" y="311"/>
                    <a:pt x="366" y="305"/>
                  </a:cubicBezTo>
                  <a:cubicBezTo>
                    <a:pt x="366" y="300"/>
                    <a:pt x="371" y="295"/>
                    <a:pt x="377" y="295"/>
                  </a:cubicBezTo>
                  <a:close/>
                  <a:moveTo>
                    <a:pt x="320" y="295"/>
                  </a:moveTo>
                  <a:cubicBezTo>
                    <a:pt x="326" y="295"/>
                    <a:pt x="331" y="300"/>
                    <a:pt x="331" y="305"/>
                  </a:cubicBezTo>
                  <a:cubicBezTo>
                    <a:pt x="331" y="311"/>
                    <a:pt x="326" y="316"/>
                    <a:pt x="320" y="316"/>
                  </a:cubicBezTo>
                  <a:cubicBezTo>
                    <a:pt x="315" y="316"/>
                    <a:pt x="310" y="311"/>
                    <a:pt x="310" y="305"/>
                  </a:cubicBezTo>
                  <a:cubicBezTo>
                    <a:pt x="310" y="300"/>
                    <a:pt x="315" y="295"/>
                    <a:pt x="320" y="295"/>
                  </a:cubicBezTo>
                  <a:close/>
                  <a:moveTo>
                    <a:pt x="292" y="295"/>
                  </a:moveTo>
                  <a:cubicBezTo>
                    <a:pt x="298" y="295"/>
                    <a:pt x="302" y="300"/>
                    <a:pt x="302" y="305"/>
                  </a:cubicBezTo>
                  <a:cubicBezTo>
                    <a:pt x="302" y="311"/>
                    <a:pt x="298" y="316"/>
                    <a:pt x="292" y="316"/>
                  </a:cubicBezTo>
                  <a:cubicBezTo>
                    <a:pt x="286" y="316"/>
                    <a:pt x="282" y="311"/>
                    <a:pt x="282" y="305"/>
                  </a:cubicBezTo>
                  <a:cubicBezTo>
                    <a:pt x="282" y="300"/>
                    <a:pt x="286" y="295"/>
                    <a:pt x="292" y="295"/>
                  </a:cubicBezTo>
                  <a:close/>
                  <a:moveTo>
                    <a:pt x="264" y="295"/>
                  </a:moveTo>
                  <a:cubicBezTo>
                    <a:pt x="270" y="295"/>
                    <a:pt x="274" y="300"/>
                    <a:pt x="274" y="305"/>
                  </a:cubicBezTo>
                  <a:cubicBezTo>
                    <a:pt x="274" y="311"/>
                    <a:pt x="270" y="316"/>
                    <a:pt x="264" y="316"/>
                  </a:cubicBezTo>
                  <a:cubicBezTo>
                    <a:pt x="258" y="316"/>
                    <a:pt x="254" y="311"/>
                    <a:pt x="254" y="305"/>
                  </a:cubicBezTo>
                  <a:cubicBezTo>
                    <a:pt x="254" y="300"/>
                    <a:pt x="258" y="295"/>
                    <a:pt x="264" y="295"/>
                  </a:cubicBezTo>
                  <a:close/>
                  <a:moveTo>
                    <a:pt x="236" y="295"/>
                  </a:moveTo>
                  <a:cubicBezTo>
                    <a:pt x="241" y="295"/>
                    <a:pt x="246" y="300"/>
                    <a:pt x="246" y="305"/>
                  </a:cubicBezTo>
                  <a:cubicBezTo>
                    <a:pt x="246" y="311"/>
                    <a:pt x="241" y="316"/>
                    <a:pt x="236" y="316"/>
                  </a:cubicBezTo>
                  <a:cubicBezTo>
                    <a:pt x="230" y="316"/>
                    <a:pt x="225" y="311"/>
                    <a:pt x="225" y="305"/>
                  </a:cubicBezTo>
                  <a:cubicBezTo>
                    <a:pt x="225" y="300"/>
                    <a:pt x="230" y="295"/>
                    <a:pt x="236" y="295"/>
                  </a:cubicBezTo>
                  <a:close/>
                  <a:moveTo>
                    <a:pt x="433" y="268"/>
                  </a:moveTo>
                  <a:cubicBezTo>
                    <a:pt x="439" y="268"/>
                    <a:pt x="443" y="273"/>
                    <a:pt x="443" y="278"/>
                  </a:cubicBezTo>
                  <a:cubicBezTo>
                    <a:pt x="443" y="284"/>
                    <a:pt x="439" y="289"/>
                    <a:pt x="433" y="289"/>
                  </a:cubicBezTo>
                  <a:cubicBezTo>
                    <a:pt x="427" y="289"/>
                    <a:pt x="423" y="284"/>
                    <a:pt x="423" y="278"/>
                  </a:cubicBezTo>
                  <a:cubicBezTo>
                    <a:pt x="423" y="273"/>
                    <a:pt x="427" y="268"/>
                    <a:pt x="433" y="268"/>
                  </a:cubicBezTo>
                  <a:close/>
                  <a:moveTo>
                    <a:pt x="405" y="268"/>
                  </a:moveTo>
                  <a:cubicBezTo>
                    <a:pt x="411" y="268"/>
                    <a:pt x="415" y="273"/>
                    <a:pt x="415" y="278"/>
                  </a:cubicBezTo>
                  <a:cubicBezTo>
                    <a:pt x="415" y="284"/>
                    <a:pt x="411" y="289"/>
                    <a:pt x="405" y="289"/>
                  </a:cubicBezTo>
                  <a:cubicBezTo>
                    <a:pt x="399" y="289"/>
                    <a:pt x="394" y="284"/>
                    <a:pt x="394" y="278"/>
                  </a:cubicBezTo>
                  <a:cubicBezTo>
                    <a:pt x="394" y="273"/>
                    <a:pt x="399" y="268"/>
                    <a:pt x="405" y="268"/>
                  </a:cubicBezTo>
                  <a:close/>
                  <a:moveTo>
                    <a:pt x="377" y="268"/>
                  </a:moveTo>
                  <a:cubicBezTo>
                    <a:pt x="382" y="268"/>
                    <a:pt x="387" y="273"/>
                    <a:pt x="387" y="278"/>
                  </a:cubicBezTo>
                  <a:cubicBezTo>
                    <a:pt x="387" y="284"/>
                    <a:pt x="382" y="289"/>
                    <a:pt x="377" y="289"/>
                  </a:cubicBezTo>
                  <a:cubicBezTo>
                    <a:pt x="371" y="289"/>
                    <a:pt x="366" y="284"/>
                    <a:pt x="366" y="278"/>
                  </a:cubicBezTo>
                  <a:cubicBezTo>
                    <a:pt x="366" y="273"/>
                    <a:pt x="371" y="268"/>
                    <a:pt x="377" y="268"/>
                  </a:cubicBezTo>
                  <a:close/>
                  <a:moveTo>
                    <a:pt x="320" y="268"/>
                  </a:moveTo>
                  <a:cubicBezTo>
                    <a:pt x="326" y="268"/>
                    <a:pt x="331" y="273"/>
                    <a:pt x="331" y="278"/>
                  </a:cubicBezTo>
                  <a:cubicBezTo>
                    <a:pt x="331" y="284"/>
                    <a:pt x="326" y="289"/>
                    <a:pt x="320" y="289"/>
                  </a:cubicBezTo>
                  <a:cubicBezTo>
                    <a:pt x="315" y="289"/>
                    <a:pt x="310" y="284"/>
                    <a:pt x="310" y="278"/>
                  </a:cubicBezTo>
                  <a:cubicBezTo>
                    <a:pt x="310" y="273"/>
                    <a:pt x="315" y="268"/>
                    <a:pt x="320" y="268"/>
                  </a:cubicBezTo>
                  <a:close/>
                  <a:moveTo>
                    <a:pt x="292" y="268"/>
                  </a:moveTo>
                  <a:cubicBezTo>
                    <a:pt x="298" y="268"/>
                    <a:pt x="302" y="273"/>
                    <a:pt x="302" y="278"/>
                  </a:cubicBezTo>
                  <a:cubicBezTo>
                    <a:pt x="302" y="284"/>
                    <a:pt x="298" y="289"/>
                    <a:pt x="292" y="289"/>
                  </a:cubicBezTo>
                  <a:cubicBezTo>
                    <a:pt x="286" y="289"/>
                    <a:pt x="282" y="284"/>
                    <a:pt x="282" y="278"/>
                  </a:cubicBezTo>
                  <a:cubicBezTo>
                    <a:pt x="282" y="273"/>
                    <a:pt x="286" y="268"/>
                    <a:pt x="292" y="268"/>
                  </a:cubicBezTo>
                  <a:close/>
                  <a:moveTo>
                    <a:pt x="264" y="268"/>
                  </a:moveTo>
                  <a:cubicBezTo>
                    <a:pt x="270" y="268"/>
                    <a:pt x="274" y="273"/>
                    <a:pt x="274" y="278"/>
                  </a:cubicBezTo>
                  <a:cubicBezTo>
                    <a:pt x="274" y="284"/>
                    <a:pt x="270" y="289"/>
                    <a:pt x="264" y="289"/>
                  </a:cubicBezTo>
                  <a:cubicBezTo>
                    <a:pt x="258" y="289"/>
                    <a:pt x="254" y="284"/>
                    <a:pt x="254" y="278"/>
                  </a:cubicBezTo>
                  <a:cubicBezTo>
                    <a:pt x="254" y="273"/>
                    <a:pt x="258" y="268"/>
                    <a:pt x="264" y="268"/>
                  </a:cubicBezTo>
                  <a:close/>
                  <a:moveTo>
                    <a:pt x="67" y="268"/>
                  </a:moveTo>
                  <a:cubicBezTo>
                    <a:pt x="72" y="268"/>
                    <a:pt x="77" y="273"/>
                    <a:pt x="77" y="278"/>
                  </a:cubicBezTo>
                  <a:cubicBezTo>
                    <a:pt x="77" y="284"/>
                    <a:pt x="72" y="289"/>
                    <a:pt x="67" y="289"/>
                  </a:cubicBezTo>
                  <a:cubicBezTo>
                    <a:pt x="61" y="289"/>
                    <a:pt x="56" y="284"/>
                    <a:pt x="56" y="278"/>
                  </a:cubicBezTo>
                  <a:cubicBezTo>
                    <a:pt x="56" y="273"/>
                    <a:pt x="61" y="268"/>
                    <a:pt x="67" y="268"/>
                  </a:cubicBezTo>
                  <a:close/>
                  <a:moveTo>
                    <a:pt x="38" y="268"/>
                  </a:moveTo>
                  <a:cubicBezTo>
                    <a:pt x="44" y="268"/>
                    <a:pt x="49" y="273"/>
                    <a:pt x="49" y="278"/>
                  </a:cubicBezTo>
                  <a:cubicBezTo>
                    <a:pt x="49" y="284"/>
                    <a:pt x="44" y="289"/>
                    <a:pt x="38" y="289"/>
                  </a:cubicBezTo>
                  <a:cubicBezTo>
                    <a:pt x="33" y="289"/>
                    <a:pt x="28" y="284"/>
                    <a:pt x="28" y="278"/>
                  </a:cubicBezTo>
                  <a:cubicBezTo>
                    <a:pt x="28" y="273"/>
                    <a:pt x="33" y="268"/>
                    <a:pt x="38" y="268"/>
                  </a:cubicBezTo>
                  <a:close/>
                  <a:moveTo>
                    <a:pt x="10" y="268"/>
                  </a:moveTo>
                  <a:cubicBezTo>
                    <a:pt x="16" y="268"/>
                    <a:pt x="20" y="273"/>
                    <a:pt x="20" y="278"/>
                  </a:cubicBezTo>
                  <a:cubicBezTo>
                    <a:pt x="20" y="284"/>
                    <a:pt x="16" y="289"/>
                    <a:pt x="10" y="289"/>
                  </a:cubicBezTo>
                  <a:cubicBezTo>
                    <a:pt x="4" y="289"/>
                    <a:pt x="0" y="284"/>
                    <a:pt x="0" y="278"/>
                  </a:cubicBezTo>
                  <a:cubicBezTo>
                    <a:pt x="0" y="273"/>
                    <a:pt x="4" y="268"/>
                    <a:pt x="10" y="268"/>
                  </a:cubicBezTo>
                  <a:close/>
                  <a:moveTo>
                    <a:pt x="433" y="241"/>
                  </a:moveTo>
                  <a:cubicBezTo>
                    <a:pt x="439" y="241"/>
                    <a:pt x="443" y="246"/>
                    <a:pt x="443" y="252"/>
                  </a:cubicBezTo>
                  <a:cubicBezTo>
                    <a:pt x="443" y="257"/>
                    <a:pt x="439" y="262"/>
                    <a:pt x="433" y="262"/>
                  </a:cubicBezTo>
                  <a:cubicBezTo>
                    <a:pt x="427" y="262"/>
                    <a:pt x="423" y="257"/>
                    <a:pt x="423" y="252"/>
                  </a:cubicBezTo>
                  <a:cubicBezTo>
                    <a:pt x="423" y="246"/>
                    <a:pt x="427" y="241"/>
                    <a:pt x="433" y="241"/>
                  </a:cubicBezTo>
                  <a:close/>
                  <a:moveTo>
                    <a:pt x="405" y="241"/>
                  </a:moveTo>
                  <a:cubicBezTo>
                    <a:pt x="411" y="241"/>
                    <a:pt x="415" y="246"/>
                    <a:pt x="415" y="252"/>
                  </a:cubicBezTo>
                  <a:cubicBezTo>
                    <a:pt x="415" y="257"/>
                    <a:pt x="411" y="262"/>
                    <a:pt x="405" y="262"/>
                  </a:cubicBezTo>
                  <a:cubicBezTo>
                    <a:pt x="399" y="262"/>
                    <a:pt x="394" y="257"/>
                    <a:pt x="394" y="252"/>
                  </a:cubicBezTo>
                  <a:cubicBezTo>
                    <a:pt x="394" y="246"/>
                    <a:pt x="399" y="241"/>
                    <a:pt x="405" y="241"/>
                  </a:cubicBezTo>
                  <a:close/>
                  <a:moveTo>
                    <a:pt x="377" y="241"/>
                  </a:moveTo>
                  <a:cubicBezTo>
                    <a:pt x="382" y="241"/>
                    <a:pt x="387" y="246"/>
                    <a:pt x="387" y="252"/>
                  </a:cubicBezTo>
                  <a:cubicBezTo>
                    <a:pt x="387" y="257"/>
                    <a:pt x="382" y="262"/>
                    <a:pt x="377" y="262"/>
                  </a:cubicBezTo>
                  <a:cubicBezTo>
                    <a:pt x="371" y="262"/>
                    <a:pt x="366" y="257"/>
                    <a:pt x="366" y="252"/>
                  </a:cubicBezTo>
                  <a:cubicBezTo>
                    <a:pt x="366" y="246"/>
                    <a:pt x="371" y="241"/>
                    <a:pt x="377" y="241"/>
                  </a:cubicBezTo>
                  <a:close/>
                  <a:moveTo>
                    <a:pt x="348" y="241"/>
                  </a:moveTo>
                  <a:cubicBezTo>
                    <a:pt x="354" y="241"/>
                    <a:pt x="359" y="246"/>
                    <a:pt x="359" y="252"/>
                  </a:cubicBezTo>
                  <a:cubicBezTo>
                    <a:pt x="359" y="257"/>
                    <a:pt x="354" y="262"/>
                    <a:pt x="348" y="262"/>
                  </a:cubicBezTo>
                  <a:cubicBezTo>
                    <a:pt x="343" y="262"/>
                    <a:pt x="338" y="257"/>
                    <a:pt x="338" y="252"/>
                  </a:cubicBezTo>
                  <a:cubicBezTo>
                    <a:pt x="338" y="246"/>
                    <a:pt x="343" y="241"/>
                    <a:pt x="348" y="241"/>
                  </a:cubicBezTo>
                  <a:close/>
                  <a:moveTo>
                    <a:pt x="320" y="241"/>
                  </a:moveTo>
                  <a:cubicBezTo>
                    <a:pt x="326" y="241"/>
                    <a:pt x="331" y="246"/>
                    <a:pt x="331" y="252"/>
                  </a:cubicBezTo>
                  <a:cubicBezTo>
                    <a:pt x="331" y="257"/>
                    <a:pt x="326" y="262"/>
                    <a:pt x="320" y="262"/>
                  </a:cubicBezTo>
                  <a:cubicBezTo>
                    <a:pt x="315" y="262"/>
                    <a:pt x="310" y="257"/>
                    <a:pt x="310" y="252"/>
                  </a:cubicBezTo>
                  <a:cubicBezTo>
                    <a:pt x="310" y="246"/>
                    <a:pt x="315" y="241"/>
                    <a:pt x="320" y="241"/>
                  </a:cubicBezTo>
                  <a:close/>
                  <a:moveTo>
                    <a:pt x="292" y="241"/>
                  </a:moveTo>
                  <a:cubicBezTo>
                    <a:pt x="298" y="241"/>
                    <a:pt x="302" y="246"/>
                    <a:pt x="302" y="252"/>
                  </a:cubicBezTo>
                  <a:cubicBezTo>
                    <a:pt x="302" y="257"/>
                    <a:pt x="298" y="262"/>
                    <a:pt x="292" y="262"/>
                  </a:cubicBezTo>
                  <a:cubicBezTo>
                    <a:pt x="286" y="262"/>
                    <a:pt x="282" y="257"/>
                    <a:pt x="282" y="252"/>
                  </a:cubicBezTo>
                  <a:cubicBezTo>
                    <a:pt x="282" y="246"/>
                    <a:pt x="286" y="241"/>
                    <a:pt x="292" y="241"/>
                  </a:cubicBezTo>
                  <a:close/>
                  <a:moveTo>
                    <a:pt x="67" y="241"/>
                  </a:moveTo>
                  <a:cubicBezTo>
                    <a:pt x="72" y="241"/>
                    <a:pt x="77" y="246"/>
                    <a:pt x="77" y="252"/>
                  </a:cubicBezTo>
                  <a:cubicBezTo>
                    <a:pt x="77" y="257"/>
                    <a:pt x="72" y="262"/>
                    <a:pt x="67" y="262"/>
                  </a:cubicBezTo>
                  <a:cubicBezTo>
                    <a:pt x="61" y="262"/>
                    <a:pt x="56" y="257"/>
                    <a:pt x="56" y="252"/>
                  </a:cubicBezTo>
                  <a:cubicBezTo>
                    <a:pt x="56" y="246"/>
                    <a:pt x="61" y="241"/>
                    <a:pt x="67" y="241"/>
                  </a:cubicBezTo>
                  <a:close/>
                  <a:moveTo>
                    <a:pt x="38" y="241"/>
                  </a:moveTo>
                  <a:cubicBezTo>
                    <a:pt x="44" y="241"/>
                    <a:pt x="49" y="246"/>
                    <a:pt x="49" y="252"/>
                  </a:cubicBezTo>
                  <a:cubicBezTo>
                    <a:pt x="49" y="257"/>
                    <a:pt x="44" y="262"/>
                    <a:pt x="38" y="262"/>
                  </a:cubicBezTo>
                  <a:cubicBezTo>
                    <a:pt x="33" y="262"/>
                    <a:pt x="28" y="257"/>
                    <a:pt x="28" y="252"/>
                  </a:cubicBezTo>
                  <a:cubicBezTo>
                    <a:pt x="28" y="246"/>
                    <a:pt x="33" y="241"/>
                    <a:pt x="38" y="241"/>
                  </a:cubicBezTo>
                  <a:close/>
                  <a:moveTo>
                    <a:pt x="433" y="214"/>
                  </a:moveTo>
                  <a:cubicBezTo>
                    <a:pt x="439" y="214"/>
                    <a:pt x="443" y="219"/>
                    <a:pt x="443" y="225"/>
                  </a:cubicBezTo>
                  <a:cubicBezTo>
                    <a:pt x="443" y="231"/>
                    <a:pt x="439" y="235"/>
                    <a:pt x="433" y="235"/>
                  </a:cubicBezTo>
                  <a:cubicBezTo>
                    <a:pt x="427" y="235"/>
                    <a:pt x="423" y="231"/>
                    <a:pt x="423" y="225"/>
                  </a:cubicBezTo>
                  <a:cubicBezTo>
                    <a:pt x="423" y="219"/>
                    <a:pt x="427" y="214"/>
                    <a:pt x="433" y="214"/>
                  </a:cubicBezTo>
                  <a:close/>
                  <a:moveTo>
                    <a:pt x="405" y="214"/>
                  </a:moveTo>
                  <a:cubicBezTo>
                    <a:pt x="411" y="214"/>
                    <a:pt x="415" y="219"/>
                    <a:pt x="415" y="225"/>
                  </a:cubicBezTo>
                  <a:cubicBezTo>
                    <a:pt x="415" y="231"/>
                    <a:pt x="411" y="235"/>
                    <a:pt x="405" y="235"/>
                  </a:cubicBezTo>
                  <a:cubicBezTo>
                    <a:pt x="399" y="235"/>
                    <a:pt x="394" y="231"/>
                    <a:pt x="394" y="225"/>
                  </a:cubicBezTo>
                  <a:cubicBezTo>
                    <a:pt x="394" y="219"/>
                    <a:pt x="399" y="214"/>
                    <a:pt x="405" y="214"/>
                  </a:cubicBezTo>
                  <a:close/>
                  <a:moveTo>
                    <a:pt x="377" y="214"/>
                  </a:moveTo>
                  <a:cubicBezTo>
                    <a:pt x="382" y="214"/>
                    <a:pt x="387" y="219"/>
                    <a:pt x="387" y="225"/>
                  </a:cubicBezTo>
                  <a:cubicBezTo>
                    <a:pt x="387" y="231"/>
                    <a:pt x="382" y="235"/>
                    <a:pt x="377" y="235"/>
                  </a:cubicBezTo>
                  <a:cubicBezTo>
                    <a:pt x="371" y="235"/>
                    <a:pt x="366" y="231"/>
                    <a:pt x="366" y="225"/>
                  </a:cubicBezTo>
                  <a:cubicBezTo>
                    <a:pt x="366" y="219"/>
                    <a:pt x="371" y="214"/>
                    <a:pt x="377" y="214"/>
                  </a:cubicBezTo>
                  <a:close/>
                  <a:moveTo>
                    <a:pt x="348" y="214"/>
                  </a:moveTo>
                  <a:cubicBezTo>
                    <a:pt x="354" y="214"/>
                    <a:pt x="359" y="219"/>
                    <a:pt x="359" y="225"/>
                  </a:cubicBezTo>
                  <a:cubicBezTo>
                    <a:pt x="359" y="231"/>
                    <a:pt x="354" y="235"/>
                    <a:pt x="348" y="235"/>
                  </a:cubicBezTo>
                  <a:cubicBezTo>
                    <a:pt x="343" y="235"/>
                    <a:pt x="338" y="231"/>
                    <a:pt x="338" y="225"/>
                  </a:cubicBezTo>
                  <a:cubicBezTo>
                    <a:pt x="338" y="219"/>
                    <a:pt x="343" y="214"/>
                    <a:pt x="348" y="214"/>
                  </a:cubicBezTo>
                  <a:close/>
                  <a:moveTo>
                    <a:pt x="320" y="214"/>
                  </a:moveTo>
                  <a:cubicBezTo>
                    <a:pt x="326" y="214"/>
                    <a:pt x="331" y="219"/>
                    <a:pt x="331" y="225"/>
                  </a:cubicBezTo>
                  <a:cubicBezTo>
                    <a:pt x="331" y="231"/>
                    <a:pt x="326" y="235"/>
                    <a:pt x="320" y="235"/>
                  </a:cubicBezTo>
                  <a:cubicBezTo>
                    <a:pt x="315" y="235"/>
                    <a:pt x="310" y="231"/>
                    <a:pt x="310" y="225"/>
                  </a:cubicBezTo>
                  <a:cubicBezTo>
                    <a:pt x="310" y="219"/>
                    <a:pt x="315" y="214"/>
                    <a:pt x="320" y="214"/>
                  </a:cubicBezTo>
                  <a:close/>
                  <a:moveTo>
                    <a:pt x="292" y="214"/>
                  </a:moveTo>
                  <a:cubicBezTo>
                    <a:pt x="298" y="214"/>
                    <a:pt x="302" y="219"/>
                    <a:pt x="302" y="225"/>
                  </a:cubicBezTo>
                  <a:cubicBezTo>
                    <a:pt x="302" y="231"/>
                    <a:pt x="298" y="235"/>
                    <a:pt x="292" y="235"/>
                  </a:cubicBezTo>
                  <a:cubicBezTo>
                    <a:pt x="286" y="235"/>
                    <a:pt x="282" y="231"/>
                    <a:pt x="282" y="225"/>
                  </a:cubicBezTo>
                  <a:cubicBezTo>
                    <a:pt x="282" y="219"/>
                    <a:pt x="286" y="214"/>
                    <a:pt x="292" y="214"/>
                  </a:cubicBezTo>
                  <a:close/>
                  <a:moveTo>
                    <a:pt x="433" y="188"/>
                  </a:moveTo>
                  <a:cubicBezTo>
                    <a:pt x="439" y="188"/>
                    <a:pt x="443" y="192"/>
                    <a:pt x="443" y="198"/>
                  </a:cubicBezTo>
                  <a:cubicBezTo>
                    <a:pt x="443" y="204"/>
                    <a:pt x="439" y="208"/>
                    <a:pt x="433" y="208"/>
                  </a:cubicBezTo>
                  <a:cubicBezTo>
                    <a:pt x="427" y="208"/>
                    <a:pt x="423" y="204"/>
                    <a:pt x="423" y="198"/>
                  </a:cubicBezTo>
                  <a:cubicBezTo>
                    <a:pt x="423" y="192"/>
                    <a:pt x="427" y="188"/>
                    <a:pt x="433" y="188"/>
                  </a:cubicBezTo>
                  <a:close/>
                  <a:moveTo>
                    <a:pt x="405" y="188"/>
                  </a:moveTo>
                  <a:cubicBezTo>
                    <a:pt x="411" y="188"/>
                    <a:pt x="415" y="192"/>
                    <a:pt x="415" y="198"/>
                  </a:cubicBezTo>
                  <a:cubicBezTo>
                    <a:pt x="415" y="204"/>
                    <a:pt x="411" y="208"/>
                    <a:pt x="405" y="208"/>
                  </a:cubicBezTo>
                  <a:cubicBezTo>
                    <a:pt x="399" y="208"/>
                    <a:pt x="394" y="204"/>
                    <a:pt x="394" y="198"/>
                  </a:cubicBezTo>
                  <a:cubicBezTo>
                    <a:pt x="394" y="192"/>
                    <a:pt x="399" y="188"/>
                    <a:pt x="405" y="188"/>
                  </a:cubicBezTo>
                  <a:close/>
                  <a:moveTo>
                    <a:pt x="377" y="188"/>
                  </a:moveTo>
                  <a:cubicBezTo>
                    <a:pt x="382" y="188"/>
                    <a:pt x="387" y="192"/>
                    <a:pt x="387" y="198"/>
                  </a:cubicBezTo>
                  <a:cubicBezTo>
                    <a:pt x="387" y="204"/>
                    <a:pt x="382" y="208"/>
                    <a:pt x="377" y="208"/>
                  </a:cubicBezTo>
                  <a:cubicBezTo>
                    <a:pt x="371" y="208"/>
                    <a:pt x="366" y="204"/>
                    <a:pt x="366" y="198"/>
                  </a:cubicBezTo>
                  <a:cubicBezTo>
                    <a:pt x="366" y="192"/>
                    <a:pt x="371" y="188"/>
                    <a:pt x="377" y="188"/>
                  </a:cubicBezTo>
                  <a:close/>
                  <a:moveTo>
                    <a:pt x="348" y="188"/>
                  </a:moveTo>
                  <a:cubicBezTo>
                    <a:pt x="354" y="188"/>
                    <a:pt x="359" y="192"/>
                    <a:pt x="359" y="198"/>
                  </a:cubicBezTo>
                  <a:cubicBezTo>
                    <a:pt x="359" y="204"/>
                    <a:pt x="354" y="208"/>
                    <a:pt x="348" y="208"/>
                  </a:cubicBezTo>
                  <a:cubicBezTo>
                    <a:pt x="343" y="208"/>
                    <a:pt x="338" y="204"/>
                    <a:pt x="338" y="198"/>
                  </a:cubicBezTo>
                  <a:cubicBezTo>
                    <a:pt x="338" y="192"/>
                    <a:pt x="343" y="188"/>
                    <a:pt x="348" y="188"/>
                  </a:cubicBezTo>
                  <a:close/>
                  <a:moveTo>
                    <a:pt x="320" y="188"/>
                  </a:moveTo>
                  <a:cubicBezTo>
                    <a:pt x="326" y="188"/>
                    <a:pt x="331" y="192"/>
                    <a:pt x="331" y="198"/>
                  </a:cubicBezTo>
                  <a:cubicBezTo>
                    <a:pt x="331" y="204"/>
                    <a:pt x="326" y="208"/>
                    <a:pt x="320" y="208"/>
                  </a:cubicBezTo>
                  <a:cubicBezTo>
                    <a:pt x="315" y="208"/>
                    <a:pt x="310" y="204"/>
                    <a:pt x="310" y="198"/>
                  </a:cubicBezTo>
                  <a:cubicBezTo>
                    <a:pt x="310" y="192"/>
                    <a:pt x="315" y="188"/>
                    <a:pt x="320" y="188"/>
                  </a:cubicBezTo>
                  <a:close/>
                  <a:moveTo>
                    <a:pt x="405" y="161"/>
                  </a:moveTo>
                  <a:cubicBezTo>
                    <a:pt x="411" y="161"/>
                    <a:pt x="415" y="165"/>
                    <a:pt x="415" y="171"/>
                  </a:cubicBezTo>
                  <a:cubicBezTo>
                    <a:pt x="415" y="177"/>
                    <a:pt x="411" y="182"/>
                    <a:pt x="405" y="182"/>
                  </a:cubicBezTo>
                  <a:cubicBezTo>
                    <a:pt x="399" y="182"/>
                    <a:pt x="394" y="177"/>
                    <a:pt x="394" y="171"/>
                  </a:cubicBezTo>
                  <a:cubicBezTo>
                    <a:pt x="394" y="165"/>
                    <a:pt x="399" y="161"/>
                    <a:pt x="405" y="161"/>
                  </a:cubicBezTo>
                  <a:close/>
                  <a:moveTo>
                    <a:pt x="377" y="161"/>
                  </a:moveTo>
                  <a:cubicBezTo>
                    <a:pt x="382" y="161"/>
                    <a:pt x="387" y="165"/>
                    <a:pt x="387" y="171"/>
                  </a:cubicBezTo>
                  <a:cubicBezTo>
                    <a:pt x="387" y="177"/>
                    <a:pt x="382" y="182"/>
                    <a:pt x="377" y="182"/>
                  </a:cubicBezTo>
                  <a:cubicBezTo>
                    <a:pt x="371" y="182"/>
                    <a:pt x="366" y="177"/>
                    <a:pt x="366" y="171"/>
                  </a:cubicBezTo>
                  <a:cubicBezTo>
                    <a:pt x="366" y="165"/>
                    <a:pt x="371" y="161"/>
                    <a:pt x="377" y="161"/>
                  </a:cubicBezTo>
                  <a:close/>
                  <a:moveTo>
                    <a:pt x="348" y="161"/>
                  </a:moveTo>
                  <a:cubicBezTo>
                    <a:pt x="354" y="161"/>
                    <a:pt x="359" y="165"/>
                    <a:pt x="359" y="171"/>
                  </a:cubicBezTo>
                  <a:cubicBezTo>
                    <a:pt x="359" y="177"/>
                    <a:pt x="354" y="182"/>
                    <a:pt x="348" y="182"/>
                  </a:cubicBezTo>
                  <a:cubicBezTo>
                    <a:pt x="343" y="182"/>
                    <a:pt x="338" y="177"/>
                    <a:pt x="338" y="171"/>
                  </a:cubicBezTo>
                  <a:cubicBezTo>
                    <a:pt x="338" y="165"/>
                    <a:pt x="343" y="161"/>
                    <a:pt x="348" y="161"/>
                  </a:cubicBezTo>
                  <a:close/>
                  <a:moveTo>
                    <a:pt x="320" y="161"/>
                  </a:moveTo>
                  <a:cubicBezTo>
                    <a:pt x="326" y="161"/>
                    <a:pt x="331" y="165"/>
                    <a:pt x="331" y="171"/>
                  </a:cubicBezTo>
                  <a:cubicBezTo>
                    <a:pt x="331" y="177"/>
                    <a:pt x="326" y="182"/>
                    <a:pt x="320" y="182"/>
                  </a:cubicBezTo>
                  <a:cubicBezTo>
                    <a:pt x="315" y="182"/>
                    <a:pt x="310" y="177"/>
                    <a:pt x="310" y="171"/>
                  </a:cubicBezTo>
                  <a:cubicBezTo>
                    <a:pt x="310" y="165"/>
                    <a:pt x="315" y="161"/>
                    <a:pt x="320" y="161"/>
                  </a:cubicBezTo>
                  <a:close/>
                  <a:moveTo>
                    <a:pt x="377" y="80"/>
                  </a:moveTo>
                  <a:cubicBezTo>
                    <a:pt x="382" y="80"/>
                    <a:pt x="387" y="85"/>
                    <a:pt x="387" y="91"/>
                  </a:cubicBezTo>
                  <a:cubicBezTo>
                    <a:pt x="387" y="96"/>
                    <a:pt x="382" y="101"/>
                    <a:pt x="377" y="101"/>
                  </a:cubicBezTo>
                  <a:cubicBezTo>
                    <a:pt x="371" y="101"/>
                    <a:pt x="366" y="96"/>
                    <a:pt x="366" y="91"/>
                  </a:cubicBezTo>
                  <a:cubicBezTo>
                    <a:pt x="366" y="85"/>
                    <a:pt x="371" y="80"/>
                    <a:pt x="377" y="80"/>
                  </a:cubicBezTo>
                  <a:close/>
                  <a:moveTo>
                    <a:pt x="348" y="80"/>
                  </a:moveTo>
                  <a:cubicBezTo>
                    <a:pt x="354" y="80"/>
                    <a:pt x="359" y="85"/>
                    <a:pt x="359" y="91"/>
                  </a:cubicBezTo>
                  <a:cubicBezTo>
                    <a:pt x="359" y="96"/>
                    <a:pt x="354" y="101"/>
                    <a:pt x="348" y="101"/>
                  </a:cubicBezTo>
                  <a:cubicBezTo>
                    <a:pt x="343" y="101"/>
                    <a:pt x="338" y="96"/>
                    <a:pt x="338" y="91"/>
                  </a:cubicBezTo>
                  <a:cubicBezTo>
                    <a:pt x="338" y="85"/>
                    <a:pt x="343" y="80"/>
                    <a:pt x="348" y="80"/>
                  </a:cubicBezTo>
                  <a:close/>
                  <a:moveTo>
                    <a:pt x="320" y="80"/>
                  </a:moveTo>
                  <a:cubicBezTo>
                    <a:pt x="326" y="80"/>
                    <a:pt x="331" y="85"/>
                    <a:pt x="331" y="91"/>
                  </a:cubicBezTo>
                  <a:cubicBezTo>
                    <a:pt x="331" y="96"/>
                    <a:pt x="326" y="101"/>
                    <a:pt x="320" y="101"/>
                  </a:cubicBezTo>
                  <a:cubicBezTo>
                    <a:pt x="315" y="101"/>
                    <a:pt x="310" y="96"/>
                    <a:pt x="310" y="91"/>
                  </a:cubicBezTo>
                  <a:cubicBezTo>
                    <a:pt x="310" y="85"/>
                    <a:pt x="315" y="80"/>
                    <a:pt x="320" y="80"/>
                  </a:cubicBezTo>
                  <a:close/>
                  <a:moveTo>
                    <a:pt x="348" y="54"/>
                  </a:moveTo>
                  <a:cubicBezTo>
                    <a:pt x="354" y="54"/>
                    <a:pt x="359" y="58"/>
                    <a:pt x="359" y="64"/>
                  </a:cubicBezTo>
                  <a:cubicBezTo>
                    <a:pt x="359" y="70"/>
                    <a:pt x="354" y="74"/>
                    <a:pt x="348" y="74"/>
                  </a:cubicBezTo>
                  <a:cubicBezTo>
                    <a:pt x="343" y="74"/>
                    <a:pt x="338" y="70"/>
                    <a:pt x="338" y="64"/>
                  </a:cubicBezTo>
                  <a:cubicBezTo>
                    <a:pt x="338" y="58"/>
                    <a:pt x="343" y="54"/>
                    <a:pt x="348" y="54"/>
                  </a:cubicBezTo>
                  <a:close/>
                  <a:moveTo>
                    <a:pt x="320" y="54"/>
                  </a:moveTo>
                  <a:cubicBezTo>
                    <a:pt x="326" y="54"/>
                    <a:pt x="331" y="58"/>
                    <a:pt x="331" y="64"/>
                  </a:cubicBezTo>
                  <a:cubicBezTo>
                    <a:pt x="331" y="70"/>
                    <a:pt x="326" y="74"/>
                    <a:pt x="320" y="74"/>
                  </a:cubicBezTo>
                  <a:cubicBezTo>
                    <a:pt x="315" y="74"/>
                    <a:pt x="310" y="70"/>
                    <a:pt x="310" y="64"/>
                  </a:cubicBezTo>
                  <a:cubicBezTo>
                    <a:pt x="310" y="58"/>
                    <a:pt x="315" y="54"/>
                    <a:pt x="320" y="54"/>
                  </a:cubicBezTo>
                  <a:close/>
                  <a:moveTo>
                    <a:pt x="377" y="27"/>
                  </a:moveTo>
                  <a:cubicBezTo>
                    <a:pt x="382" y="27"/>
                    <a:pt x="387" y="31"/>
                    <a:pt x="387" y="37"/>
                  </a:cubicBezTo>
                  <a:cubicBezTo>
                    <a:pt x="387" y="43"/>
                    <a:pt x="382" y="47"/>
                    <a:pt x="377" y="47"/>
                  </a:cubicBezTo>
                  <a:cubicBezTo>
                    <a:pt x="371" y="47"/>
                    <a:pt x="366" y="43"/>
                    <a:pt x="366" y="37"/>
                  </a:cubicBezTo>
                  <a:cubicBezTo>
                    <a:pt x="366" y="31"/>
                    <a:pt x="371" y="27"/>
                    <a:pt x="377" y="27"/>
                  </a:cubicBezTo>
                  <a:close/>
                  <a:moveTo>
                    <a:pt x="348" y="27"/>
                  </a:moveTo>
                  <a:cubicBezTo>
                    <a:pt x="354" y="27"/>
                    <a:pt x="359" y="31"/>
                    <a:pt x="359" y="37"/>
                  </a:cubicBezTo>
                  <a:cubicBezTo>
                    <a:pt x="359" y="43"/>
                    <a:pt x="354" y="47"/>
                    <a:pt x="348" y="47"/>
                  </a:cubicBezTo>
                  <a:cubicBezTo>
                    <a:pt x="343" y="47"/>
                    <a:pt x="338" y="43"/>
                    <a:pt x="338" y="37"/>
                  </a:cubicBezTo>
                  <a:cubicBezTo>
                    <a:pt x="338" y="31"/>
                    <a:pt x="343" y="27"/>
                    <a:pt x="348" y="27"/>
                  </a:cubicBezTo>
                  <a:close/>
                  <a:moveTo>
                    <a:pt x="320" y="27"/>
                  </a:moveTo>
                  <a:cubicBezTo>
                    <a:pt x="326" y="27"/>
                    <a:pt x="331" y="31"/>
                    <a:pt x="331" y="37"/>
                  </a:cubicBezTo>
                  <a:cubicBezTo>
                    <a:pt x="331" y="43"/>
                    <a:pt x="326" y="47"/>
                    <a:pt x="320" y="47"/>
                  </a:cubicBezTo>
                  <a:cubicBezTo>
                    <a:pt x="315" y="47"/>
                    <a:pt x="310" y="43"/>
                    <a:pt x="310" y="37"/>
                  </a:cubicBezTo>
                  <a:cubicBezTo>
                    <a:pt x="310" y="31"/>
                    <a:pt x="315" y="27"/>
                    <a:pt x="320" y="27"/>
                  </a:cubicBezTo>
                  <a:close/>
                  <a:moveTo>
                    <a:pt x="377" y="0"/>
                  </a:moveTo>
                  <a:cubicBezTo>
                    <a:pt x="382" y="0"/>
                    <a:pt x="387" y="5"/>
                    <a:pt x="387" y="10"/>
                  </a:cubicBezTo>
                  <a:cubicBezTo>
                    <a:pt x="387" y="16"/>
                    <a:pt x="382" y="21"/>
                    <a:pt x="377" y="21"/>
                  </a:cubicBezTo>
                  <a:cubicBezTo>
                    <a:pt x="371" y="21"/>
                    <a:pt x="366" y="16"/>
                    <a:pt x="366" y="10"/>
                  </a:cubicBezTo>
                  <a:cubicBezTo>
                    <a:pt x="366" y="5"/>
                    <a:pt x="371" y="0"/>
                    <a:pt x="377" y="0"/>
                  </a:cubicBezTo>
                  <a:close/>
                </a:path>
              </a:pathLst>
            </a:custGeom>
            <a:solidFill>
              <a:srgbClr val="01BCFF">
                <a:alpha val="4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Freeform 40218"/>
            <p:cNvSpPr>
              <a:spLocks noEditPoints="1"/>
            </p:cNvSpPr>
            <p:nvPr/>
          </p:nvSpPr>
          <p:spPr bwMode="auto">
            <a:xfrm>
              <a:off x="4674828" y="3007189"/>
              <a:ext cx="1762125" cy="2024063"/>
            </a:xfrm>
            <a:custGeom>
              <a:avLst/>
              <a:gdLst>
                <a:gd name="T0" fmla="*/ 247 w 416"/>
                <a:gd name="T1" fmla="*/ 466 h 477"/>
                <a:gd name="T2" fmla="*/ 254 w 416"/>
                <a:gd name="T3" fmla="*/ 439 h 477"/>
                <a:gd name="T4" fmla="*/ 264 w 416"/>
                <a:gd name="T5" fmla="*/ 402 h 477"/>
                <a:gd name="T6" fmla="*/ 208 w 416"/>
                <a:gd name="T7" fmla="*/ 423 h 477"/>
                <a:gd name="T8" fmla="*/ 377 w 416"/>
                <a:gd name="T9" fmla="*/ 376 h 477"/>
                <a:gd name="T10" fmla="*/ 275 w 416"/>
                <a:gd name="T11" fmla="*/ 386 h 477"/>
                <a:gd name="T12" fmla="*/ 198 w 416"/>
                <a:gd name="T13" fmla="*/ 386 h 477"/>
                <a:gd name="T14" fmla="*/ 293 w 416"/>
                <a:gd name="T15" fmla="*/ 349 h 477"/>
                <a:gd name="T16" fmla="*/ 236 w 416"/>
                <a:gd name="T17" fmla="*/ 369 h 477"/>
                <a:gd name="T18" fmla="*/ 180 w 416"/>
                <a:gd name="T19" fmla="*/ 349 h 477"/>
                <a:gd name="T20" fmla="*/ 331 w 416"/>
                <a:gd name="T21" fmla="*/ 332 h 477"/>
                <a:gd name="T22" fmla="*/ 254 w 416"/>
                <a:gd name="T23" fmla="*/ 332 h 477"/>
                <a:gd name="T24" fmla="*/ 180 w 416"/>
                <a:gd name="T25" fmla="*/ 322 h 477"/>
                <a:gd name="T26" fmla="*/ 321 w 416"/>
                <a:gd name="T27" fmla="*/ 316 h 477"/>
                <a:gd name="T28" fmla="*/ 264 w 416"/>
                <a:gd name="T29" fmla="*/ 295 h 477"/>
                <a:gd name="T30" fmla="*/ 190 w 416"/>
                <a:gd name="T31" fmla="*/ 305 h 477"/>
                <a:gd name="T32" fmla="*/ 310 w 416"/>
                <a:gd name="T33" fmla="*/ 279 h 477"/>
                <a:gd name="T34" fmla="*/ 236 w 416"/>
                <a:gd name="T35" fmla="*/ 268 h 477"/>
                <a:gd name="T36" fmla="*/ 180 w 416"/>
                <a:gd name="T37" fmla="*/ 289 h 477"/>
                <a:gd name="T38" fmla="*/ 321 w 416"/>
                <a:gd name="T39" fmla="*/ 241 h 477"/>
                <a:gd name="T40" fmla="*/ 247 w 416"/>
                <a:gd name="T41" fmla="*/ 252 h 477"/>
                <a:gd name="T42" fmla="*/ 170 w 416"/>
                <a:gd name="T43" fmla="*/ 252 h 477"/>
                <a:gd name="T44" fmla="*/ 321 w 416"/>
                <a:gd name="T45" fmla="*/ 215 h 477"/>
                <a:gd name="T46" fmla="*/ 264 w 416"/>
                <a:gd name="T47" fmla="*/ 235 h 477"/>
                <a:gd name="T48" fmla="*/ 208 w 416"/>
                <a:gd name="T49" fmla="*/ 215 h 477"/>
                <a:gd name="T50" fmla="*/ 388 w 416"/>
                <a:gd name="T51" fmla="*/ 198 h 477"/>
                <a:gd name="T52" fmla="*/ 310 w 416"/>
                <a:gd name="T53" fmla="*/ 198 h 477"/>
                <a:gd name="T54" fmla="*/ 236 w 416"/>
                <a:gd name="T55" fmla="*/ 188 h 477"/>
                <a:gd name="T56" fmla="*/ 180 w 416"/>
                <a:gd name="T57" fmla="*/ 209 h 477"/>
                <a:gd name="T58" fmla="*/ 123 w 416"/>
                <a:gd name="T59" fmla="*/ 188 h 477"/>
                <a:gd name="T60" fmla="*/ 359 w 416"/>
                <a:gd name="T61" fmla="*/ 171 h 477"/>
                <a:gd name="T62" fmla="*/ 282 w 416"/>
                <a:gd name="T63" fmla="*/ 171 h 477"/>
                <a:gd name="T64" fmla="*/ 208 w 416"/>
                <a:gd name="T65" fmla="*/ 161 h 477"/>
                <a:gd name="T66" fmla="*/ 152 w 416"/>
                <a:gd name="T67" fmla="*/ 182 h 477"/>
                <a:gd name="T68" fmla="*/ 95 w 416"/>
                <a:gd name="T69" fmla="*/ 161 h 477"/>
                <a:gd name="T70" fmla="*/ 359 w 416"/>
                <a:gd name="T71" fmla="*/ 145 h 477"/>
                <a:gd name="T72" fmla="*/ 282 w 416"/>
                <a:gd name="T73" fmla="*/ 145 h 477"/>
                <a:gd name="T74" fmla="*/ 208 w 416"/>
                <a:gd name="T75" fmla="*/ 134 h 477"/>
                <a:gd name="T76" fmla="*/ 152 w 416"/>
                <a:gd name="T77" fmla="*/ 155 h 477"/>
                <a:gd name="T78" fmla="*/ 95 w 416"/>
                <a:gd name="T79" fmla="*/ 134 h 477"/>
                <a:gd name="T80" fmla="*/ 21 w 416"/>
                <a:gd name="T81" fmla="*/ 145 h 477"/>
                <a:gd name="T82" fmla="*/ 310 w 416"/>
                <a:gd name="T83" fmla="*/ 118 h 477"/>
                <a:gd name="T84" fmla="*/ 236 w 416"/>
                <a:gd name="T85" fmla="*/ 107 h 477"/>
                <a:gd name="T86" fmla="*/ 180 w 416"/>
                <a:gd name="T87" fmla="*/ 128 h 477"/>
                <a:gd name="T88" fmla="*/ 123 w 416"/>
                <a:gd name="T89" fmla="*/ 107 h 477"/>
                <a:gd name="T90" fmla="*/ 49 w 416"/>
                <a:gd name="T91" fmla="*/ 118 h 477"/>
                <a:gd name="T92" fmla="*/ 310 w 416"/>
                <a:gd name="T93" fmla="*/ 91 h 477"/>
                <a:gd name="T94" fmla="*/ 236 w 416"/>
                <a:gd name="T95" fmla="*/ 81 h 477"/>
                <a:gd name="T96" fmla="*/ 180 w 416"/>
                <a:gd name="T97" fmla="*/ 101 h 477"/>
                <a:gd name="T98" fmla="*/ 123 w 416"/>
                <a:gd name="T99" fmla="*/ 81 h 477"/>
                <a:gd name="T100" fmla="*/ 49 w 416"/>
                <a:gd name="T101" fmla="*/ 91 h 477"/>
                <a:gd name="T102" fmla="*/ 282 w 416"/>
                <a:gd name="T103" fmla="*/ 64 h 477"/>
                <a:gd name="T104" fmla="*/ 208 w 416"/>
                <a:gd name="T105" fmla="*/ 54 h 477"/>
                <a:gd name="T106" fmla="*/ 152 w 416"/>
                <a:gd name="T107" fmla="*/ 74 h 477"/>
                <a:gd name="T108" fmla="*/ 95 w 416"/>
                <a:gd name="T109" fmla="*/ 54 h 477"/>
                <a:gd name="T110" fmla="*/ 218 w 416"/>
                <a:gd name="T111" fmla="*/ 37 h 477"/>
                <a:gd name="T112" fmla="*/ 141 w 416"/>
                <a:gd name="T113" fmla="*/ 37 h 477"/>
                <a:gd name="T114" fmla="*/ 67 w 416"/>
                <a:gd name="T115" fmla="*/ 27 h 477"/>
                <a:gd name="T116" fmla="*/ 123 w 416"/>
                <a:gd name="T117" fmla="*/ 21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16" h="477">
                  <a:moveTo>
                    <a:pt x="95" y="0"/>
                  </a:moveTo>
                  <a:cubicBezTo>
                    <a:pt x="101" y="0"/>
                    <a:pt x="106" y="5"/>
                    <a:pt x="106" y="11"/>
                  </a:cubicBezTo>
                  <a:cubicBezTo>
                    <a:pt x="106" y="16"/>
                    <a:pt x="101" y="21"/>
                    <a:pt x="95" y="21"/>
                  </a:cubicBezTo>
                  <a:cubicBezTo>
                    <a:pt x="90" y="21"/>
                    <a:pt x="85" y="16"/>
                    <a:pt x="85" y="11"/>
                  </a:cubicBezTo>
                  <a:cubicBezTo>
                    <a:pt x="85" y="5"/>
                    <a:pt x="90" y="0"/>
                    <a:pt x="95" y="0"/>
                  </a:cubicBezTo>
                  <a:close/>
                  <a:moveTo>
                    <a:pt x="264" y="456"/>
                  </a:moveTo>
                  <a:cubicBezTo>
                    <a:pt x="270" y="456"/>
                    <a:pt x="275" y="461"/>
                    <a:pt x="275" y="466"/>
                  </a:cubicBezTo>
                  <a:cubicBezTo>
                    <a:pt x="275" y="472"/>
                    <a:pt x="270" y="477"/>
                    <a:pt x="264" y="477"/>
                  </a:cubicBezTo>
                  <a:cubicBezTo>
                    <a:pt x="259" y="477"/>
                    <a:pt x="254" y="472"/>
                    <a:pt x="254" y="466"/>
                  </a:cubicBezTo>
                  <a:cubicBezTo>
                    <a:pt x="254" y="461"/>
                    <a:pt x="259" y="456"/>
                    <a:pt x="264" y="456"/>
                  </a:cubicBezTo>
                  <a:close/>
                  <a:moveTo>
                    <a:pt x="236" y="456"/>
                  </a:moveTo>
                  <a:cubicBezTo>
                    <a:pt x="242" y="456"/>
                    <a:pt x="247" y="461"/>
                    <a:pt x="247" y="466"/>
                  </a:cubicBezTo>
                  <a:cubicBezTo>
                    <a:pt x="247" y="472"/>
                    <a:pt x="242" y="477"/>
                    <a:pt x="236" y="477"/>
                  </a:cubicBezTo>
                  <a:cubicBezTo>
                    <a:pt x="231" y="477"/>
                    <a:pt x="226" y="472"/>
                    <a:pt x="226" y="466"/>
                  </a:cubicBezTo>
                  <a:cubicBezTo>
                    <a:pt x="226" y="461"/>
                    <a:pt x="231" y="456"/>
                    <a:pt x="236" y="456"/>
                  </a:cubicBezTo>
                  <a:close/>
                  <a:moveTo>
                    <a:pt x="293" y="429"/>
                  </a:moveTo>
                  <a:cubicBezTo>
                    <a:pt x="298" y="429"/>
                    <a:pt x="303" y="434"/>
                    <a:pt x="303" y="439"/>
                  </a:cubicBezTo>
                  <a:cubicBezTo>
                    <a:pt x="303" y="445"/>
                    <a:pt x="298" y="450"/>
                    <a:pt x="293" y="450"/>
                  </a:cubicBezTo>
                  <a:cubicBezTo>
                    <a:pt x="287" y="450"/>
                    <a:pt x="282" y="445"/>
                    <a:pt x="282" y="439"/>
                  </a:cubicBezTo>
                  <a:cubicBezTo>
                    <a:pt x="282" y="434"/>
                    <a:pt x="287" y="429"/>
                    <a:pt x="293" y="429"/>
                  </a:cubicBezTo>
                  <a:close/>
                  <a:moveTo>
                    <a:pt x="264" y="429"/>
                  </a:moveTo>
                  <a:cubicBezTo>
                    <a:pt x="270" y="429"/>
                    <a:pt x="275" y="434"/>
                    <a:pt x="275" y="439"/>
                  </a:cubicBezTo>
                  <a:cubicBezTo>
                    <a:pt x="275" y="445"/>
                    <a:pt x="270" y="450"/>
                    <a:pt x="264" y="450"/>
                  </a:cubicBezTo>
                  <a:cubicBezTo>
                    <a:pt x="259" y="450"/>
                    <a:pt x="254" y="445"/>
                    <a:pt x="254" y="439"/>
                  </a:cubicBezTo>
                  <a:cubicBezTo>
                    <a:pt x="254" y="434"/>
                    <a:pt x="259" y="429"/>
                    <a:pt x="264" y="429"/>
                  </a:cubicBezTo>
                  <a:close/>
                  <a:moveTo>
                    <a:pt x="236" y="429"/>
                  </a:moveTo>
                  <a:cubicBezTo>
                    <a:pt x="242" y="429"/>
                    <a:pt x="247" y="434"/>
                    <a:pt x="247" y="439"/>
                  </a:cubicBezTo>
                  <a:cubicBezTo>
                    <a:pt x="247" y="445"/>
                    <a:pt x="242" y="450"/>
                    <a:pt x="236" y="450"/>
                  </a:cubicBezTo>
                  <a:cubicBezTo>
                    <a:pt x="231" y="450"/>
                    <a:pt x="226" y="445"/>
                    <a:pt x="226" y="439"/>
                  </a:cubicBezTo>
                  <a:cubicBezTo>
                    <a:pt x="226" y="434"/>
                    <a:pt x="231" y="429"/>
                    <a:pt x="236" y="429"/>
                  </a:cubicBezTo>
                  <a:close/>
                  <a:moveTo>
                    <a:pt x="293" y="402"/>
                  </a:moveTo>
                  <a:cubicBezTo>
                    <a:pt x="298" y="402"/>
                    <a:pt x="303" y="407"/>
                    <a:pt x="303" y="413"/>
                  </a:cubicBezTo>
                  <a:cubicBezTo>
                    <a:pt x="303" y="418"/>
                    <a:pt x="298" y="423"/>
                    <a:pt x="293" y="423"/>
                  </a:cubicBezTo>
                  <a:cubicBezTo>
                    <a:pt x="287" y="423"/>
                    <a:pt x="282" y="418"/>
                    <a:pt x="282" y="413"/>
                  </a:cubicBezTo>
                  <a:cubicBezTo>
                    <a:pt x="282" y="407"/>
                    <a:pt x="287" y="402"/>
                    <a:pt x="293" y="402"/>
                  </a:cubicBezTo>
                  <a:close/>
                  <a:moveTo>
                    <a:pt x="264" y="402"/>
                  </a:moveTo>
                  <a:cubicBezTo>
                    <a:pt x="270" y="402"/>
                    <a:pt x="275" y="407"/>
                    <a:pt x="275" y="413"/>
                  </a:cubicBezTo>
                  <a:cubicBezTo>
                    <a:pt x="275" y="418"/>
                    <a:pt x="270" y="423"/>
                    <a:pt x="264" y="423"/>
                  </a:cubicBezTo>
                  <a:cubicBezTo>
                    <a:pt x="259" y="423"/>
                    <a:pt x="254" y="418"/>
                    <a:pt x="254" y="413"/>
                  </a:cubicBezTo>
                  <a:cubicBezTo>
                    <a:pt x="254" y="407"/>
                    <a:pt x="259" y="402"/>
                    <a:pt x="264" y="402"/>
                  </a:cubicBezTo>
                  <a:close/>
                  <a:moveTo>
                    <a:pt x="236" y="402"/>
                  </a:moveTo>
                  <a:cubicBezTo>
                    <a:pt x="242" y="402"/>
                    <a:pt x="247" y="407"/>
                    <a:pt x="247" y="413"/>
                  </a:cubicBezTo>
                  <a:cubicBezTo>
                    <a:pt x="247" y="418"/>
                    <a:pt x="242" y="423"/>
                    <a:pt x="236" y="423"/>
                  </a:cubicBezTo>
                  <a:cubicBezTo>
                    <a:pt x="231" y="423"/>
                    <a:pt x="226" y="418"/>
                    <a:pt x="226" y="413"/>
                  </a:cubicBezTo>
                  <a:cubicBezTo>
                    <a:pt x="226" y="407"/>
                    <a:pt x="231" y="402"/>
                    <a:pt x="236" y="402"/>
                  </a:cubicBezTo>
                  <a:close/>
                  <a:moveTo>
                    <a:pt x="208" y="402"/>
                  </a:moveTo>
                  <a:cubicBezTo>
                    <a:pt x="214" y="402"/>
                    <a:pt x="218" y="407"/>
                    <a:pt x="218" y="413"/>
                  </a:cubicBezTo>
                  <a:cubicBezTo>
                    <a:pt x="218" y="418"/>
                    <a:pt x="214" y="423"/>
                    <a:pt x="208" y="423"/>
                  </a:cubicBezTo>
                  <a:cubicBezTo>
                    <a:pt x="202" y="423"/>
                    <a:pt x="198" y="418"/>
                    <a:pt x="198" y="413"/>
                  </a:cubicBezTo>
                  <a:cubicBezTo>
                    <a:pt x="198" y="407"/>
                    <a:pt x="202" y="402"/>
                    <a:pt x="208" y="402"/>
                  </a:cubicBezTo>
                  <a:close/>
                  <a:moveTo>
                    <a:pt x="405" y="376"/>
                  </a:moveTo>
                  <a:cubicBezTo>
                    <a:pt x="411" y="376"/>
                    <a:pt x="416" y="380"/>
                    <a:pt x="416" y="386"/>
                  </a:cubicBezTo>
                  <a:cubicBezTo>
                    <a:pt x="416" y="392"/>
                    <a:pt x="411" y="396"/>
                    <a:pt x="405" y="396"/>
                  </a:cubicBezTo>
                  <a:cubicBezTo>
                    <a:pt x="400" y="396"/>
                    <a:pt x="395" y="392"/>
                    <a:pt x="395" y="386"/>
                  </a:cubicBezTo>
                  <a:cubicBezTo>
                    <a:pt x="395" y="380"/>
                    <a:pt x="400" y="376"/>
                    <a:pt x="405" y="376"/>
                  </a:cubicBezTo>
                  <a:close/>
                  <a:moveTo>
                    <a:pt x="377" y="376"/>
                  </a:moveTo>
                  <a:cubicBezTo>
                    <a:pt x="383" y="376"/>
                    <a:pt x="388" y="380"/>
                    <a:pt x="388" y="386"/>
                  </a:cubicBezTo>
                  <a:cubicBezTo>
                    <a:pt x="388" y="392"/>
                    <a:pt x="383" y="396"/>
                    <a:pt x="377" y="396"/>
                  </a:cubicBezTo>
                  <a:cubicBezTo>
                    <a:pt x="372" y="396"/>
                    <a:pt x="367" y="392"/>
                    <a:pt x="367" y="386"/>
                  </a:cubicBezTo>
                  <a:cubicBezTo>
                    <a:pt x="367" y="380"/>
                    <a:pt x="372" y="376"/>
                    <a:pt x="377" y="376"/>
                  </a:cubicBezTo>
                  <a:close/>
                  <a:moveTo>
                    <a:pt x="321" y="376"/>
                  </a:moveTo>
                  <a:cubicBezTo>
                    <a:pt x="327" y="376"/>
                    <a:pt x="331" y="380"/>
                    <a:pt x="331" y="386"/>
                  </a:cubicBezTo>
                  <a:cubicBezTo>
                    <a:pt x="331" y="392"/>
                    <a:pt x="327" y="396"/>
                    <a:pt x="321" y="396"/>
                  </a:cubicBezTo>
                  <a:cubicBezTo>
                    <a:pt x="315" y="396"/>
                    <a:pt x="310" y="392"/>
                    <a:pt x="310" y="386"/>
                  </a:cubicBezTo>
                  <a:cubicBezTo>
                    <a:pt x="310" y="380"/>
                    <a:pt x="315" y="376"/>
                    <a:pt x="321" y="376"/>
                  </a:cubicBezTo>
                  <a:close/>
                  <a:moveTo>
                    <a:pt x="293" y="376"/>
                  </a:moveTo>
                  <a:cubicBezTo>
                    <a:pt x="298" y="376"/>
                    <a:pt x="303" y="380"/>
                    <a:pt x="303" y="386"/>
                  </a:cubicBezTo>
                  <a:cubicBezTo>
                    <a:pt x="303" y="392"/>
                    <a:pt x="298" y="396"/>
                    <a:pt x="293" y="396"/>
                  </a:cubicBezTo>
                  <a:cubicBezTo>
                    <a:pt x="287" y="396"/>
                    <a:pt x="282" y="392"/>
                    <a:pt x="282" y="386"/>
                  </a:cubicBezTo>
                  <a:cubicBezTo>
                    <a:pt x="282" y="380"/>
                    <a:pt x="287" y="376"/>
                    <a:pt x="293" y="376"/>
                  </a:cubicBezTo>
                  <a:close/>
                  <a:moveTo>
                    <a:pt x="264" y="376"/>
                  </a:moveTo>
                  <a:cubicBezTo>
                    <a:pt x="270" y="376"/>
                    <a:pt x="275" y="380"/>
                    <a:pt x="275" y="386"/>
                  </a:cubicBezTo>
                  <a:cubicBezTo>
                    <a:pt x="275" y="392"/>
                    <a:pt x="270" y="396"/>
                    <a:pt x="264" y="396"/>
                  </a:cubicBezTo>
                  <a:cubicBezTo>
                    <a:pt x="259" y="396"/>
                    <a:pt x="254" y="392"/>
                    <a:pt x="254" y="386"/>
                  </a:cubicBezTo>
                  <a:cubicBezTo>
                    <a:pt x="254" y="380"/>
                    <a:pt x="259" y="376"/>
                    <a:pt x="264" y="376"/>
                  </a:cubicBezTo>
                  <a:close/>
                  <a:moveTo>
                    <a:pt x="236" y="376"/>
                  </a:moveTo>
                  <a:cubicBezTo>
                    <a:pt x="242" y="376"/>
                    <a:pt x="247" y="380"/>
                    <a:pt x="247" y="386"/>
                  </a:cubicBezTo>
                  <a:cubicBezTo>
                    <a:pt x="247" y="392"/>
                    <a:pt x="242" y="396"/>
                    <a:pt x="236" y="396"/>
                  </a:cubicBezTo>
                  <a:cubicBezTo>
                    <a:pt x="231" y="396"/>
                    <a:pt x="226" y="392"/>
                    <a:pt x="226" y="386"/>
                  </a:cubicBezTo>
                  <a:cubicBezTo>
                    <a:pt x="226" y="380"/>
                    <a:pt x="231" y="376"/>
                    <a:pt x="236" y="376"/>
                  </a:cubicBezTo>
                  <a:close/>
                  <a:moveTo>
                    <a:pt x="208" y="376"/>
                  </a:moveTo>
                  <a:cubicBezTo>
                    <a:pt x="214" y="376"/>
                    <a:pt x="218" y="380"/>
                    <a:pt x="218" y="386"/>
                  </a:cubicBezTo>
                  <a:cubicBezTo>
                    <a:pt x="218" y="392"/>
                    <a:pt x="214" y="396"/>
                    <a:pt x="208" y="396"/>
                  </a:cubicBezTo>
                  <a:cubicBezTo>
                    <a:pt x="202" y="396"/>
                    <a:pt x="198" y="392"/>
                    <a:pt x="198" y="386"/>
                  </a:cubicBezTo>
                  <a:cubicBezTo>
                    <a:pt x="198" y="380"/>
                    <a:pt x="202" y="376"/>
                    <a:pt x="208" y="376"/>
                  </a:cubicBezTo>
                  <a:close/>
                  <a:moveTo>
                    <a:pt x="405" y="349"/>
                  </a:moveTo>
                  <a:cubicBezTo>
                    <a:pt x="411" y="349"/>
                    <a:pt x="416" y="353"/>
                    <a:pt x="416" y="359"/>
                  </a:cubicBezTo>
                  <a:cubicBezTo>
                    <a:pt x="416" y="365"/>
                    <a:pt x="411" y="369"/>
                    <a:pt x="405" y="369"/>
                  </a:cubicBezTo>
                  <a:cubicBezTo>
                    <a:pt x="400" y="369"/>
                    <a:pt x="395" y="365"/>
                    <a:pt x="395" y="359"/>
                  </a:cubicBezTo>
                  <a:cubicBezTo>
                    <a:pt x="395" y="353"/>
                    <a:pt x="400" y="349"/>
                    <a:pt x="405" y="349"/>
                  </a:cubicBezTo>
                  <a:close/>
                  <a:moveTo>
                    <a:pt x="321" y="349"/>
                  </a:moveTo>
                  <a:cubicBezTo>
                    <a:pt x="327" y="349"/>
                    <a:pt x="331" y="353"/>
                    <a:pt x="331" y="359"/>
                  </a:cubicBezTo>
                  <a:cubicBezTo>
                    <a:pt x="331" y="365"/>
                    <a:pt x="327" y="369"/>
                    <a:pt x="321" y="369"/>
                  </a:cubicBezTo>
                  <a:cubicBezTo>
                    <a:pt x="315" y="369"/>
                    <a:pt x="310" y="365"/>
                    <a:pt x="310" y="359"/>
                  </a:cubicBezTo>
                  <a:cubicBezTo>
                    <a:pt x="310" y="353"/>
                    <a:pt x="315" y="349"/>
                    <a:pt x="321" y="349"/>
                  </a:cubicBezTo>
                  <a:close/>
                  <a:moveTo>
                    <a:pt x="293" y="349"/>
                  </a:moveTo>
                  <a:cubicBezTo>
                    <a:pt x="298" y="349"/>
                    <a:pt x="303" y="353"/>
                    <a:pt x="303" y="359"/>
                  </a:cubicBezTo>
                  <a:cubicBezTo>
                    <a:pt x="303" y="365"/>
                    <a:pt x="298" y="369"/>
                    <a:pt x="293" y="369"/>
                  </a:cubicBezTo>
                  <a:cubicBezTo>
                    <a:pt x="287" y="369"/>
                    <a:pt x="282" y="365"/>
                    <a:pt x="282" y="359"/>
                  </a:cubicBezTo>
                  <a:cubicBezTo>
                    <a:pt x="282" y="353"/>
                    <a:pt x="287" y="349"/>
                    <a:pt x="293" y="349"/>
                  </a:cubicBezTo>
                  <a:close/>
                  <a:moveTo>
                    <a:pt x="264" y="349"/>
                  </a:moveTo>
                  <a:cubicBezTo>
                    <a:pt x="270" y="349"/>
                    <a:pt x="275" y="353"/>
                    <a:pt x="275" y="359"/>
                  </a:cubicBezTo>
                  <a:cubicBezTo>
                    <a:pt x="275" y="365"/>
                    <a:pt x="270" y="369"/>
                    <a:pt x="264" y="369"/>
                  </a:cubicBezTo>
                  <a:cubicBezTo>
                    <a:pt x="259" y="369"/>
                    <a:pt x="254" y="365"/>
                    <a:pt x="254" y="359"/>
                  </a:cubicBezTo>
                  <a:cubicBezTo>
                    <a:pt x="254" y="353"/>
                    <a:pt x="259" y="349"/>
                    <a:pt x="264" y="349"/>
                  </a:cubicBezTo>
                  <a:close/>
                  <a:moveTo>
                    <a:pt x="236" y="349"/>
                  </a:moveTo>
                  <a:cubicBezTo>
                    <a:pt x="242" y="349"/>
                    <a:pt x="247" y="353"/>
                    <a:pt x="247" y="359"/>
                  </a:cubicBezTo>
                  <a:cubicBezTo>
                    <a:pt x="247" y="365"/>
                    <a:pt x="242" y="369"/>
                    <a:pt x="236" y="369"/>
                  </a:cubicBezTo>
                  <a:cubicBezTo>
                    <a:pt x="231" y="369"/>
                    <a:pt x="226" y="365"/>
                    <a:pt x="226" y="359"/>
                  </a:cubicBezTo>
                  <a:cubicBezTo>
                    <a:pt x="226" y="353"/>
                    <a:pt x="231" y="349"/>
                    <a:pt x="236" y="349"/>
                  </a:cubicBezTo>
                  <a:close/>
                  <a:moveTo>
                    <a:pt x="208" y="349"/>
                  </a:moveTo>
                  <a:cubicBezTo>
                    <a:pt x="214" y="349"/>
                    <a:pt x="218" y="353"/>
                    <a:pt x="218" y="359"/>
                  </a:cubicBezTo>
                  <a:cubicBezTo>
                    <a:pt x="218" y="365"/>
                    <a:pt x="214" y="369"/>
                    <a:pt x="208" y="369"/>
                  </a:cubicBezTo>
                  <a:cubicBezTo>
                    <a:pt x="202" y="369"/>
                    <a:pt x="198" y="365"/>
                    <a:pt x="198" y="359"/>
                  </a:cubicBezTo>
                  <a:cubicBezTo>
                    <a:pt x="198" y="353"/>
                    <a:pt x="202" y="349"/>
                    <a:pt x="208" y="349"/>
                  </a:cubicBezTo>
                  <a:close/>
                  <a:moveTo>
                    <a:pt x="180" y="349"/>
                  </a:moveTo>
                  <a:cubicBezTo>
                    <a:pt x="186" y="349"/>
                    <a:pt x="190" y="353"/>
                    <a:pt x="190" y="359"/>
                  </a:cubicBezTo>
                  <a:cubicBezTo>
                    <a:pt x="190" y="365"/>
                    <a:pt x="186" y="369"/>
                    <a:pt x="180" y="369"/>
                  </a:cubicBezTo>
                  <a:cubicBezTo>
                    <a:pt x="174" y="369"/>
                    <a:pt x="170" y="365"/>
                    <a:pt x="170" y="359"/>
                  </a:cubicBezTo>
                  <a:cubicBezTo>
                    <a:pt x="170" y="353"/>
                    <a:pt x="174" y="349"/>
                    <a:pt x="180" y="349"/>
                  </a:cubicBezTo>
                  <a:close/>
                  <a:moveTo>
                    <a:pt x="405" y="322"/>
                  </a:moveTo>
                  <a:cubicBezTo>
                    <a:pt x="411" y="322"/>
                    <a:pt x="416" y="327"/>
                    <a:pt x="416" y="332"/>
                  </a:cubicBezTo>
                  <a:cubicBezTo>
                    <a:pt x="416" y="338"/>
                    <a:pt x="411" y="343"/>
                    <a:pt x="405" y="343"/>
                  </a:cubicBezTo>
                  <a:cubicBezTo>
                    <a:pt x="400" y="343"/>
                    <a:pt x="395" y="338"/>
                    <a:pt x="395" y="332"/>
                  </a:cubicBezTo>
                  <a:cubicBezTo>
                    <a:pt x="395" y="327"/>
                    <a:pt x="400" y="322"/>
                    <a:pt x="405" y="322"/>
                  </a:cubicBezTo>
                  <a:close/>
                  <a:moveTo>
                    <a:pt x="349" y="322"/>
                  </a:moveTo>
                  <a:cubicBezTo>
                    <a:pt x="355" y="322"/>
                    <a:pt x="359" y="327"/>
                    <a:pt x="359" y="332"/>
                  </a:cubicBezTo>
                  <a:cubicBezTo>
                    <a:pt x="359" y="338"/>
                    <a:pt x="355" y="343"/>
                    <a:pt x="349" y="343"/>
                  </a:cubicBezTo>
                  <a:cubicBezTo>
                    <a:pt x="343" y="343"/>
                    <a:pt x="339" y="338"/>
                    <a:pt x="339" y="332"/>
                  </a:cubicBezTo>
                  <a:cubicBezTo>
                    <a:pt x="339" y="327"/>
                    <a:pt x="343" y="322"/>
                    <a:pt x="349" y="322"/>
                  </a:cubicBezTo>
                  <a:close/>
                  <a:moveTo>
                    <a:pt x="321" y="322"/>
                  </a:moveTo>
                  <a:cubicBezTo>
                    <a:pt x="327" y="322"/>
                    <a:pt x="331" y="327"/>
                    <a:pt x="331" y="332"/>
                  </a:cubicBezTo>
                  <a:cubicBezTo>
                    <a:pt x="331" y="338"/>
                    <a:pt x="327" y="343"/>
                    <a:pt x="321" y="343"/>
                  </a:cubicBezTo>
                  <a:cubicBezTo>
                    <a:pt x="315" y="343"/>
                    <a:pt x="310" y="338"/>
                    <a:pt x="310" y="332"/>
                  </a:cubicBezTo>
                  <a:cubicBezTo>
                    <a:pt x="310" y="327"/>
                    <a:pt x="315" y="322"/>
                    <a:pt x="321" y="322"/>
                  </a:cubicBezTo>
                  <a:close/>
                  <a:moveTo>
                    <a:pt x="293" y="322"/>
                  </a:moveTo>
                  <a:cubicBezTo>
                    <a:pt x="298" y="322"/>
                    <a:pt x="303" y="327"/>
                    <a:pt x="303" y="332"/>
                  </a:cubicBezTo>
                  <a:cubicBezTo>
                    <a:pt x="303" y="338"/>
                    <a:pt x="298" y="343"/>
                    <a:pt x="293" y="343"/>
                  </a:cubicBezTo>
                  <a:cubicBezTo>
                    <a:pt x="287" y="343"/>
                    <a:pt x="282" y="338"/>
                    <a:pt x="282" y="332"/>
                  </a:cubicBezTo>
                  <a:cubicBezTo>
                    <a:pt x="282" y="327"/>
                    <a:pt x="287" y="322"/>
                    <a:pt x="293" y="322"/>
                  </a:cubicBezTo>
                  <a:close/>
                  <a:moveTo>
                    <a:pt x="264" y="322"/>
                  </a:moveTo>
                  <a:cubicBezTo>
                    <a:pt x="270" y="322"/>
                    <a:pt x="275" y="327"/>
                    <a:pt x="275" y="332"/>
                  </a:cubicBezTo>
                  <a:cubicBezTo>
                    <a:pt x="275" y="338"/>
                    <a:pt x="270" y="343"/>
                    <a:pt x="264" y="343"/>
                  </a:cubicBezTo>
                  <a:cubicBezTo>
                    <a:pt x="259" y="343"/>
                    <a:pt x="254" y="338"/>
                    <a:pt x="254" y="332"/>
                  </a:cubicBezTo>
                  <a:cubicBezTo>
                    <a:pt x="254" y="327"/>
                    <a:pt x="259" y="322"/>
                    <a:pt x="264" y="322"/>
                  </a:cubicBezTo>
                  <a:close/>
                  <a:moveTo>
                    <a:pt x="236" y="322"/>
                  </a:moveTo>
                  <a:cubicBezTo>
                    <a:pt x="242" y="322"/>
                    <a:pt x="247" y="327"/>
                    <a:pt x="247" y="332"/>
                  </a:cubicBezTo>
                  <a:cubicBezTo>
                    <a:pt x="247" y="338"/>
                    <a:pt x="242" y="343"/>
                    <a:pt x="236" y="343"/>
                  </a:cubicBezTo>
                  <a:cubicBezTo>
                    <a:pt x="231" y="343"/>
                    <a:pt x="226" y="338"/>
                    <a:pt x="226" y="332"/>
                  </a:cubicBezTo>
                  <a:cubicBezTo>
                    <a:pt x="226" y="327"/>
                    <a:pt x="231" y="322"/>
                    <a:pt x="236" y="322"/>
                  </a:cubicBezTo>
                  <a:close/>
                  <a:moveTo>
                    <a:pt x="208" y="322"/>
                  </a:moveTo>
                  <a:cubicBezTo>
                    <a:pt x="214" y="322"/>
                    <a:pt x="218" y="327"/>
                    <a:pt x="218" y="332"/>
                  </a:cubicBezTo>
                  <a:cubicBezTo>
                    <a:pt x="218" y="338"/>
                    <a:pt x="214" y="343"/>
                    <a:pt x="208" y="343"/>
                  </a:cubicBezTo>
                  <a:cubicBezTo>
                    <a:pt x="202" y="343"/>
                    <a:pt x="198" y="338"/>
                    <a:pt x="198" y="332"/>
                  </a:cubicBezTo>
                  <a:cubicBezTo>
                    <a:pt x="198" y="327"/>
                    <a:pt x="202" y="322"/>
                    <a:pt x="208" y="322"/>
                  </a:cubicBezTo>
                  <a:close/>
                  <a:moveTo>
                    <a:pt x="180" y="322"/>
                  </a:moveTo>
                  <a:cubicBezTo>
                    <a:pt x="186" y="322"/>
                    <a:pt x="190" y="327"/>
                    <a:pt x="190" y="332"/>
                  </a:cubicBezTo>
                  <a:cubicBezTo>
                    <a:pt x="190" y="338"/>
                    <a:pt x="186" y="343"/>
                    <a:pt x="180" y="343"/>
                  </a:cubicBezTo>
                  <a:cubicBezTo>
                    <a:pt x="174" y="343"/>
                    <a:pt x="170" y="338"/>
                    <a:pt x="170" y="332"/>
                  </a:cubicBezTo>
                  <a:cubicBezTo>
                    <a:pt x="170" y="327"/>
                    <a:pt x="174" y="322"/>
                    <a:pt x="180" y="322"/>
                  </a:cubicBezTo>
                  <a:close/>
                  <a:moveTo>
                    <a:pt x="349" y="295"/>
                  </a:moveTo>
                  <a:cubicBezTo>
                    <a:pt x="355" y="295"/>
                    <a:pt x="359" y="300"/>
                    <a:pt x="359" y="305"/>
                  </a:cubicBezTo>
                  <a:cubicBezTo>
                    <a:pt x="359" y="311"/>
                    <a:pt x="355" y="316"/>
                    <a:pt x="349" y="316"/>
                  </a:cubicBezTo>
                  <a:cubicBezTo>
                    <a:pt x="343" y="316"/>
                    <a:pt x="339" y="311"/>
                    <a:pt x="339" y="305"/>
                  </a:cubicBezTo>
                  <a:cubicBezTo>
                    <a:pt x="339" y="300"/>
                    <a:pt x="343" y="295"/>
                    <a:pt x="349" y="295"/>
                  </a:cubicBezTo>
                  <a:close/>
                  <a:moveTo>
                    <a:pt x="321" y="295"/>
                  </a:moveTo>
                  <a:cubicBezTo>
                    <a:pt x="327" y="295"/>
                    <a:pt x="331" y="300"/>
                    <a:pt x="331" y="305"/>
                  </a:cubicBezTo>
                  <a:cubicBezTo>
                    <a:pt x="331" y="311"/>
                    <a:pt x="327" y="316"/>
                    <a:pt x="321" y="316"/>
                  </a:cubicBezTo>
                  <a:cubicBezTo>
                    <a:pt x="315" y="316"/>
                    <a:pt x="310" y="311"/>
                    <a:pt x="310" y="305"/>
                  </a:cubicBezTo>
                  <a:cubicBezTo>
                    <a:pt x="310" y="300"/>
                    <a:pt x="315" y="295"/>
                    <a:pt x="321" y="295"/>
                  </a:cubicBezTo>
                  <a:close/>
                  <a:moveTo>
                    <a:pt x="293" y="295"/>
                  </a:moveTo>
                  <a:cubicBezTo>
                    <a:pt x="298" y="295"/>
                    <a:pt x="303" y="300"/>
                    <a:pt x="303" y="305"/>
                  </a:cubicBezTo>
                  <a:cubicBezTo>
                    <a:pt x="303" y="311"/>
                    <a:pt x="298" y="316"/>
                    <a:pt x="293" y="316"/>
                  </a:cubicBezTo>
                  <a:cubicBezTo>
                    <a:pt x="287" y="316"/>
                    <a:pt x="282" y="311"/>
                    <a:pt x="282" y="305"/>
                  </a:cubicBezTo>
                  <a:cubicBezTo>
                    <a:pt x="282" y="300"/>
                    <a:pt x="287" y="295"/>
                    <a:pt x="293" y="295"/>
                  </a:cubicBezTo>
                  <a:close/>
                  <a:moveTo>
                    <a:pt x="264" y="295"/>
                  </a:moveTo>
                  <a:cubicBezTo>
                    <a:pt x="270" y="295"/>
                    <a:pt x="275" y="300"/>
                    <a:pt x="275" y="305"/>
                  </a:cubicBezTo>
                  <a:cubicBezTo>
                    <a:pt x="275" y="311"/>
                    <a:pt x="270" y="316"/>
                    <a:pt x="264" y="316"/>
                  </a:cubicBezTo>
                  <a:cubicBezTo>
                    <a:pt x="259" y="316"/>
                    <a:pt x="254" y="311"/>
                    <a:pt x="254" y="305"/>
                  </a:cubicBezTo>
                  <a:cubicBezTo>
                    <a:pt x="254" y="300"/>
                    <a:pt x="259" y="295"/>
                    <a:pt x="264" y="295"/>
                  </a:cubicBezTo>
                  <a:close/>
                  <a:moveTo>
                    <a:pt x="236" y="295"/>
                  </a:moveTo>
                  <a:cubicBezTo>
                    <a:pt x="242" y="295"/>
                    <a:pt x="247" y="300"/>
                    <a:pt x="247" y="305"/>
                  </a:cubicBezTo>
                  <a:cubicBezTo>
                    <a:pt x="247" y="311"/>
                    <a:pt x="242" y="316"/>
                    <a:pt x="236" y="316"/>
                  </a:cubicBezTo>
                  <a:cubicBezTo>
                    <a:pt x="231" y="316"/>
                    <a:pt x="226" y="311"/>
                    <a:pt x="226" y="305"/>
                  </a:cubicBezTo>
                  <a:cubicBezTo>
                    <a:pt x="226" y="300"/>
                    <a:pt x="231" y="295"/>
                    <a:pt x="236" y="295"/>
                  </a:cubicBezTo>
                  <a:close/>
                  <a:moveTo>
                    <a:pt x="208" y="295"/>
                  </a:moveTo>
                  <a:cubicBezTo>
                    <a:pt x="214" y="295"/>
                    <a:pt x="218" y="300"/>
                    <a:pt x="218" y="305"/>
                  </a:cubicBezTo>
                  <a:cubicBezTo>
                    <a:pt x="218" y="311"/>
                    <a:pt x="214" y="316"/>
                    <a:pt x="208" y="316"/>
                  </a:cubicBezTo>
                  <a:cubicBezTo>
                    <a:pt x="202" y="316"/>
                    <a:pt x="198" y="311"/>
                    <a:pt x="198" y="305"/>
                  </a:cubicBezTo>
                  <a:cubicBezTo>
                    <a:pt x="198" y="300"/>
                    <a:pt x="202" y="295"/>
                    <a:pt x="208" y="295"/>
                  </a:cubicBezTo>
                  <a:close/>
                  <a:moveTo>
                    <a:pt x="180" y="295"/>
                  </a:moveTo>
                  <a:cubicBezTo>
                    <a:pt x="186" y="295"/>
                    <a:pt x="190" y="300"/>
                    <a:pt x="190" y="305"/>
                  </a:cubicBezTo>
                  <a:cubicBezTo>
                    <a:pt x="190" y="311"/>
                    <a:pt x="186" y="316"/>
                    <a:pt x="180" y="316"/>
                  </a:cubicBezTo>
                  <a:cubicBezTo>
                    <a:pt x="174" y="316"/>
                    <a:pt x="170" y="311"/>
                    <a:pt x="170" y="305"/>
                  </a:cubicBezTo>
                  <a:cubicBezTo>
                    <a:pt x="170" y="300"/>
                    <a:pt x="174" y="295"/>
                    <a:pt x="180" y="295"/>
                  </a:cubicBezTo>
                  <a:close/>
                  <a:moveTo>
                    <a:pt x="349" y="268"/>
                  </a:moveTo>
                  <a:cubicBezTo>
                    <a:pt x="355" y="268"/>
                    <a:pt x="359" y="273"/>
                    <a:pt x="359" y="279"/>
                  </a:cubicBezTo>
                  <a:cubicBezTo>
                    <a:pt x="359" y="284"/>
                    <a:pt x="355" y="289"/>
                    <a:pt x="349" y="289"/>
                  </a:cubicBezTo>
                  <a:cubicBezTo>
                    <a:pt x="343" y="289"/>
                    <a:pt x="339" y="284"/>
                    <a:pt x="339" y="279"/>
                  </a:cubicBezTo>
                  <a:cubicBezTo>
                    <a:pt x="339" y="273"/>
                    <a:pt x="343" y="268"/>
                    <a:pt x="349" y="268"/>
                  </a:cubicBezTo>
                  <a:close/>
                  <a:moveTo>
                    <a:pt x="321" y="268"/>
                  </a:moveTo>
                  <a:cubicBezTo>
                    <a:pt x="327" y="268"/>
                    <a:pt x="331" y="273"/>
                    <a:pt x="331" y="279"/>
                  </a:cubicBezTo>
                  <a:cubicBezTo>
                    <a:pt x="331" y="284"/>
                    <a:pt x="327" y="289"/>
                    <a:pt x="321" y="289"/>
                  </a:cubicBezTo>
                  <a:cubicBezTo>
                    <a:pt x="315" y="289"/>
                    <a:pt x="310" y="284"/>
                    <a:pt x="310" y="279"/>
                  </a:cubicBezTo>
                  <a:cubicBezTo>
                    <a:pt x="310" y="273"/>
                    <a:pt x="315" y="268"/>
                    <a:pt x="321" y="268"/>
                  </a:cubicBezTo>
                  <a:close/>
                  <a:moveTo>
                    <a:pt x="293" y="268"/>
                  </a:moveTo>
                  <a:cubicBezTo>
                    <a:pt x="298" y="268"/>
                    <a:pt x="303" y="273"/>
                    <a:pt x="303" y="279"/>
                  </a:cubicBezTo>
                  <a:cubicBezTo>
                    <a:pt x="303" y="284"/>
                    <a:pt x="298" y="289"/>
                    <a:pt x="293" y="289"/>
                  </a:cubicBezTo>
                  <a:cubicBezTo>
                    <a:pt x="287" y="289"/>
                    <a:pt x="282" y="284"/>
                    <a:pt x="282" y="279"/>
                  </a:cubicBezTo>
                  <a:cubicBezTo>
                    <a:pt x="282" y="273"/>
                    <a:pt x="287" y="268"/>
                    <a:pt x="293" y="268"/>
                  </a:cubicBezTo>
                  <a:close/>
                  <a:moveTo>
                    <a:pt x="264" y="268"/>
                  </a:moveTo>
                  <a:cubicBezTo>
                    <a:pt x="270" y="268"/>
                    <a:pt x="275" y="273"/>
                    <a:pt x="275" y="279"/>
                  </a:cubicBezTo>
                  <a:cubicBezTo>
                    <a:pt x="275" y="284"/>
                    <a:pt x="270" y="289"/>
                    <a:pt x="264" y="289"/>
                  </a:cubicBezTo>
                  <a:cubicBezTo>
                    <a:pt x="259" y="289"/>
                    <a:pt x="254" y="284"/>
                    <a:pt x="254" y="279"/>
                  </a:cubicBezTo>
                  <a:cubicBezTo>
                    <a:pt x="254" y="273"/>
                    <a:pt x="259" y="268"/>
                    <a:pt x="264" y="268"/>
                  </a:cubicBezTo>
                  <a:close/>
                  <a:moveTo>
                    <a:pt x="236" y="268"/>
                  </a:moveTo>
                  <a:cubicBezTo>
                    <a:pt x="242" y="268"/>
                    <a:pt x="247" y="273"/>
                    <a:pt x="247" y="279"/>
                  </a:cubicBezTo>
                  <a:cubicBezTo>
                    <a:pt x="247" y="284"/>
                    <a:pt x="242" y="289"/>
                    <a:pt x="236" y="289"/>
                  </a:cubicBezTo>
                  <a:cubicBezTo>
                    <a:pt x="231" y="289"/>
                    <a:pt x="226" y="284"/>
                    <a:pt x="226" y="279"/>
                  </a:cubicBezTo>
                  <a:cubicBezTo>
                    <a:pt x="226" y="273"/>
                    <a:pt x="231" y="268"/>
                    <a:pt x="236" y="268"/>
                  </a:cubicBezTo>
                  <a:close/>
                  <a:moveTo>
                    <a:pt x="208" y="268"/>
                  </a:moveTo>
                  <a:cubicBezTo>
                    <a:pt x="214" y="268"/>
                    <a:pt x="218" y="273"/>
                    <a:pt x="218" y="279"/>
                  </a:cubicBezTo>
                  <a:cubicBezTo>
                    <a:pt x="218" y="284"/>
                    <a:pt x="214" y="289"/>
                    <a:pt x="208" y="289"/>
                  </a:cubicBezTo>
                  <a:cubicBezTo>
                    <a:pt x="202" y="289"/>
                    <a:pt x="198" y="284"/>
                    <a:pt x="198" y="279"/>
                  </a:cubicBezTo>
                  <a:cubicBezTo>
                    <a:pt x="198" y="273"/>
                    <a:pt x="202" y="268"/>
                    <a:pt x="208" y="268"/>
                  </a:cubicBezTo>
                  <a:close/>
                  <a:moveTo>
                    <a:pt x="180" y="268"/>
                  </a:moveTo>
                  <a:cubicBezTo>
                    <a:pt x="186" y="268"/>
                    <a:pt x="190" y="273"/>
                    <a:pt x="190" y="279"/>
                  </a:cubicBezTo>
                  <a:cubicBezTo>
                    <a:pt x="190" y="284"/>
                    <a:pt x="186" y="289"/>
                    <a:pt x="180" y="289"/>
                  </a:cubicBezTo>
                  <a:cubicBezTo>
                    <a:pt x="174" y="289"/>
                    <a:pt x="170" y="284"/>
                    <a:pt x="170" y="279"/>
                  </a:cubicBezTo>
                  <a:cubicBezTo>
                    <a:pt x="170" y="273"/>
                    <a:pt x="174" y="268"/>
                    <a:pt x="180" y="268"/>
                  </a:cubicBezTo>
                  <a:close/>
                  <a:moveTo>
                    <a:pt x="349" y="241"/>
                  </a:moveTo>
                  <a:cubicBezTo>
                    <a:pt x="355" y="241"/>
                    <a:pt x="359" y="246"/>
                    <a:pt x="359" y="252"/>
                  </a:cubicBezTo>
                  <a:cubicBezTo>
                    <a:pt x="359" y="258"/>
                    <a:pt x="355" y="262"/>
                    <a:pt x="349" y="262"/>
                  </a:cubicBezTo>
                  <a:cubicBezTo>
                    <a:pt x="343" y="262"/>
                    <a:pt x="339" y="258"/>
                    <a:pt x="339" y="252"/>
                  </a:cubicBezTo>
                  <a:cubicBezTo>
                    <a:pt x="339" y="246"/>
                    <a:pt x="343" y="241"/>
                    <a:pt x="349" y="241"/>
                  </a:cubicBezTo>
                  <a:close/>
                  <a:moveTo>
                    <a:pt x="321" y="241"/>
                  </a:moveTo>
                  <a:cubicBezTo>
                    <a:pt x="327" y="241"/>
                    <a:pt x="331" y="246"/>
                    <a:pt x="331" y="252"/>
                  </a:cubicBezTo>
                  <a:cubicBezTo>
                    <a:pt x="331" y="258"/>
                    <a:pt x="327" y="262"/>
                    <a:pt x="321" y="262"/>
                  </a:cubicBezTo>
                  <a:cubicBezTo>
                    <a:pt x="315" y="262"/>
                    <a:pt x="310" y="258"/>
                    <a:pt x="310" y="252"/>
                  </a:cubicBezTo>
                  <a:cubicBezTo>
                    <a:pt x="310" y="246"/>
                    <a:pt x="315" y="241"/>
                    <a:pt x="321" y="241"/>
                  </a:cubicBezTo>
                  <a:close/>
                  <a:moveTo>
                    <a:pt x="293" y="241"/>
                  </a:moveTo>
                  <a:cubicBezTo>
                    <a:pt x="298" y="241"/>
                    <a:pt x="303" y="246"/>
                    <a:pt x="303" y="252"/>
                  </a:cubicBezTo>
                  <a:cubicBezTo>
                    <a:pt x="303" y="258"/>
                    <a:pt x="298" y="262"/>
                    <a:pt x="293" y="262"/>
                  </a:cubicBezTo>
                  <a:cubicBezTo>
                    <a:pt x="287" y="262"/>
                    <a:pt x="282" y="258"/>
                    <a:pt x="282" y="252"/>
                  </a:cubicBezTo>
                  <a:cubicBezTo>
                    <a:pt x="282" y="246"/>
                    <a:pt x="287" y="241"/>
                    <a:pt x="293" y="241"/>
                  </a:cubicBezTo>
                  <a:close/>
                  <a:moveTo>
                    <a:pt x="264" y="241"/>
                  </a:moveTo>
                  <a:cubicBezTo>
                    <a:pt x="270" y="241"/>
                    <a:pt x="275" y="246"/>
                    <a:pt x="275" y="252"/>
                  </a:cubicBezTo>
                  <a:cubicBezTo>
                    <a:pt x="275" y="258"/>
                    <a:pt x="270" y="262"/>
                    <a:pt x="264" y="262"/>
                  </a:cubicBezTo>
                  <a:cubicBezTo>
                    <a:pt x="259" y="262"/>
                    <a:pt x="254" y="258"/>
                    <a:pt x="254" y="252"/>
                  </a:cubicBezTo>
                  <a:cubicBezTo>
                    <a:pt x="254" y="246"/>
                    <a:pt x="259" y="241"/>
                    <a:pt x="264" y="241"/>
                  </a:cubicBezTo>
                  <a:close/>
                  <a:moveTo>
                    <a:pt x="236" y="241"/>
                  </a:moveTo>
                  <a:cubicBezTo>
                    <a:pt x="242" y="241"/>
                    <a:pt x="247" y="246"/>
                    <a:pt x="247" y="252"/>
                  </a:cubicBezTo>
                  <a:cubicBezTo>
                    <a:pt x="247" y="258"/>
                    <a:pt x="242" y="262"/>
                    <a:pt x="236" y="262"/>
                  </a:cubicBezTo>
                  <a:cubicBezTo>
                    <a:pt x="231" y="262"/>
                    <a:pt x="226" y="258"/>
                    <a:pt x="226" y="252"/>
                  </a:cubicBezTo>
                  <a:cubicBezTo>
                    <a:pt x="226" y="246"/>
                    <a:pt x="231" y="241"/>
                    <a:pt x="236" y="241"/>
                  </a:cubicBezTo>
                  <a:close/>
                  <a:moveTo>
                    <a:pt x="208" y="241"/>
                  </a:moveTo>
                  <a:cubicBezTo>
                    <a:pt x="214" y="241"/>
                    <a:pt x="218" y="246"/>
                    <a:pt x="218" y="252"/>
                  </a:cubicBezTo>
                  <a:cubicBezTo>
                    <a:pt x="218" y="258"/>
                    <a:pt x="214" y="262"/>
                    <a:pt x="208" y="262"/>
                  </a:cubicBezTo>
                  <a:cubicBezTo>
                    <a:pt x="202" y="262"/>
                    <a:pt x="198" y="258"/>
                    <a:pt x="198" y="252"/>
                  </a:cubicBezTo>
                  <a:cubicBezTo>
                    <a:pt x="198" y="246"/>
                    <a:pt x="202" y="241"/>
                    <a:pt x="208" y="241"/>
                  </a:cubicBezTo>
                  <a:close/>
                  <a:moveTo>
                    <a:pt x="180" y="241"/>
                  </a:moveTo>
                  <a:cubicBezTo>
                    <a:pt x="186" y="241"/>
                    <a:pt x="190" y="246"/>
                    <a:pt x="190" y="252"/>
                  </a:cubicBezTo>
                  <a:cubicBezTo>
                    <a:pt x="190" y="258"/>
                    <a:pt x="186" y="262"/>
                    <a:pt x="180" y="262"/>
                  </a:cubicBezTo>
                  <a:cubicBezTo>
                    <a:pt x="174" y="262"/>
                    <a:pt x="170" y="258"/>
                    <a:pt x="170" y="252"/>
                  </a:cubicBezTo>
                  <a:cubicBezTo>
                    <a:pt x="170" y="246"/>
                    <a:pt x="174" y="241"/>
                    <a:pt x="180" y="241"/>
                  </a:cubicBezTo>
                  <a:close/>
                  <a:moveTo>
                    <a:pt x="377" y="215"/>
                  </a:moveTo>
                  <a:cubicBezTo>
                    <a:pt x="383" y="215"/>
                    <a:pt x="388" y="219"/>
                    <a:pt x="388" y="225"/>
                  </a:cubicBezTo>
                  <a:cubicBezTo>
                    <a:pt x="388" y="231"/>
                    <a:pt x="383" y="235"/>
                    <a:pt x="377" y="235"/>
                  </a:cubicBezTo>
                  <a:cubicBezTo>
                    <a:pt x="372" y="235"/>
                    <a:pt x="367" y="231"/>
                    <a:pt x="367" y="225"/>
                  </a:cubicBezTo>
                  <a:cubicBezTo>
                    <a:pt x="367" y="219"/>
                    <a:pt x="372" y="215"/>
                    <a:pt x="377" y="215"/>
                  </a:cubicBezTo>
                  <a:close/>
                  <a:moveTo>
                    <a:pt x="349" y="215"/>
                  </a:moveTo>
                  <a:cubicBezTo>
                    <a:pt x="355" y="215"/>
                    <a:pt x="359" y="219"/>
                    <a:pt x="359" y="225"/>
                  </a:cubicBezTo>
                  <a:cubicBezTo>
                    <a:pt x="359" y="231"/>
                    <a:pt x="355" y="235"/>
                    <a:pt x="349" y="235"/>
                  </a:cubicBezTo>
                  <a:cubicBezTo>
                    <a:pt x="343" y="235"/>
                    <a:pt x="339" y="231"/>
                    <a:pt x="339" y="225"/>
                  </a:cubicBezTo>
                  <a:cubicBezTo>
                    <a:pt x="339" y="219"/>
                    <a:pt x="343" y="215"/>
                    <a:pt x="349" y="215"/>
                  </a:cubicBezTo>
                  <a:close/>
                  <a:moveTo>
                    <a:pt x="321" y="215"/>
                  </a:moveTo>
                  <a:cubicBezTo>
                    <a:pt x="327" y="215"/>
                    <a:pt x="331" y="219"/>
                    <a:pt x="331" y="225"/>
                  </a:cubicBezTo>
                  <a:cubicBezTo>
                    <a:pt x="331" y="231"/>
                    <a:pt x="327" y="235"/>
                    <a:pt x="321" y="235"/>
                  </a:cubicBezTo>
                  <a:cubicBezTo>
                    <a:pt x="315" y="235"/>
                    <a:pt x="310" y="231"/>
                    <a:pt x="310" y="225"/>
                  </a:cubicBezTo>
                  <a:cubicBezTo>
                    <a:pt x="310" y="219"/>
                    <a:pt x="315" y="215"/>
                    <a:pt x="321" y="215"/>
                  </a:cubicBezTo>
                  <a:close/>
                  <a:moveTo>
                    <a:pt x="293" y="215"/>
                  </a:moveTo>
                  <a:cubicBezTo>
                    <a:pt x="298" y="215"/>
                    <a:pt x="303" y="219"/>
                    <a:pt x="303" y="225"/>
                  </a:cubicBezTo>
                  <a:cubicBezTo>
                    <a:pt x="303" y="231"/>
                    <a:pt x="298" y="235"/>
                    <a:pt x="293" y="235"/>
                  </a:cubicBezTo>
                  <a:cubicBezTo>
                    <a:pt x="287" y="235"/>
                    <a:pt x="282" y="231"/>
                    <a:pt x="282" y="225"/>
                  </a:cubicBezTo>
                  <a:cubicBezTo>
                    <a:pt x="282" y="219"/>
                    <a:pt x="287" y="215"/>
                    <a:pt x="293" y="215"/>
                  </a:cubicBezTo>
                  <a:close/>
                  <a:moveTo>
                    <a:pt x="264" y="215"/>
                  </a:moveTo>
                  <a:cubicBezTo>
                    <a:pt x="270" y="215"/>
                    <a:pt x="275" y="219"/>
                    <a:pt x="275" y="225"/>
                  </a:cubicBezTo>
                  <a:cubicBezTo>
                    <a:pt x="275" y="231"/>
                    <a:pt x="270" y="235"/>
                    <a:pt x="264" y="235"/>
                  </a:cubicBezTo>
                  <a:cubicBezTo>
                    <a:pt x="259" y="235"/>
                    <a:pt x="254" y="231"/>
                    <a:pt x="254" y="225"/>
                  </a:cubicBezTo>
                  <a:cubicBezTo>
                    <a:pt x="254" y="219"/>
                    <a:pt x="259" y="215"/>
                    <a:pt x="264" y="215"/>
                  </a:cubicBezTo>
                  <a:close/>
                  <a:moveTo>
                    <a:pt x="236" y="215"/>
                  </a:moveTo>
                  <a:cubicBezTo>
                    <a:pt x="242" y="215"/>
                    <a:pt x="247" y="219"/>
                    <a:pt x="247" y="225"/>
                  </a:cubicBezTo>
                  <a:cubicBezTo>
                    <a:pt x="247" y="231"/>
                    <a:pt x="242" y="235"/>
                    <a:pt x="236" y="235"/>
                  </a:cubicBezTo>
                  <a:cubicBezTo>
                    <a:pt x="231" y="235"/>
                    <a:pt x="226" y="231"/>
                    <a:pt x="226" y="225"/>
                  </a:cubicBezTo>
                  <a:cubicBezTo>
                    <a:pt x="226" y="219"/>
                    <a:pt x="231" y="215"/>
                    <a:pt x="236" y="215"/>
                  </a:cubicBezTo>
                  <a:close/>
                  <a:moveTo>
                    <a:pt x="208" y="215"/>
                  </a:moveTo>
                  <a:cubicBezTo>
                    <a:pt x="214" y="215"/>
                    <a:pt x="218" y="219"/>
                    <a:pt x="218" y="225"/>
                  </a:cubicBezTo>
                  <a:cubicBezTo>
                    <a:pt x="218" y="231"/>
                    <a:pt x="214" y="235"/>
                    <a:pt x="208" y="235"/>
                  </a:cubicBezTo>
                  <a:cubicBezTo>
                    <a:pt x="202" y="235"/>
                    <a:pt x="198" y="231"/>
                    <a:pt x="198" y="225"/>
                  </a:cubicBezTo>
                  <a:cubicBezTo>
                    <a:pt x="198" y="219"/>
                    <a:pt x="202" y="215"/>
                    <a:pt x="208" y="215"/>
                  </a:cubicBezTo>
                  <a:close/>
                  <a:moveTo>
                    <a:pt x="180" y="215"/>
                  </a:moveTo>
                  <a:cubicBezTo>
                    <a:pt x="186" y="215"/>
                    <a:pt x="190" y="219"/>
                    <a:pt x="190" y="225"/>
                  </a:cubicBezTo>
                  <a:cubicBezTo>
                    <a:pt x="190" y="231"/>
                    <a:pt x="186" y="235"/>
                    <a:pt x="180" y="235"/>
                  </a:cubicBezTo>
                  <a:cubicBezTo>
                    <a:pt x="174" y="235"/>
                    <a:pt x="170" y="231"/>
                    <a:pt x="170" y="225"/>
                  </a:cubicBezTo>
                  <a:cubicBezTo>
                    <a:pt x="170" y="219"/>
                    <a:pt x="174" y="215"/>
                    <a:pt x="180" y="215"/>
                  </a:cubicBezTo>
                  <a:close/>
                  <a:moveTo>
                    <a:pt x="405" y="188"/>
                  </a:moveTo>
                  <a:cubicBezTo>
                    <a:pt x="411" y="188"/>
                    <a:pt x="416" y="192"/>
                    <a:pt x="416" y="198"/>
                  </a:cubicBezTo>
                  <a:cubicBezTo>
                    <a:pt x="416" y="204"/>
                    <a:pt x="411" y="209"/>
                    <a:pt x="405" y="209"/>
                  </a:cubicBezTo>
                  <a:cubicBezTo>
                    <a:pt x="400" y="209"/>
                    <a:pt x="395" y="204"/>
                    <a:pt x="395" y="198"/>
                  </a:cubicBezTo>
                  <a:cubicBezTo>
                    <a:pt x="395" y="192"/>
                    <a:pt x="400" y="188"/>
                    <a:pt x="405" y="188"/>
                  </a:cubicBezTo>
                  <a:close/>
                  <a:moveTo>
                    <a:pt x="377" y="188"/>
                  </a:moveTo>
                  <a:cubicBezTo>
                    <a:pt x="383" y="188"/>
                    <a:pt x="388" y="192"/>
                    <a:pt x="388" y="198"/>
                  </a:cubicBezTo>
                  <a:cubicBezTo>
                    <a:pt x="388" y="204"/>
                    <a:pt x="383" y="209"/>
                    <a:pt x="377" y="209"/>
                  </a:cubicBezTo>
                  <a:cubicBezTo>
                    <a:pt x="372" y="209"/>
                    <a:pt x="367" y="204"/>
                    <a:pt x="367" y="198"/>
                  </a:cubicBezTo>
                  <a:cubicBezTo>
                    <a:pt x="367" y="192"/>
                    <a:pt x="372" y="188"/>
                    <a:pt x="377" y="188"/>
                  </a:cubicBezTo>
                  <a:close/>
                  <a:moveTo>
                    <a:pt x="349" y="188"/>
                  </a:moveTo>
                  <a:cubicBezTo>
                    <a:pt x="355" y="188"/>
                    <a:pt x="359" y="192"/>
                    <a:pt x="359" y="198"/>
                  </a:cubicBezTo>
                  <a:cubicBezTo>
                    <a:pt x="359" y="204"/>
                    <a:pt x="355" y="209"/>
                    <a:pt x="349" y="209"/>
                  </a:cubicBezTo>
                  <a:cubicBezTo>
                    <a:pt x="343" y="209"/>
                    <a:pt x="339" y="204"/>
                    <a:pt x="339" y="198"/>
                  </a:cubicBezTo>
                  <a:cubicBezTo>
                    <a:pt x="339" y="192"/>
                    <a:pt x="343" y="188"/>
                    <a:pt x="349" y="188"/>
                  </a:cubicBezTo>
                  <a:close/>
                  <a:moveTo>
                    <a:pt x="321" y="188"/>
                  </a:moveTo>
                  <a:cubicBezTo>
                    <a:pt x="327" y="188"/>
                    <a:pt x="331" y="192"/>
                    <a:pt x="331" y="198"/>
                  </a:cubicBezTo>
                  <a:cubicBezTo>
                    <a:pt x="331" y="204"/>
                    <a:pt x="327" y="209"/>
                    <a:pt x="321" y="209"/>
                  </a:cubicBezTo>
                  <a:cubicBezTo>
                    <a:pt x="315" y="209"/>
                    <a:pt x="310" y="204"/>
                    <a:pt x="310" y="198"/>
                  </a:cubicBezTo>
                  <a:cubicBezTo>
                    <a:pt x="310" y="192"/>
                    <a:pt x="315" y="188"/>
                    <a:pt x="321" y="188"/>
                  </a:cubicBezTo>
                  <a:close/>
                  <a:moveTo>
                    <a:pt x="293" y="188"/>
                  </a:moveTo>
                  <a:cubicBezTo>
                    <a:pt x="298" y="188"/>
                    <a:pt x="303" y="192"/>
                    <a:pt x="303" y="198"/>
                  </a:cubicBezTo>
                  <a:cubicBezTo>
                    <a:pt x="303" y="204"/>
                    <a:pt x="298" y="209"/>
                    <a:pt x="293" y="209"/>
                  </a:cubicBezTo>
                  <a:cubicBezTo>
                    <a:pt x="287" y="209"/>
                    <a:pt x="282" y="204"/>
                    <a:pt x="282" y="198"/>
                  </a:cubicBezTo>
                  <a:cubicBezTo>
                    <a:pt x="282" y="192"/>
                    <a:pt x="287" y="188"/>
                    <a:pt x="293" y="188"/>
                  </a:cubicBezTo>
                  <a:close/>
                  <a:moveTo>
                    <a:pt x="264" y="188"/>
                  </a:moveTo>
                  <a:cubicBezTo>
                    <a:pt x="270" y="188"/>
                    <a:pt x="275" y="192"/>
                    <a:pt x="275" y="198"/>
                  </a:cubicBezTo>
                  <a:cubicBezTo>
                    <a:pt x="275" y="204"/>
                    <a:pt x="270" y="209"/>
                    <a:pt x="264" y="209"/>
                  </a:cubicBezTo>
                  <a:cubicBezTo>
                    <a:pt x="259" y="209"/>
                    <a:pt x="254" y="204"/>
                    <a:pt x="254" y="198"/>
                  </a:cubicBezTo>
                  <a:cubicBezTo>
                    <a:pt x="254" y="192"/>
                    <a:pt x="259" y="188"/>
                    <a:pt x="264" y="188"/>
                  </a:cubicBezTo>
                  <a:close/>
                  <a:moveTo>
                    <a:pt x="236" y="188"/>
                  </a:moveTo>
                  <a:cubicBezTo>
                    <a:pt x="242" y="188"/>
                    <a:pt x="247" y="192"/>
                    <a:pt x="247" y="198"/>
                  </a:cubicBezTo>
                  <a:cubicBezTo>
                    <a:pt x="247" y="204"/>
                    <a:pt x="242" y="209"/>
                    <a:pt x="236" y="209"/>
                  </a:cubicBezTo>
                  <a:cubicBezTo>
                    <a:pt x="231" y="209"/>
                    <a:pt x="226" y="204"/>
                    <a:pt x="226" y="198"/>
                  </a:cubicBezTo>
                  <a:cubicBezTo>
                    <a:pt x="226" y="192"/>
                    <a:pt x="231" y="188"/>
                    <a:pt x="236" y="188"/>
                  </a:cubicBezTo>
                  <a:close/>
                  <a:moveTo>
                    <a:pt x="208" y="188"/>
                  </a:moveTo>
                  <a:cubicBezTo>
                    <a:pt x="214" y="188"/>
                    <a:pt x="218" y="192"/>
                    <a:pt x="218" y="198"/>
                  </a:cubicBezTo>
                  <a:cubicBezTo>
                    <a:pt x="218" y="204"/>
                    <a:pt x="214" y="209"/>
                    <a:pt x="208" y="209"/>
                  </a:cubicBezTo>
                  <a:cubicBezTo>
                    <a:pt x="202" y="209"/>
                    <a:pt x="198" y="204"/>
                    <a:pt x="198" y="198"/>
                  </a:cubicBezTo>
                  <a:cubicBezTo>
                    <a:pt x="198" y="192"/>
                    <a:pt x="202" y="188"/>
                    <a:pt x="208" y="188"/>
                  </a:cubicBezTo>
                  <a:close/>
                  <a:moveTo>
                    <a:pt x="180" y="188"/>
                  </a:moveTo>
                  <a:cubicBezTo>
                    <a:pt x="186" y="188"/>
                    <a:pt x="190" y="192"/>
                    <a:pt x="190" y="198"/>
                  </a:cubicBezTo>
                  <a:cubicBezTo>
                    <a:pt x="190" y="204"/>
                    <a:pt x="186" y="209"/>
                    <a:pt x="180" y="209"/>
                  </a:cubicBezTo>
                  <a:cubicBezTo>
                    <a:pt x="174" y="209"/>
                    <a:pt x="170" y="204"/>
                    <a:pt x="170" y="198"/>
                  </a:cubicBezTo>
                  <a:cubicBezTo>
                    <a:pt x="170" y="192"/>
                    <a:pt x="174" y="188"/>
                    <a:pt x="180" y="188"/>
                  </a:cubicBezTo>
                  <a:close/>
                  <a:moveTo>
                    <a:pt x="152" y="188"/>
                  </a:moveTo>
                  <a:cubicBezTo>
                    <a:pt x="157" y="188"/>
                    <a:pt x="162" y="192"/>
                    <a:pt x="162" y="198"/>
                  </a:cubicBezTo>
                  <a:cubicBezTo>
                    <a:pt x="162" y="204"/>
                    <a:pt x="157" y="209"/>
                    <a:pt x="152" y="209"/>
                  </a:cubicBezTo>
                  <a:cubicBezTo>
                    <a:pt x="146" y="209"/>
                    <a:pt x="141" y="204"/>
                    <a:pt x="141" y="198"/>
                  </a:cubicBezTo>
                  <a:cubicBezTo>
                    <a:pt x="141" y="192"/>
                    <a:pt x="146" y="188"/>
                    <a:pt x="152" y="188"/>
                  </a:cubicBezTo>
                  <a:close/>
                  <a:moveTo>
                    <a:pt x="123" y="188"/>
                  </a:moveTo>
                  <a:cubicBezTo>
                    <a:pt x="129" y="188"/>
                    <a:pt x="134" y="192"/>
                    <a:pt x="134" y="198"/>
                  </a:cubicBezTo>
                  <a:cubicBezTo>
                    <a:pt x="134" y="204"/>
                    <a:pt x="129" y="209"/>
                    <a:pt x="123" y="209"/>
                  </a:cubicBezTo>
                  <a:cubicBezTo>
                    <a:pt x="118" y="209"/>
                    <a:pt x="113" y="204"/>
                    <a:pt x="113" y="198"/>
                  </a:cubicBezTo>
                  <a:cubicBezTo>
                    <a:pt x="113" y="192"/>
                    <a:pt x="118" y="188"/>
                    <a:pt x="123" y="188"/>
                  </a:cubicBezTo>
                  <a:close/>
                  <a:moveTo>
                    <a:pt x="95" y="188"/>
                  </a:moveTo>
                  <a:cubicBezTo>
                    <a:pt x="101" y="188"/>
                    <a:pt x="106" y="192"/>
                    <a:pt x="106" y="198"/>
                  </a:cubicBezTo>
                  <a:cubicBezTo>
                    <a:pt x="106" y="204"/>
                    <a:pt x="101" y="209"/>
                    <a:pt x="95" y="209"/>
                  </a:cubicBezTo>
                  <a:cubicBezTo>
                    <a:pt x="90" y="209"/>
                    <a:pt x="85" y="204"/>
                    <a:pt x="85" y="198"/>
                  </a:cubicBezTo>
                  <a:cubicBezTo>
                    <a:pt x="85" y="192"/>
                    <a:pt x="90" y="188"/>
                    <a:pt x="95" y="188"/>
                  </a:cubicBezTo>
                  <a:close/>
                  <a:moveTo>
                    <a:pt x="67" y="188"/>
                  </a:moveTo>
                  <a:cubicBezTo>
                    <a:pt x="73" y="188"/>
                    <a:pt x="77" y="192"/>
                    <a:pt x="77" y="198"/>
                  </a:cubicBezTo>
                  <a:cubicBezTo>
                    <a:pt x="77" y="204"/>
                    <a:pt x="73" y="209"/>
                    <a:pt x="67" y="209"/>
                  </a:cubicBezTo>
                  <a:cubicBezTo>
                    <a:pt x="61" y="209"/>
                    <a:pt x="57" y="204"/>
                    <a:pt x="57" y="198"/>
                  </a:cubicBezTo>
                  <a:cubicBezTo>
                    <a:pt x="57" y="192"/>
                    <a:pt x="61" y="188"/>
                    <a:pt x="67" y="188"/>
                  </a:cubicBezTo>
                  <a:close/>
                  <a:moveTo>
                    <a:pt x="349" y="161"/>
                  </a:moveTo>
                  <a:cubicBezTo>
                    <a:pt x="355" y="161"/>
                    <a:pt x="359" y="166"/>
                    <a:pt x="359" y="171"/>
                  </a:cubicBezTo>
                  <a:cubicBezTo>
                    <a:pt x="359" y="177"/>
                    <a:pt x="355" y="182"/>
                    <a:pt x="349" y="182"/>
                  </a:cubicBezTo>
                  <a:cubicBezTo>
                    <a:pt x="343" y="182"/>
                    <a:pt x="339" y="177"/>
                    <a:pt x="339" y="171"/>
                  </a:cubicBezTo>
                  <a:cubicBezTo>
                    <a:pt x="339" y="166"/>
                    <a:pt x="343" y="161"/>
                    <a:pt x="349" y="161"/>
                  </a:cubicBezTo>
                  <a:close/>
                  <a:moveTo>
                    <a:pt x="321" y="161"/>
                  </a:moveTo>
                  <a:cubicBezTo>
                    <a:pt x="327" y="161"/>
                    <a:pt x="331" y="166"/>
                    <a:pt x="331" y="171"/>
                  </a:cubicBezTo>
                  <a:cubicBezTo>
                    <a:pt x="331" y="177"/>
                    <a:pt x="327" y="182"/>
                    <a:pt x="321" y="182"/>
                  </a:cubicBezTo>
                  <a:cubicBezTo>
                    <a:pt x="315" y="182"/>
                    <a:pt x="310" y="177"/>
                    <a:pt x="310" y="171"/>
                  </a:cubicBezTo>
                  <a:cubicBezTo>
                    <a:pt x="310" y="166"/>
                    <a:pt x="315" y="161"/>
                    <a:pt x="321" y="161"/>
                  </a:cubicBezTo>
                  <a:close/>
                  <a:moveTo>
                    <a:pt x="293" y="161"/>
                  </a:moveTo>
                  <a:cubicBezTo>
                    <a:pt x="298" y="161"/>
                    <a:pt x="303" y="166"/>
                    <a:pt x="303" y="171"/>
                  </a:cubicBezTo>
                  <a:cubicBezTo>
                    <a:pt x="303" y="177"/>
                    <a:pt x="298" y="182"/>
                    <a:pt x="293" y="182"/>
                  </a:cubicBezTo>
                  <a:cubicBezTo>
                    <a:pt x="287" y="182"/>
                    <a:pt x="282" y="177"/>
                    <a:pt x="282" y="171"/>
                  </a:cubicBezTo>
                  <a:cubicBezTo>
                    <a:pt x="282" y="166"/>
                    <a:pt x="287" y="161"/>
                    <a:pt x="293" y="161"/>
                  </a:cubicBezTo>
                  <a:close/>
                  <a:moveTo>
                    <a:pt x="264" y="161"/>
                  </a:moveTo>
                  <a:cubicBezTo>
                    <a:pt x="270" y="161"/>
                    <a:pt x="275" y="166"/>
                    <a:pt x="275" y="171"/>
                  </a:cubicBezTo>
                  <a:cubicBezTo>
                    <a:pt x="275" y="177"/>
                    <a:pt x="270" y="182"/>
                    <a:pt x="264" y="182"/>
                  </a:cubicBezTo>
                  <a:cubicBezTo>
                    <a:pt x="259" y="182"/>
                    <a:pt x="254" y="177"/>
                    <a:pt x="254" y="171"/>
                  </a:cubicBezTo>
                  <a:cubicBezTo>
                    <a:pt x="254" y="166"/>
                    <a:pt x="259" y="161"/>
                    <a:pt x="264" y="161"/>
                  </a:cubicBezTo>
                  <a:close/>
                  <a:moveTo>
                    <a:pt x="236" y="161"/>
                  </a:moveTo>
                  <a:cubicBezTo>
                    <a:pt x="242" y="161"/>
                    <a:pt x="247" y="166"/>
                    <a:pt x="247" y="171"/>
                  </a:cubicBezTo>
                  <a:cubicBezTo>
                    <a:pt x="247" y="177"/>
                    <a:pt x="242" y="182"/>
                    <a:pt x="236" y="182"/>
                  </a:cubicBezTo>
                  <a:cubicBezTo>
                    <a:pt x="231" y="182"/>
                    <a:pt x="226" y="177"/>
                    <a:pt x="226" y="171"/>
                  </a:cubicBezTo>
                  <a:cubicBezTo>
                    <a:pt x="226" y="166"/>
                    <a:pt x="231" y="161"/>
                    <a:pt x="236" y="161"/>
                  </a:cubicBezTo>
                  <a:close/>
                  <a:moveTo>
                    <a:pt x="208" y="161"/>
                  </a:moveTo>
                  <a:cubicBezTo>
                    <a:pt x="214" y="161"/>
                    <a:pt x="218" y="166"/>
                    <a:pt x="218" y="171"/>
                  </a:cubicBezTo>
                  <a:cubicBezTo>
                    <a:pt x="218" y="177"/>
                    <a:pt x="214" y="182"/>
                    <a:pt x="208" y="182"/>
                  </a:cubicBezTo>
                  <a:cubicBezTo>
                    <a:pt x="202" y="182"/>
                    <a:pt x="198" y="177"/>
                    <a:pt x="198" y="171"/>
                  </a:cubicBezTo>
                  <a:cubicBezTo>
                    <a:pt x="198" y="166"/>
                    <a:pt x="202" y="161"/>
                    <a:pt x="208" y="161"/>
                  </a:cubicBezTo>
                  <a:close/>
                  <a:moveTo>
                    <a:pt x="180" y="161"/>
                  </a:moveTo>
                  <a:cubicBezTo>
                    <a:pt x="186" y="161"/>
                    <a:pt x="190" y="166"/>
                    <a:pt x="190" y="171"/>
                  </a:cubicBezTo>
                  <a:cubicBezTo>
                    <a:pt x="190" y="177"/>
                    <a:pt x="186" y="182"/>
                    <a:pt x="180" y="182"/>
                  </a:cubicBezTo>
                  <a:cubicBezTo>
                    <a:pt x="174" y="182"/>
                    <a:pt x="170" y="177"/>
                    <a:pt x="170" y="171"/>
                  </a:cubicBezTo>
                  <a:cubicBezTo>
                    <a:pt x="170" y="166"/>
                    <a:pt x="174" y="161"/>
                    <a:pt x="180" y="161"/>
                  </a:cubicBezTo>
                  <a:close/>
                  <a:moveTo>
                    <a:pt x="152" y="161"/>
                  </a:moveTo>
                  <a:cubicBezTo>
                    <a:pt x="157" y="161"/>
                    <a:pt x="162" y="166"/>
                    <a:pt x="162" y="171"/>
                  </a:cubicBezTo>
                  <a:cubicBezTo>
                    <a:pt x="162" y="177"/>
                    <a:pt x="157" y="182"/>
                    <a:pt x="152" y="182"/>
                  </a:cubicBezTo>
                  <a:cubicBezTo>
                    <a:pt x="146" y="182"/>
                    <a:pt x="141" y="177"/>
                    <a:pt x="141" y="171"/>
                  </a:cubicBezTo>
                  <a:cubicBezTo>
                    <a:pt x="141" y="166"/>
                    <a:pt x="146" y="161"/>
                    <a:pt x="152" y="161"/>
                  </a:cubicBezTo>
                  <a:close/>
                  <a:moveTo>
                    <a:pt x="123" y="161"/>
                  </a:moveTo>
                  <a:cubicBezTo>
                    <a:pt x="129" y="161"/>
                    <a:pt x="134" y="166"/>
                    <a:pt x="134" y="171"/>
                  </a:cubicBezTo>
                  <a:cubicBezTo>
                    <a:pt x="134" y="177"/>
                    <a:pt x="129" y="182"/>
                    <a:pt x="123" y="182"/>
                  </a:cubicBezTo>
                  <a:cubicBezTo>
                    <a:pt x="118" y="182"/>
                    <a:pt x="113" y="177"/>
                    <a:pt x="113" y="171"/>
                  </a:cubicBezTo>
                  <a:cubicBezTo>
                    <a:pt x="113" y="166"/>
                    <a:pt x="118" y="161"/>
                    <a:pt x="123" y="161"/>
                  </a:cubicBezTo>
                  <a:close/>
                  <a:moveTo>
                    <a:pt x="95" y="161"/>
                  </a:moveTo>
                  <a:cubicBezTo>
                    <a:pt x="101" y="161"/>
                    <a:pt x="106" y="166"/>
                    <a:pt x="106" y="171"/>
                  </a:cubicBezTo>
                  <a:cubicBezTo>
                    <a:pt x="106" y="177"/>
                    <a:pt x="101" y="182"/>
                    <a:pt x="95" y="182"/>
                  </a:cubicBezTo>
                  <a:cubicBezTo>
                    <a:pt x="90" y="182"/>
                    <a:pt x="85" y="177"/>
                    <a:pt x="85" y="171"/>
                  </a:cubicBezTo>
                  <a:cubicBezTo>
                    <a:pt x="85" y="166"/>
                    <a:pt x="90" y="161"/>
                    <a:pt x="95" y="161"/>
                  </a:cubicBezTo>
                  <a:close/>
                  <a:moveTo>
                    <a:pt x="67" y="161"/>
                  </a:moveTo>
                  <a:cubicBezTo>
                    <a:pt x="73" y="161"/>
                    <a:pt x="77" y="166"/>
                    <a:pt x="77" y="171"/>
                  </a:cubicBezTo>
                  <a:cubicBezTo>
                    <a:pt x="77" y="177"/>
                    <a:pt x="73" y="182"/>
                    <a:pt x="67" y="182"/>
                  </a:cubicBezTo>
                  <a:cubicBezTo>
                    <a:pt x="61" y="182"/>
                    <a:pt x="57" y="177"/>
                    <a:pt x="57" y="171"/>
                  </a:cubicBezTo>
                  <a:cubicBezTo>
                    <a:pt x="57" y="166"/>
                    <a:pt x="61" y="161"/>
                    <a:pt x="67" y="161"/>
                  </a:cubicBezTo>
                  <a:close/>
                  <a:moveTo>
                    <a:pt x="39" y="161"/>
                  </a:moveTo>
                  <a:cubicBezTo>
                    <a:pt x="45" y="161"/>
                    <a:pt x="49" y="166"/>
                    <a:pt x="49" y="171"/>
                  </a:cubicBezTo>
                  <a:cubicBezTo>
                    <a:pt x="49" y="177"/>
                    <a:pt x="45" y="182"/>
                    <a:pt x="39" y="182"/>
                  </a:cubicBezTo>
                  <a:cubicBezTo>
                    <a:pt x="33" y="182"/>
                    <a:pt x="29" y="177"/>
                    <a:pt x="29" y="171"/>
                  </a:cubicBezTo>
                  <a:cubicBezTo>
                    <a:pt x="29" y="166"/>
                    <a:pt x="33" y="161"/>
                    <a:pt x="39" y="161"/>
                  </a:cubicBezTo>
                  <a:close/>
                  <a:moveTo>
                    <a:pt x="349" y="134"/>
                  </a:moveTo>
                  <a:cubicBezTo>
                    <a:pt x="355" y="134"/>
                    <a:pt x="359" y="139"/>
                    <a:pt x="359" y="145"/>
                  </a:cubicBezTo>
                  <a:cubicBezTo>
                    <a:pt x="359" y="150"/>
                    <a:pt x="355" y="155"/>
                    <a:pt x="349" y="155"/>
                  </a:cubicBezTo>
                  <a:cubicBezTo>
                    <a:pt x="343" y="155"/>
                    <a:pt x="339" y="150"/>
                    <a:pt x="339" y="145"/>
                  </a:cubicBezTo>
                  <a:cubicBezTo>
                    <a:pt x="339" y="139"/>
                    <a:pt x="343" y="134"/>
                    <a:pt x="349" y="134"/>
                  </a:cubicBezTo>
                  <a:close/>
                  <a:moveTo>
                    <a:pt x="321" y="134"/>
                  </a:moveTo>
                  <a:cubicBezTo>
                    <a:pt x="327" y="134"/>
                    <a:pt x="331" y="139"/>
                    <a:pt x="331" y="145"/>
                  </a:cubicBezTo>
                  <a:cubicBezTo>
                    <a:pt x="331" y="150"/>
                    <a:pt x="327" y="155"/>
                    <a:pt x="321" y="155"/>
                  </a:cubicBezTo>
                  <a:cubicBezTo>
                    <a:pt x="315" y="155"/>
                    <a:pt x="310" y="150"/>
                    <a:pt x="310" y="145"/>
                  </a:cubicBezTo>
                  <a:cubicBezTo>
                    <a:pt x="310" y="139"/>
                    <a:pt x="315" y="134"/>
                    <a:pt x="321" y="134"/>
                  </a:cubicBezTo>
                  <a:close/>
                  <a:moveTo>
                    <a:pt x="293" y="134"/>
                  </a:moveTo>
                  <a:cubicBezTo>
                    <a:pt x="298" y="134"/>
                    <a:pt x="303" y="139"/>
                    <a:pt x="303" y="145"/>
                  </a:cubicBezTo>
                  <a:cubicBezTo>
                    <a:pt x="303" y="150"/>
                    <a:pt x="298" y="155"/>
                    <a:pt x="293" y="155"/>
                  </a:cubicBezTo>
                  <a:cubicBezTo>
                    <a:pt x="287" y="155"/>
                    <a:pt x="282" y="150"/>
                    <a:pt x="282" y="145"/>
                  </a:cubicBezTo>
                  <a:cubicBezTo>
                    <a:pt x="282" y="139"/>
                    <a:pt x="287" y="134"/>
                    <a:pt x="293" y="134"/>
                  </a:cubicBezTo>
                  <a:close/>
                  <a:moveTo>
                    <a:pt x="264" y="134"/>
                  </a:moveTo>
                  <a:cubicBezTo>
                    <a:pt x="270" y="134"/>
                    <a:pt x="275" y="139"/>
                    <a:pt x="275" y="145"/>
                  </a:cubicBezTo>
                  <a:cubicBezTo>
                    <a:pt x="275" y="150"/>
                    <a:pt x="270" y="155"/>
                    <a:pt x="264" y="155"/>
                  </a:cubicBezTo>
                  <a:cubicBezTo>
                    <a:pt x="259" y="155"/>
                    <a:pt x="254" y="150"/>
                    <a:pt x="254" y="145"/>
                  </a:cubicBezTo>
                  <a:cubicBezTo>
                    <a:pt x="254" y="139"/>
                    <a:pt x="259" y="134"/>
                    <a:pt x="264" y="134"/>
                  </a:cubicBezTo>
                  <a:close/>
                  <a:moveTo>
                    <a:pt x="236" y="134"/>
                  </a:moveTo>
                  <a:cubicBezTo>
                    <a:pt x="242" y="134"/>
                    <a:pt x="247" y="139"/>
                    <a:pt x="247" y="145"/>
                  </a:cubicBezTo>
                  <a:cubicBezTo>
                    <a:pt x="247" y="150"/>
                    <a:pt x="242" y="155"/>
                    <a:pt x="236" y="155"/>
                  </a:cubicBezTo>
                  <a:cubicBezTo>
                    <a:pt x="231" y="155"/>
                    <a:pt x="226" y="150"/>
                    <a:pt x="226" y="145"/>
                  </a:cubicBezTo>
                  <a:cubicBezTo>
                    <a:pt x="226" y="139"/>
                    <a:pt x="231" y="134"/>
                    <a:pt x="236" y="134"/>
                  </a:cubicBezTo>
                  <a:close/>
                  <a:moveTo>
                    <a:pt x="208" y="134"/>
                  </a:moveTo>
                  <a:cubicBezTo>
                    <a:pt x="214" y="134"/>
                    <a:pt x="218" y="139"/>
                    <a:pt x="218" y="145"/>
                  </a:cubicBezTo>
                  <a:cubicBezTo>
                    <a:pt x="218" y="150"/>
                    <a:pt x="214" y="155"/>
                    <a:pt x="208" y="155"/>
                  </a:cubicBezTo>
                  <a:cubicBezTo>
                    <a:pt x="202" y="155"/>
                    <a:pt x="198" y="150"/>
                    <a:pt x="198" y="145"/>
                  </a:cubicBezTo>
                  <a:cubicBezTo>
                    <a:pt x="198" y="139"/>
                    <a:pt x="202" y="134"/>
                    <a:pt x="208" y="134"/>
                  </a:cubicBezTo>
                  <a:close/>
                  <a:moveTo>
                    <a:pt x="180" y="134"/>
                  </a:moveTo>
                  <a:cubicBezTo>
                    <a:pt x="186" y="134"/>
                    <a:pt x="190" y="139"/>
                    <a:pt x="190" y="145"/>
                  </a:cubicBezTo>
                  <a:cubicBezTo>
                    <a:pt x="190" y="150"/>
                    <a:pt x="186" y="155"/>
                    <a:pt x="180" y="155"/>
                  </a:cubicBezTo>
                  <a:cubicBezTo>
                    <a:pt x="174" y="155"/>
                    <a:pt x="170" y="150"/>
                    <a:pt x="170" y="145"/>
                  </a:cubicBezTo>
                  <a:cubicBezTo>
                    <a:pt x="170" y="139"/>
                    <a:pt x="174" y="134"/>
                    <a:pt x="180" y="134"/>
                  </a:cubicBezTo>
                  <a:close/>
                  <a:moveTo>
                    <a:pt x="152" y="134"/>
                  </a:moveTo>
                  <a:cubicBezTo>
                    <a:pt x="157" y="134"/>
                    <a:pt x="162" y="139"/>
                    <a:pt x="162" y="145"/>
                  </a:cubicBezTo>
                  <a:cubicBezTo>
                    <a:pt x="162" y="150"/>
                    <a:pt x="157" y="155"/>
                    <a:pt x="152" y="155"/>
                  </a:cubicBezTo>
                  <a:cubicBezTo>
                    <a:pt x="146" y="155"/>
                    <a:pt x="141" y="150"/>
                    <a:pt x="141" y="145"/>
                  </a:cubicBezTo>
                  <a:cubicBezTo>
                    <a:pt x="141" y="139"/>
                    <a:pt x="146" y="134"/>
                    <a:pt x="152" y="134"/>
                  </a:cubicBezTo>
                  <a:close/>
                  <a:moveTo>
                    <a:pt x="123" y="134"/>
                  </a:moveTo>
                  <a:cubicBezTo>
                    <a:pt x="129" y="134"/>
                    <a:pt x="134" y="139"/>
                    <a:pt x="134" y="145"/>
                  </a:cubicBezTo>
                  <a:cubicBezTo>
                    <a:pt x="134" y="150"/>
                    <a:pt x="129" y="155"/>
                    <a:pt x="123" y="155"/>
                  </a:cubicBezTo>
                  <a:cubicBezTo>
                    <a:pt x="118" y="155"/>
                    <a:pt x="113" y="150"/>
                    <a:pt x="113" y="145"/>
                  </a:cubicBezTo>
                  <a:cubicBezTo>
                    <a:pt x="113" y="139"/>
                    <a:pt x="118" y="134"/>
                    <a:pt x="123" y="134"/>
                  </a:cubicBezTo>
                  <a:close/>
                  <a:moveTo>
                    <a:pt x="95" y="134"/>
                  </a:moveTo>
                  <a:cubicBezTo>
                    <a:pt x="101" y="134"/>
                    <a:pt x="106" y="139"/>
                    <a:pt x="106" y="145"/>
                  </a:cubicBezTo>
                  <a:cubicBezTo>
                    <a:pt x="106" y="150"/>
                    <a:pt x="101" y="155"/>
                    <a:pt x="95" y="155"/>
                  </a:cubicBezTo>
                  <a:cubicBezTo>
                    <a:pt x="90" y="155"/>
                    <a:pt x="85" y="150"/>
                    <a:pt x="85" y="145"/>
                  </a:cubicBezTo>
                  <a:cubicBezTo>
                    <a:pt x="85" y="139"/>
                    <a:pt x="90" y="134"/>
                    <a:pt x="95" y="134"/>
                  </a:cubicBezTo>
                  <a:close/>
                  <a:moveTo>
                    <a:pt x="67" y="134"/>
                  </a:moveTo>
                  <a:cubicBezTo>
                    <a:pt x="73" y="134"/>
                    <a:pt x="77" y="139"/>
                    <a:pt x="77" y="145"/>
                  </a:cubicBezTo>
                  <a:cubicBezTo>
                    <a:pt x="77" y="150"/>
                    <a:pt x="73" y="155"/>
                    <a:pt x="67" y="155"/>
                  </a:cubicBezTo>
                  <a:cubicBezTo>
                    <a:pt x="61" y="155"/>
                    <a:pt x="57" y="150"/>
                    <a:pt x="57" y="145"/>
                  </a:cubicBezTo>
                  <a:cubicBezTo>
                    <a:pt x="57" y="139"/>
                    <a:pt x="61" y="134"/>
                    <a:pt x="67" y="134"/>
                  </a:cubicBezTo>
                  <a:close/>
                  <a:moveTo>
                    <a:pt x="39" y="134"/>
                  </a:moveTo>
                  <a:cubicBezTo>
                    <a:pt x="45" y="134"/>
                    <a:pt x="49" y="139"/>
                    <a:pt x="49" y="145"/>
                  </a:cubicBezTo>
                  <a:cubicBezTo>
                    <a:pt x="49" y="150"/>
                    <a:pt x="45" y="155"/>
                    <a:pt x="39" y="155"/>
                  </a:cubicBezTo>
                  <a:cubicBezTo>
                    <a:pt x="33" y="155"/>
                    <a:pt x="29" y="150"/>
                    <a:pt x="29" y="145"/>
                  </a:cubicBezTo>
                  <a:cubicBezTo>
                    <a:pt x="29" y="139"/>
                    <a:pt x="33" y="134"/>
                    <a:pt x="39" y="134"/>
                  </a:cubicBezTo>
                  <a:close/>
                  <a:moveTo>
                    <a:pt x="11" y="134"/>
                  </a:moveTo>
                  <a:cubicBezTo>
                    <a:pt x="16" y="134"/>
                    <a:pt x="21" y="139"/>
                    <a:pt x="21" y="145"/>
                  </a:cubicBezTo>
                  <a:cubicBezTo>
                    <a:pt x="21" y="150"/>
                    <a:pt x="16" y="155"/>
                    <a:pt x="11" y="155"/>
                  </a:cubicBezTo>
                  <a:cubicBezTo>
                    <a:pt x="5" y="155"/>
                    <a:pt x="0" y="150"/>
                    <a:pt x="0" y="145"/>
                  </a:cubicBezTo>
                  <a:cubicBezTo>
                    <a:pt x="0" y="139"/>
                    <a:pt x="5" y="134"/>
                    <a:pt x="11" y="134"/>
                  </a:cubicBezTo>
                  <a:close/>
                  <a:moveTo>
                    <a:pt x="349" y="107"/>
                  </a:moveTo>
                  <a:cubicBezTo>
                    <a:pt x="355" y="107"/>
                    <a:pt x="359" y="112"/>
                    <a:pt x="359" y="118"/>
                  </a:cubicBezTo>
                  <a:cubicBezTo>
                    <a:pt x="359" y="123"/>
                    <a:pt x="355" y="128"/>
                    <a:pt x="349" y="128"/>
                  </a:cubicBezTo>
                  <a:cubicBezTo>
                    <a:pt x="343" y="128"/>
                    <a:pt x="339" y="123"/>
                    <a:pt x="339" y="118"/>
                  </a:cubicBezTo>
                  <a:cubicBezTo>
                    <a:pt x="339" y="112"/>
                    <a:pt x="343" y="107"/>
                    <a:pt x="349" y="107"/>
                  </a:cubicBezTo>
                  <a:close/>
                  <a:moveTo>
                    <a:pt x="321" y="107"/>
                  </a:moveTo>
                  <a:cubicBezTo>
                    <a:pt x="327" y="107"/>
                    <a:pt x="331" y="112"/>
                    <a:pt x="331" y="118"/>
                  </a:cubicBezTo>
                  <a:cubicBezTo>
                    <a:pt x="331" y="123"/>
                    <a:pt x="327" y="128"/>
                    <a:pt x="321" y="128"/>
                  </a:cubicBezTo>
                  <a:cubicBezTo>
                    <a:pt x="315" y="128"/>
                    <a:pt x="310" y="123"/>
                    <a:pt x="310" y="118"/>
                  </a:cubicBezTo>
                  <a:cubicBezTo>
                    <a:pt x="310" y="112"/>
                    <a:pt x="315" y="107"/>
                    <a:pt x="321" y="107"/>
                  </a:cubicBezTo>
                  <a:close/>
                  <a:moveTo>
                    <a:pt x="293" y="107"/>
                  </a:moveTo>
                  <a:cubicBezTo>
                    <a:pt x="298" y="107"/>
                    <a:pt x="303" y="112"/>
                    <a:pt x="303" y="118"/>
                  </a:cubicBezTo>
                  <a:cubicBezTo>
                    <a:pt x="303" y="123"/>
                    <a:pt x="298" y="128"/>
                    <a:pt x="293" y="128"/>
                  </a:cubicBezTo>
                  <a:cubicBezTo>
                    <a:pt x="287" y="128"/>
                    <a:pt x="282" y="123"/>
                    <a:pt x="282" y="118"/>
                  </a:cubicBezTo>
                  <a:cubicBezTo>
                    <a:pt x="282" y="112"/>
                    <a:pt x="287" y="107"/>
                    <a:pt x="293" y="107"/>
                  </a:cubicBezTo>
                  <a:close/>
                  <a:moveTo>
                    <a:pt x="264" y="107"/>
                  </a:moveTo>
                  <a:cubicBezTo>
                    <a:pt x="270" y="107"/>
                    <a:pt x="275" y="112"/>
                    <a:pt x="275" y="118"/>
                  </a:cubicBezTo>
                  <a:cubicBezTo>
                    <a:pt x="275" y="123"/>
                    <a:pt x="270" y="128"/>
                    <a:pt x="264" y="128"/>
                  </a:cubicBezTo>
                  <a:cubicBezTo>
                    <a:pt x="259" y="128"/>
                    <a:pt x="254" y="123"/>
                    <a:pt x="254" y="118"/>
                  </a:cubicBezTo>
                  <a:cubicBezTo>
                    <a:pt x="254" y="112"/>
                    <a:pt x="259" y="107"/>
                    <a:pt x="264" y="107"/>
                  </a:cubicBezTo>
                  <a:close/>
                  <a:moveTo>
                    <a:pt x="236" y="107"/>
                  </a:moveTo>
                  <a:cubicBezTo>
                    <a:pt x="242" y="107"/>
                    <a:pt x="247" y="112"/>
                    <a:pt x="247" y="118"/>
                  </a:cubicBezTo>
                  <a:cubicBezTo>
                    <a:pt x="247" y="123"/>
                    <a:pt x="242" y="128"/>
                    <a:pt x="236" y="128"/>
                  </a:cubicBezTo>
                  <a:cubicBezTo>
                    <a:pt x="231" y="128"/>
                    <a:pt x="226" y="123"/>
                    <a:pt x="226" y="118"/>
                  </a:cubicBezTo>
                  <a:cubicBezTo>
                    <a:pt x="226" y="112"/>
                    <a:pt x="231" y="107"/>
                    <a:pt x="236" y="107"/>
                  </a:cubicBezTo>
                  <a:close/>
                  <a:moveTo>
                    <a:pt x="208" y="107"/>
                  </a:moveTo>
                  <a:cubicBezTo>
                    <a:pt x="214" y="107"/>
                    <a:pt x="218" y="112"/>
                    <a:pt x="218" y="118"/>
                  </a:cubicBezTo>
                  <a:cubicBezTo>
                    <a:pt x="218" y="123"/>
                    <a:pt x="214" y="128"/>
                    <a:pt x="208" y="128"/>
                  </a:cubicBezTo>
                  <a:cubicBezTo>
                    <a:pt x="202" y="128"/>
                    <a:pt x="198" y="123"/>
                    <a:pt x="198" y="118"/>
                  </a:cubicBezTo>
                  <a:cubicBezTo>
                    <a:pt x="198" y="112"/>
                    <a:pt x="202" y="107"/>
                    <a:pt x="208" y="107"/>
                  </a:cubicBezTo>
                  <a:close/>
                  <a:moveTo>
                    <a:pt x="180" y="107"/>
                  </a:moveTo>
                  <a:cubicBezTo>
                    <a:pt x="186" y="107"/>
                    <a:pt x="190" y="112"/>
                    <a:pt x="190" y="118"/>
                  </a:cubicBezTo>
                  <a:cubicBezTo>
                    <a:pt x="190" y="123"/>
                    <a:pt x="186" y="128"/>
                    <a:pt x="180" y="128"/>
                  </a:cubicBezTo>
                  <a:cubicBezTo>
                    <a:pt x="174" y="128"/>
                    <a:pt x="170" y="123"/>
                    <a:pt x="170" y="118"/>
                  </a:cubicBezTo>
                  <a:cubicBezTo>
                    <a:pt x="170" y="112"/>
                    <a:pt x="174" y="107"/>
                    <a:pt x="180" y="107"/>
                  </a:cubicBezTo>
                  <a:close/>
                  <a:moveTo>
                    <a:pt x="152" y="107"/>
                  </a:moveTo>
                  <a:cubicBezTo>
                    <a:pt x="157" y="107"/>
                    <a:pt x="162" y="112"/>
                    <a:pt x="162" y="118"/>
                  </a:cubicBezTo>
                  <a:cubicBezTo>
                    <a:pt x="162" y="123"/>
                    <a:pt x="157" y="128"/>
                    <a:pt x="152" y="128"/>
                  </a:cubicBezTo>
                  <a:cubicBezTo>
                    <a:pt x="146" y="128"/>
                    <a:pt x="141" y="123"/>
                    <a:pt x="141" y="118"/>
                  </a:cubicBezTo>
                  <a:cubicBezTo>
                    <a:pt x="141" y="112"/>
                    <a:pt x="146" y="107"/>
                    <a:pt x="152" y="107"/>
                  </a:cubicBezTo>
                  <a:close/>
                  <a:moveTo>
                    <a:pt x="123" y="107"/>
                  </a:moveTo>
                  <a:cubicBezTo>
                    <a:pt x="129" y="107"/>
                    <a:pt x="134" y="112"/>
                    <a:pt x="134" y="118"/>
                  </a:cubicBezTo>
                  <a:cubicBezTo>
                    <a:pt x="134" y="123"/>
                    <a:pt x="129" y="128"/>
                    <a:pt x="123" y="128"/>
                  </a:cubicBezTo>
                  <a:cubicBezTo>
                    <a:pt x="118" y="128"/>
                    <a:pt x="113" y="123"/>
                    <a:pt x="113" y="118"/>
                  </a:cubicBezTo>
                  <a:cubicBezTo>
                    <a:pt x="113" y="112"/>
                    <a:pt x="118" y="107"/>
                    <a:pt x="123" y="107"/>
                  </a:cubicBezTo>
                  <a:close/>
                  <a:moveTo>
                    <a:pt x="95" y="107"/>
                  </a:moveTo>
                  <a:cubicBezTo>
                    <a:pt x="101" y="107"/>
                    <a:pt x="106" y="112"/>
                    <a:pt x="106" y="118"/>
                  </a:cubicBezTo>
                  <a:cubicBezTo>
                    <a:pt x="106" y="123"/>
                    <a:pt x="101" y="128"/>
                    <a:pt x="95" y="128"/>
                  </a:cubicBezTo>
                  <a:cubicBezTo>
                    <a:pt x="90" y="128"/>
                    <a:pt x="85" y="123"/>
                    <a:pt x="85" y="118"/>
                  </a:cubicBezTo>
                  <a:cubicBezTo>
                    <a:pt x="85" y="112"/>
                    <a:pt x="90" y="107"/>
                    <a:pt x="95" y="107"/>
                  </a:cubicBezTo>
                  <a:close/>
                  <a:moveTo>
                    <a:pt x="67" y="107"/>
                  </a:moveTo>
                  <a:cubicBezTo>
                    <a:pt x="73" y="107"/>
                    <a:pt x="77" y="112"/>
                    <a:pt x="77" y="118"/>
                  </a:cubicBezTo>
                  <a:cubicBezTo>
                    <a:pt x="77" y="123"/>
                    <a:pt x="73" y="128"/>
                    <a:pt x="67" y="128"/>
                  </a:cubicBezTo>
                  <a:cubicBezTo>
                    <a:pt x="61" y="128"/>
                    <a:pt x="57" y="123"/>
                    <a:pt x="57" y="118"/>
                  </a:cubicBezTo>
                  <a:cubicBezTo>
                    <a:pt x="57" y="112"/>
                    <a:pt x="61" y="107"/>
                    <a:pt x="67" y="107"/>
                  </a:cubicBezTo>
                  <a:close/>
                  <a:moveTo>
                    <a:pt x="39" y="107"/>
                  </a:moveTo>
                  <a:cubicBezTo>
                    <a:pt x="45" y="107"/>
                    <a:pt x="49" y="112"/>
                    <a:pt x="49" y="118"/>
                  </a:cubicBezTo>
                  <a:cubicBezTo>
                    <a:pt x="49" y="123"/>
                    <a:pt x="45" y="128"/>
                    <a:pt x="39" y="128"/>
                  </a:cubicBezTo>
                  <a:cubicBezTo>
                    <a:pt x="33" y="128"/>
                    <a:pt x="29" y="123"/>
                    <a:pt x="29" y="118"/>
                  </a:cubicBezTo>
                  <a:cubicBezTo>
                    <a:pt x="29" y="112"/>
                    <a:pt x="33" y="107"/>
                    <a:pt x="39" y="107"/>
                  </a:cubicBezTo>
                  <a:close/>
                  <a:moveTo>
                    <a:pt x="11" y="107"/>
                  </a:moveTo>
                  <a:cubicBezTo>
                    <a:pt x="16" y="107"/>
                    <a:pt x="21" y="112"/>
                    <a:pt x="21" y="118"/>
                  </a:cubicBezTo>
                  <a:cubicBezTo>
                    <a:pt x="21" y="123"/>
                    <a:pt x="16" y="128"/>
                    <a:pt x="11" y="128"/>
                  </a:cubicBezTo>
                  <a:cubicBezTo>
                    <a:pt x="5" y="128"/>
                    <a:pt x="0" y="123"/>
                    <a:pt x="0" y="118"/>
                  </a:cubicBezTo>
                  <a:cubicBezTo>
                    <a:pt x="0" y="112"/>
                    <a:pt x="5" y="107"/>
                    <a:pt x="11" y="107"/>
                  </a:cubicBezTo>
                  <a:close/>
                  <a:moveTo>
                    <a:pt x="321" y="81"/>
                  </a:moveTo>
                  <a:cubicBezTo>
                    <a:pt x="327" y="81"/>
                    <a:pt x="331" y="85"/>
                    <a:pt x="331" y="91"/>
                  </a:cubicBezTo>
                  <a:cubicBezTo>
                    <a:pt x="331" y="97"/>
                    <a:pt x="327" y="101"/>
                    <a:pt x="321" y="101"/>
                  </a:cubicBezTo>
                  <a:cubicBezTo>
                    <a:pt x="315" y="101"/>
                    <a:pt x="310" y="97"/>
                    <a:pt x="310" y="91"/>
                  </a:cubicBezTo>
                  <a:cubicBezTo>
                    <a:pt x="310" y="85"/>
                    <a:pt x="315" y="81"/>
                    <a:pt x="321" y="81"/>
                  </a:cubicBezTo>
                  <a:close/>
                  <a:moveTo>
                    <a:pt x="293" y="81"/>
                  </a:moveTo>
                  <a:cubicBezTo>
                    <a:pt x="298" y="81"/>
                    <a:pt x="303" y="85"/>
                    <a:pt x="303" y="91"/>
                  </a:cubicBezTo>
                  <a:cubicBezTo>
                    <a:pt x="303" y="97"/>
                    <a:pt x="298" y="101"/>
                    <a:pt x="293" y="101"/>
                  </a:cubicBezTo>
                  <a:cubicBezTo>
                    <a:pt x="287" y="101"/>
                    <a:pt x="282" y="97"/>
                    <a:pt x="282" y="91"/>
                  </a:cubicBezTo>
                  <a:cubicBezTo>
                    <a:pt x="282" y="85"/>
                    <a:pt x="287" y="81"/>
                    <a:pt x="293" y="81"/>
                  </a:cubicBezTo>
                  <a:close/>
                  <a:moveTo>
                    <a:pt x="264" y="81"/>
                  </a:moveTo>
                  <a:cubicBezTo>
                    <a:pt x="270" y="81"/>
                    <a:pt x="275" y="85"/>
                    <a:pt x="275" y="91"/>
                  </a:cubicBezTo>
                  <a:cubicBezTo>
                    <a:pt x="275" y="97"/>
                    <a:pt x="270" y="101"/>
                    <a:pt x="264" y="101"/>
                  </a:cubicBezTo>
                  <a:cubicBezTo>
                    <a:pt x="259" y="101"/>
                    <a:pt x="254" y="97"/>
                    <a:pt x="254" y="91"/>
                  </a:cubicBezTo>
                  <a:cubicBezTo>
                    <a:pt x="254" y="85"/>
                    <a:pt x="259" y="81"/>
                    <a:pt x="264" y="81"/>
                  </a:cubicBezTo>
                  <a:close/>
                  <a:moveTo>
                    <a:pt x="236" y="81"/>
                  </a:moveTo>
                  <a:cubicBezTo>
                    <a:pt x="242" y="81"/>
                    <a:pt x="247" y="85"/>
                    <a:pt x="247" y="91"/>
                  </a:cubicBezTo>
                  <a:cubicBezTo>
                    <a:pt x="247" y="97"/>
                    <a:pt x="242" y="101"/>
                    <a:pt x="236" y="101"/>
                  </a:cubicBezTo>
                  <a:cubicBezTo>
                    <a:pt x="231" y="101"/>
                    <a:pt x="226" y="97"/>
                    <a:pt x="226" y="91"/>
                  </a:cubicBezTo>
                  <a:cubicBezTo>
                    <a:pt x="226" y="85"/>
                    <a:pt x="231" y="81"/>
                    <a:pt x="236" y="81"/>
                  </a:cubicBezTo>
                  <a:close/>
                  <a:moveTo>
                    <a:pt x="208" y="81"/>
                  </a:moveTo>
                  <a:cubicBezTo>
                    <a:pt x="214" y="81"/>
                    <a:pt x="218" y="85"/>
                    <a:pt x="218" y="91"/>
                  </a:cubicBezTo>
                  <a:cubicBezTo>
                    <a:pt x="218" y="97"/>
                    <a:pt x="214" y="101"/>
                    <a:pt x="208" y="101"/>
                  </a:cubicBezTo>
                  <a:cubicBezTo>
                    <a:pt x="202" y="101"/>
                    <a:pt x="198" y="97"/>
                    <a:pt x="198" y="91"/>
                  </a:cubicBezTo>
                  <a:cubicBezTo>
                    <a:pt x="198" y="85"/>
                    <a:pt x="202" y="81"/>
                    <a:pt x="208" y="81"/>
                  </a:cubicBezTo>
                  <a:close/>
                  <a:moveTo>
                    <a:pt x="180" y="81"/>
                  </a:moveTo>
                  <a:cubicBezTo>
                    <a:pt x="186" y="81"/>
                    <a:pt x="190" y="85"/>
                    <a:pt x="190" y="91"/>
                  </a:cubicBezTo>
                  <a:cubicBezTo>
                    <a:pt x="190" y="97"/>
                    <a:pt x="186" y="101"/>
                    <a:pt x="180" y="101"/>
                  </a:cubicBezTo>
                  <a:cubicBezTo>
                    <a:pt x="174" y="101"/>
                    <a:pt x="170" y="97"/>
                    <a:pt x="170" y="91"/>
                  </a:cubicBezTo>
                  <a:cubicBezTo>
                    <a:pt x="170" y="85"/>
                    <a:pt x="174" y="81"/>
                    <a:pt x="180" y="81"/>
                  </a:cubicBezTo>
                  <a:close/>
                  <a:moveTo>
                    <a:pt x="152" y="81"/>
                  </a:moveTo>
                  <a:cubicBezTo>
                    <a:pt x="157" y="81"/>
                    <a:pt x="162" y="85"/>
                    <a:pt x="162" y="91"/>
                  </a:cubicBezTo>
                  <a:cubicBezTo>
                    <a:pt x="162" y="97"/>
                    <a:pt x="157" y="101"/>
                    <a:pt x="152" y="101"/>
                  </a:cubicBezTo>
                  <a:cubicBezTo>
                    <a:pt x="146" y="101"/>
                    <a:pt x="141" y="97"/>
                    <a:pt x="141" y="91"/>
                  </a:cubicBezTo>
                  <a:cubicBezTo>
                    <a:pt x="141" y="85"/>
                    <a:pt x="146" y="81"/>
                    <a:pt x="152" y="81"/>
                  </a:cubicBezTo>
                  <a:close/>
                  <a:moveTo>
                    <a:pt x="123" y="81"/>
                  </a:moveTo>
                  <a:cubicBezTo>
                    <a:pt x="129" y="81"/>
                    <a:pt x="134" y="85"/>
                    <a:pt x="134" y="91"/>
                  </a:cubicBezTo>
                  <a:cubicBezTo>
                    <a:pt x="134" y="97"/>
                    <a:pt x="129" y="101"/>
                    <a:pt x="123" y="101"/>
                  </a:cubicBezTo>
                  <a:cubicBezTo>
                    <a:pt x="118" y="101"/>
                    <a:pt x="113" y="97"/>
                    <a:pt x="113" y="91"/>
                  </a:cubicBezTo>
                  <a:cubicBezTo>
                    <a:pt x="113" y="85"/>
                    <a:pt x="118" y="81"/>
                    <a:pt x="123" y="81"/>
                  </a:cubicBezTo>
                  <a:close/>
                  <a:moveTo>
                    <a:pt x="95" y="81"/>
                  </a:moveTo>
                  <a:cubicBezTo>
                    <a:pt x="101" y="81"/>
                    <a:pt x="106" y="85"/>
                    <a:pt x="106" y="91"/>
                  </a:cubicBezTo>
                  <a:cubicBezTo>
                    <a:pt x="106" y="97"/>
                    <a:pt x="101" y="101"/>
                    <a:pt x="95" y="101"/>
                  </a:cubicBezTo>
                  <a:cubicBezTo>
                    <a:pt x="90" y="101"/>
                    <a:pt x="85" y="97"/>
                    <a:pt x="85" y="91"/>
                  </a:cubicBezTo>
                  <a:cubicBezTo>
                    <a:pt x="85" y="85"/>
                    <a:pt x="90" y="81"/>
                    <a:pt x="95" y="81"/>
                  </a:cubicBezTo>
                  <a:close/>
                  <a:moveTo>
                    <a:pt x="67" y="81"/>
                  </a:moveTo>
                  <a:cubicBezTo>
                    <a:pt x="73" y="81"/>
                    <a:pt x="77" y="85"/>
                    <a:pt x="77" y="91"/>
                  </a:cubicBezTo>
                  <a:cubicBezTo>
                    <a:pt x="77" y="97"/>
                    <a:pt x="73" y="101"/>
                    <a:pt x="67" y="101"/>
                  </a:cubicBezTo>
                  <a:cubicBezTo>
                    <a:pt x="61" y="101"/>
                    <a:pt x="57" y="97"/>
                    <a:pt x="57" y="91"/>
                  </a:cubicBezTo>
                  <a:cubicBezTo>
                    <a:pt x="57" y="85"/>
                    <a:pt x="61" y="81"/>
                    <a:pt x="67" y="81"/>
                  </a:cubicBezTo>
                  <a:close/>
                  <a:moveTo>
                    <a:pt x="39" y="81"/>
                  </a:moveTo>
                  <a:cubicBezTo>
                    <a:pt x="45" y="81"/>
                    <a:pt x="49" y="85"/>
                    <a:pt x="49" y="91"/>
                  </a:cubicBezTo>
                  <a:cubicBezTo>
                    <a:pt x="49" y="97"/>
                    <a:pt x="45" y="101"/>
                    <a:pt x="39" y="101"/>
                  </a:cubicBezTo>
                  <a:cubicBezTo>
                    <a:pt x="33" y="101"/>
                    <a:pt x="29" y="97"/>
                    <a:pt x="29" y="91"/>
                  </a:cubicBezTo>
                  <a:cubicBezTo>
                    <a:pt x="29" y="85"/>
                    <a:pt x="33" y="81"/>
                    <a:pt x="39" y="81"/>
                  </a:cubicBezTo>
                  <a:close/>
                  <a:moveTo>
                    <a:pt x="321" y="54"/>
                  </a:moveTo>
                  <a:cubicBezTo>
                    <a:pt x="327" y="54"/>
                    <a:pt x="331" y="58"/>
                    <a:pt x="331" y="64"/>
                  </a:cubicBezTo>
                  <a:cubicBezTo>
                    <a:pt x="331" y="70"/>
                    <a:pt x="327" y="74"/>
                    <a:pt x="321" y="74"/>
                  </a:cubicBezTo>
                  <a:cubicBezTo>
                    <a:pt x="315" y="74"/>
                    <a:pt x="310" y="70"/>
                    <a:pt x="310" y="64"/>
                  </a:cubicBezTo>
                  <a:cubicBezTo>
                    <a:pt x="310" y="58"/>
                    <a:pt x="315" y="54"/>
                    <a:pt x="321" y="54"/>
                  </a:cubicBezTo>
                  <a:close/>
                  <a:moveTo>
                    <a:pt x="293" y="54"/>
                  </a:moveTo>
                  <a:cubicBezTo>
                    <a:pt x="298" y="54"/>
                    <a:pt x="303" y="58"/>
                    <a:pt x="303" y="64"/>
                  </a:cubicBezTo>
                  <a:cubicBezTo>
                    <a:pt x="303" y="70"/>
                    <a:pt x="298" y="74"/>
                    <a:pt x="293" y="74"/>
                  </a:cubicBezTo>
                  <a:cubicBezTo>
                    <a:pt x="287" y="74"/>
                    <a:pt x="282" y="70"/>
                    <a:pt x="282" y="64"/>
                  </a:cubicBezTo>
                  <a:cubicBezTo>
                    <a:pt x="282" y="58"/>
                    <a:pt x="287" y="54"/>
                    <a:pt x="293" y="54"/>
                  </a:cubicBezTo>
                  <a:close/>
                  <a:moveTo>
                    <a:pt x="264" y="54"/>
                  </a:moveTo>
                  <a:cubicBezTo>
                    <a:pt x="270" y="54"/>
                    <a:pt x="275" y="58"/>
                    <a:pt x="275" y="64"/>
                  </a:cubicBezTo>
                  <a:cubicBezTo>
                    <a:pt x="275" y="70"/>
                    <a:pt x="270" y="74"/>
                    <a:pt x="264" y="74"/>
                  </a:cubicBezTo>
                  <a:cubicBezTo>
                    <a:pt x="259" y="74"/>
                    <a:pt x="254" y="70"/>
                    <a:pt x="254" y="64"/>
                  </a:cubicBezTo>
                  <a:cubicBezTo>
                    <a:pt x="254" y="58"/>
                    <a:pt x="259" y="54"/>
                    <a:pt x="264" y="54"/>
                  </a:cubicBezTo>
                  <a:close/>
                  <a:moveTo>
                    <a:pt x="236" y="54"/>
                  </a:moveTo>
                  <a:cubicBezTo>
                    <a:pt x="242" y="54"/>
                    <a:pt x="247" y="58"/>
                    <a:pt x="247" y="64"/>
                  </a:cubicBezTo>
                  <a:cubicBezTo>
                    <a:pt x="247" y="70"/>
                    <a:pt x="242" y="74"/>
                    <a:pt x="236" y="74"/>
                  </a:cubicBezTo>
                  <a:cubicBezTo>
                    <a:pt x="231" y="74"/>
                    <a:pt x="226" y="70"/>
                    <a:pt x="226" y="64"/>
                  </a:cubicBezTo>
                  <a:cubicBezTo>
                    <a:pt x="226" y="58"/>
                    <a:pt x="231" y="54"/>
                    <a:pt x="236" y="54"/>
                  </a:cubicBezTo>
                  <a:close/>
                  <a:moveTo>
                    <a:pt x="208" y="54"/>
                  </a:moveTo>
                  <a:cubicBezTo>
                    <a:pt x="214" y="54"/>
                    <a:pt x="218" y="58"/>
                    <a:pt x="218" y="64"/>
                  </a:cubicBezTo>
                  <a:cubicBezTo>
                    <a:pt x="218" y="70"/>
                    <a:pt x="214" y="74"/>
                    <a:pt x="208" y="74"/>
                  </a:cubicBezTo>
                  <a:cubicBezTo>
                    <a:pt x="202" y="74"/>
                    <a:pt x="198" y="70"/>
                    <a:pt x="198" y="64"/>
                  </a:cubicBezTo>
                  <a:cubicBezTo>
                    <a:pt x="198" y="58"/>
                    <a:pt x="202" y="54"/>
                    <a:pt x="208" y="54"/>
                  </a:cubicBezTo>
                  <a:close/>
                  <a:moveTo>
                    <a:pt x="180" y="54"/>
                  </a:moveTo>
                  <a:cubicBezTo>
                    <a:pt x="186" y="54"/>
                    <a:pt x="190" y="58"/>
                    <a:pt x="190" y="64"/>
                  </a:cubicBezTo>
                  <a:cubicBezTo>
                    <a:pt x="190" y="70"/>
                    <a:pt x="186" y="74"/>
                    <a:pt x="180" y="74"/>
                  </a:cubicBezTo>
                  <a:cubicBezTo>
                    <a:pt x="174" y="74"/>
                    <a:pt x="170" y="70"/>
                    <a:pt x="170" y="64"/>
                  </a:cubicBezTo>
                  <a:cubicBezTo>
                    <a:pt x="170" y="58"/>
                    <a:pt x="174" y="54"/>
                    <a:pt x="180" y="54"/>
                  </a:cubicBezTo>
                  <a:close/>
                  <a:moveTo>
                    <a:pt x="152" y="54"/>
                  </a:moveTo>
                  <a:cubicBezTo>
                    <a:pt x="157" y="54"/>
                    <a:pt x="162" y="58"/>
                    <a:pt x="162" y="64"/>
                  </a:cubicBezTo>
                  <a:cubicBezTo>
                    <a:pt x="162" y="70"/>
                    <a:pt x="157" y="74"/>
                    <a:pt x="152" y="74"/>
                  </a:cubicBezTo>
                  <a:cubicBezTo>
                    <a:pt x="146" y="74"/>
                    <a:pt x="141" y="70"/>
                    <a:pt x="141" y="64"/>
                  </a:cubicBezTo>
                  <a:cubicBezTo>
                    <a:pt x="141" y="58"/>
                    <a:pt x="146" y="54"/>
                    <a:pt x="152" y="54"/>
                  </a:cubicBezTo>
                  <a:close/>
                  <a:moveTo>
                    <a:pt x="123" y="54"/>
                  </a:moveTo>
                  <a:cubicBezTo>
                    <a:pt x="129" y="54"/>
                    <a:pt x="134" y="58"/>
                    <a:pt x="134" y="64"/>
                  </a:cubicBezTo>
                  <a:cubicBezTo>
                    <a:pt x="134" y="70"/>
                    <a:pt x="129" y="74"/>
                    <a:pt x="123" y="74"/>
                  </a:cubicBezTo>
                  <a:cubicBezTo>
                    <a:pt x="118" y="74"/>
                    <a:pt x="113" y="70"/>
                    <a:pt x="113" y="64"/>
                  </a:cubicBezTo>
                  <a:cubicBezTo>
                    <a:pt x="113" y="58"/>
                    <a:pt x="118" y="54"/>
                    <a:pt x="123" y="54"/>
                  </a:cubicBezTo>
                  <a:close/>
                  <a:moveTo>
                    <a:pt x="95" y="54"/>
                  </a:moveTo>
                  <a:cubicBezTo>
                    <a:pt x="101" y="54"/>
                    <a:pt x="106" y="58"/>
                    <a:pt x="106" y="64"/>
                  </a:cubicBezTo>
                  <a:cubicBezTo>
                    <a:pt x="106" y="70"/>
                    <a:pt x="101" y="74"/>
                    <a:pt x="95" y="74"/>
                  </a:cubicBezTo>
                  <a:cubicBezTo>
                    <a:pt x="90" y="74"/>
                    <a:pt x="85" y="70"/>
                    <a:pt x="85" y="64"/>
                  </a:cubicBezTo>
                  <a:cubicBezTo>
                    <a:pt x="85" y="58"/>
                    <a:pt x="90" y="54"/>
                    <a:pt x="95" y="54"/>
                  </a:cubicBezTo>
                  <a:close/>
                  <a:moveTo>
                    <a:pt x="67" y="54"/>
                  </a:moveTo>
                  <a:cubicBezTo>
                    <a:pt x="73" y="54"/>
                    <a:pt x="77" y="58"/>
                    <a:pt x="77" y="64"/>
                  </a:cubicBezTo>
                  <a:cubicBezTo>
                    <a:pt x="77" y="70"/>
                    <a:pt x="73" y="74"/>
                    <a:pt x="67" y="74"/>
                  </a:cubicBezTo>
                  <a:cubicBezTo>
                    <a:pt x="61" y="74"/>
                    <a:pt x="57" y="70"/>
                    <a:pt x="57" y="64"/>
                  </a:cubicBezTo>
                  <a:cubicBezTo>
                    <a:pt x="57" y="58"/>
                    <a:pt x="61" y="54"/>
                    <a:pt x="67" y="54"/>
                  </a:cubicBezTo>
                  <a:close/>
                  <a:moveTo>
                    <a:pt x="39" y="54"/>
                  </a:moveTo>
                  <a:cubicBezTo>
                    <a:pt x="45" y="54"/>
                    <a:pt x="49" y="58"/>
                    <a:pt x="49" y="64"/>
                  </a:cubicBezTo>
                  <a:cubicBezTo>
                    <a:pt x="49" y="70"/>
                    <a:pt x="45" y="74"/>
                    <a:pt x="39" y="74"/>
                  </a:cubicBezTo>
                  <a:cubicBezTo>
                    <a:pt x="33" y="74"/>
                    <a:pt x="29" y="70"/>
                    <a:pt x="29" y="64"/>
                  </a:cubicBezTo>
                  <a:cubicBezTo>
                    <a:pt x="29" y="58"/>
                    <a:pt x="33" y="54"/>
                    <a:pt x="39" y="54"/>
                  </a:cubicBezTo>
                  <a:close/>
                  <a:moveTo>
                    <a:pt x="208" y="27"/>
                  </a:moveTo>
                  <a:cubicBezTo>
                    <a:pt x="214" y="27"/>
                    <a:pt x="218" y="32"/>
                    <a:pt x="218" y="37"/>
                  </a:cubicBezTo>
                  <a:cubicBezTo>
                    <a:pt x="218" y="43"/>
                    <a:pt x="214" y="48"/>
                    <a:pt x="208" y="48"/>
                  </a:cubicBezTo>
                  <a:cubicBezTo>
                    <a:pt x="202" y="48"/>
                    <a:pt x="198" y="43"/>
                    <a:pt x="198" y="37"/>
                  </a:cubicBezTo>
                  <a:cubicBezTo>
                    <a:pt x="198" y="32"/>
                    <a:pt x="202" y="27"/>
                    <a:pt x="208" y="27"/>
                  </a:cubicBezTo>
                  <a:close/>
                  <a:moveTo>
                    <a:pt x="180" y="27"/>
                  </a:moveTo>
                  <a:cubicBezTo>
                    <a:pt x="186" y="27"/>
                    <a:pt x="190" y="32"/>
                    <a:pt x="190" y="37"/>
                  </a:cubicBezTo>
                  <a:cubicBezTo>
                    <a:pt x="190" y="43"/>
                    <a:pt x="186" y="48"/>
                    <a:pt x="180" y="48"/>
                  </a:cubicBezTo>
                  <a:cubicBezTo>
                    <a:pt x="174" y="48"/>
                    <a:pt x="170" y="43"/>
                    <a:pt x="170" y="37"/>
                  </a:cubicBezTo>
                  <a:cubicBezTo>
                    <a:pt x="170" y="32"/>
                    <a:pt x="174" y="27"/>
                    <a:pt x="180" y="27"/>
                  </a:cubicBezTo>
                  <a:close/>
                  <a:moveTo>
                    <a:pt x="152" y="27"/>
                  </a:moveTo>
                  <a:cubicBezTo>
                    <a:pt x="157" y="27"/>
                    <a:pt x="162" y="32"/>
                    <a:pt x="162" y="37"/>
                  </a:cubicBezTo>
                  <a:cubicBezTo>
                    <a:pt x="162" y="43"/>
                    <a:pt x="157" y="48"/>
                    <a:pt x="152" y="48"/>
                  </a:cubicBezTo>
                  <a:cubicBezTo>
                    <a:pt x="146" y="48"/>
                    <a:pt x="141" y="43"/>
                    <a:pt x="141" y="37"/>
                  </a:cubicBezTo>
                  <a:cubicBezTo>
                    <a:pt x="141" y="32"/>
                    <a:pt x="146" y="27"/>
                    <a:pt x="152" y="27"/>
                  </a:cubicBezTo>
                  <a:close/>
                  <a:moveTo>
                    <a:pt x="123" y="27"/>
                  </a:moveTo>
                  <a:cubicBezTo>
                    <a:pt x="129" y="27"/>
                    <a:pt x="134" y="32"/>
                    <a:pt x="134" y="37"/>
                  </a:cubicBezTo>
                  <a:cubicBezTo>
                    <a:pt x="134" y="43"/>
                    <a:pt x="129" y="48"/>
                    <a:pt x="123" y="48"/>
                  </a:cubicBezTo>
                  <a:cubicBezTo>
                    <a:pt x="118" y="48"/>
                    <a:pt x="113" y="43"/>
                    <a:pt x="113" y="37"/>
                  </a:cubicBezTo>
                  <a:cubicBezTo>
                    <a:pt x="113" y="32"/>
                    <a:pt x="118" y="27"/>
                    <a:pt x="123" y="27"/>
                  </a:cubicBezTo>
                  <a:close/>
                  <a:moveTo>
                    <a:pt x="95" y="27"/>
                  </a:moveTo>
                  <a:cubicBezTo>
                    <a:pt x="101" y="27"/>
                    <a:pt x="106" y="32"/>
                    <a:pt x="106" y="37"/>
                  </a:cubicBezTo>
                  <a:cubicBezTo>
                    <a:pt x="106" y="43"/>
                    <a:pt x="101" y="48"/>
                    <a:pt x="95" y="48"/>
                  </a:cubicBezTo>
                  <a:cubicBezTo>
                    <a:pt x="90" y="48"/>
                    <a:pt x="85" y="43"/>
                    <a:pt x="85" y="37"/>
                  </a:cubicBezTo>
                  <a:cubicBezTo>
                    <a:pt x="85" y="32"/>
                    <a:pt x="90" y="27"/>
                    <a:pt x="95" y="27"/>
                  </a:cubicBezTo>
                  <a:close/>
                  <a:moveTo>
                    <a:pt x="67" y="27"/>
                  </a:moveTo>
                  <a:cubicBezTo>
                    <a:pt x="73" y="27"/>
                    <a:pt x="77" y="32"/>
                    <a:pt x="77" y="37"/>
                  </a:cubicBezTo>
                  <a:cubicBezTo>
                    <a:pt x="77" y="43"/>
                    <a:pt x="73" y="48"/>
                    <a:pt x="67" y="48"/>
                  </a:cubicBezTo>
                  <a:cubicBezTo>
                    <a:pt x="61" y="48"/>
                    <a:pt x="57" y="43"/>
                    <a:pt x="57" y="37"/>
                  </a:cubicBezTo>
                  <a:cubicBezTo>
                    <a:pt x="57" y="32"/>
                    <a:pt x="61" y="27"/>
                    <a:pt x="67" y="27"/>
                  </a:cubicBezTo>
                  <a:close/>
                  <a:moveTo>
                    <a:pt x="152" y="0"/>
                  </a:moveTo>
                  <a:cubicBezTo>
                    <a:pt x="157" y="0"/>
                    <a:pt x="162" y="5"/>
                    <a:pt x="162" y="11"/>
                  </a:cubicBezTo>
                  <a:cubicBezTo>
                    <a:pt x="162" y="16"/>
                    <a:pt x="157" y="21"/>
                    <a:pt x="152" y="21"/>
                  </a:cubicBezTo>
                  <a:cubicBezTo>
                    <a:pt x="146" y="21"/>
                    <a:pt x="141" y="16"/>
                    <a:pt x="141" y="11"/>
                  </a:cubicBezTo>
                  <a:cubicBezTo>
                    <a:pt x="141" y="5"/>
                    <a:pt x="146" y="0"/>
                    <a:pt x="152" y="0"/>
                  </a:cubicBezTo>
                  <a:close/>
                  <a:moveTo>
                    <a:pt x="123" y="0"/>
                  </a:moveTo>
                  <a:cubicBezTo>
                    <a:pt x="129" y="0"/>
                    <a:pt x="134" y="5"/>
                    <a:pt x="134" y="11"/>
                  </a:cubicBezTo>
                  <a:cubicBezTo>
                    <a:pt x="134" y="16"/>
                    <a:pt x="129" y="21"/>
                    <a:pt x="123" y="21"/>
                  </a:cubicBezTo>
                  <a:cubicBezTo>
                    <a:pt x="118" y="21"/>
                    <a:pt x="113" y="16"/>
                    <a:pt x="113" y="11"/>
                  </a:cubicBezTo>
                  <a:cubicBezTo>
                    <a:pt x="113" y="5"/>
                    <a:pt x="118" y="0"/>
                    <a:pt x="123" y="0"/>
                  </a:cubicBezTo>
                  <a:close/>
                </a:path>
              </a:pathLst>
            </a:custGeom>
            <a:solidFill>
              <a:srgbClr val="01BCFF">
                <a:alpha val="4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Freeform 40220"/>
            <p:cNvSpPr>
              <a:spLocks noEditPoints="1"/>
            </p:cNvSpPr>
            <p:nvPr/>
          </p:nvSpPr>
          <p:spPr bwMode="auto">
            <a:xfrm>
              <a:off x="2164991" y="3235789"/>
              <a:ext cx="2119313" cy="2817813"/>
            </a:xfrm>
            <a:custGeom>
              <a:avLst/>
              <a:gdLst>
                <a:gd name="T0" fmla="*/ 39 w 500"/>
                <a:gd name="T1" fmla="*/ 0 h 664"/>
                <a:gd name="T2" fmla="*/ 106 w 500"/>
                <a:gd name="T3" fmla="*/ 10 h 664"/>
                <a:gd name="T4" fmla="*/ 39 w 500"/>
                <a:gd name="T5" fmla="*/ 47 h 664"/>
                <a:gd name="T6" fmla="*/ 85 w 500"/>
                <a:gd name="T7" fmla="*/ 37 h 664"/>
                <a:gd name="T8" fmla="*/ 67 w 500"/>
                <a:gd name="T9" fmla="*/ 53 h 664"/>
                <a:gd name="T10" fmla="*/ 180 w 500"/>
                <a:gd name="T11" fmla="*/ 53 h 664"/>
                <a:gd name="T12" fmla="*/ 275 w 500"/>
                <a:gd name="T13" fmla="*/ 64 h 664"/>
                <a:gd name="T14" fmla="*/ 123 w 500"/>
                <a:gd name="T15" fmla="*/ 101 h 664"/>
                <a:gd name="T16" fmla="*/ 169 w 500"/>
                <a:gd name="T17" fmla="*/ 91 h 664"/>
                <a:gd name="T18" fmla="*/ 208 w 500"/>
                <a:gd name="T19" fmla="*/ 107 h 664"/>
                <a:gd name="T20" fmla="*/ 264 w 500"/>
                <a:gd name="T21" fmla="*/ 134 h 664"/>
                <a:gd name="T22" fmla="*/ 331 w 500"/>
                <a:gd name="T23" fmla="*/ 144 h 664"/>
                <a:gd name="T24" fmla="*/ 236 w 500"/>
                <a:gd name="T25" fmla="*/ 181 h 664"/>
                <a:gd name="T26" fmla="*/ 282 w 500"/>
                <a:gd name="T27" fmla="*/ 171 h 664"/>
                <a:gd name="T28" fmla="*/ 349 w 500"/>
                <a:gd name="T29" fmla="*/ 161 h 664"/>
                <a:gd name="T30" fmla="*/ 208 w 500"/>
                <a:gd name="T31" fmla="*/ 187 h 664"/>
                <a:gd name="T32" fmla="*/ 275 w 500"/>
                <a:gd name="T33" fmla="*/ 198 h 664"/>
                <a:gd name="T34" fmla="*/ 321 w 500"/>
                <a:gd name="T35" fmla="*/ 208 h 664"/>
                <a:gd name="T36" fmla="*/ 367 w 500"/>
                <a:gd name="T37" fmla="*/ 198 h 664"/>
                <a:gd name="T38" fmla="*/ 434 w 500"/>
                <a:gd name="T39" fmla="*/ 187 h 664"/>
                <a:gd name="T40" fmla="*/ 264 w 500"/>
                <a:gd name="T41" fmla="*/ 214 h 664"/>
                <a:gd name="T42" fmla="*/ 331 w 500"/>
                <a:gd name="T43" fmla="*/ 225 h 664"/>
                <a:gd name="T44" fmla="*/ 377 w 500"/>
                <a:gd name="T45" fmla="*/ 235 h 664"/>
                <a:gd name="T46" fmla="*/ 423 w 500"/>
                <a:gd name="T47" fmla="*/ 225 h 664"/>
                <a:gd name="T48" fmla="*/ 490 w 500"/>
                <a:gd name="T49" fmla="*/ 214 h 664"/>
                <a:gd name="T50" fmla="*/ 293 w 500"/>
                <a:gd name="T51" fmla="*/ 241 h 664"/>
                <a:gd name="T52" fmla="*/ 359 w 500"/>
                <a:gd name="T53" fmla="*/ 251 h 664"/>
                <a:gd name="T54" fmla="*/ 405 w 500"/>
                <a:gd name="T55" fmla="*/ 262 h 664"/>
                <a:gd name="T56" fmla="*/ 451 w 500"/>
                <a:gd name="T57" fmla="*/ 251 h 664"/>
                <a:gd name="T58" fmla="*/ 264 w 500"/>
                <a:gd name="T59" fmla="*/ 268 h 664"/>
                <a:gd name="T60" fmla="*/ 349 w 500"/>
                <a:gd name="T61" fmla="*/ 268 h 664"/>
                <a:gd name="T62" fmla="*/ 416 w 500"/>
                <a:gd name="T63" fmla="*/ 278 h 664"/>
                <a:gd name="T64" fmla="*/ 462 w 500"/>
                <a:gd name="T65" fmla="*/ 289 h 664"/>
                <a:gd name="T66" fmla="*/ 254 w 500"/>
                <a:gd name="T67" fmla="*/ 305 h 664"/>
                <a:gd name="T68" fmla="*/ 321 w 500"/>
                <a:gd name="T69" fmla="*/ 295 h 664"/>
                <a:gd name="T70" fmla="*/ 405 w 500"/>
                <a:gd name="T71" fmla="*/ 295 h 664"/>
                <a:gd name="T72" fmla="*/ 472 w 500"/>
                <a:gd name="T73" fmla="*/ 305 h 664"/>
                <a:gd name="T74" fmla="*/ 293 w 500"/>
                <a:gd name="T75" fmla="*/ 342 h 664"/>
                <a:gd name="T76" fmla="*/ 339 w 500"/>
                <a:gd name="T77" fmla="*/ 332 h 664"/>
                <a:gd name="T78" fmla="*/ 405 w 500"/>
                <a:gd name="T79" fmla="*/ 322 h 664"/>
                <a:gd name="T80" fmla="*/ 264 w 500"/>
                <a:gd name="T81" fmla="*/ 348 h 664"/>
                <a:gd name="T82" fmla="*/ 331 w 500"/>
                <a:gd name="T83" fmla="*/ 359 h 664"/>
                <a:gd name="T84" fmla="*/ 377 w 500"/>
                <a:gd name="T85" fmla="*/ 369 h 664"/>
                <a:gd name="T86" fmla="*/ 423 w 500"/>
                <a:gd name="T87" fmla="*/ 359 h 664"/>
                <a:gd name="T88" fmla="*/ 293 w 500"/>
                <a:gd name="T89" fmla="*/ 375 h 664"/>
                <a:gd name="T90" fmla="*/ 377 w 500"/>
                <a:gd name="T91" fmla="*/ 375 h 664"/>
                <a:gd name="T92" fmla="*/ 275 w 500"/>
                <a:gd name="T93" fmla="*/ 412 h 664"/>
                <a:gd name="T94" fmla="*/ 321 w 500"/>
                <a:gd name="T95" fmla="*/ 423 h 664"/>
                <a:gd name="T96" fmla="*/ 367 w 500"/>
                <a:gd name="T97" fmla="*/ 412 h 664"/>
                <a:gd name="T98" fmla="*/ 293 w 500"/>
                <a:gd name="T99" fmla="*/ 429 h 664"/>
                <a:gd name="T100" fmla="*/ 377 w 500"/>
                <a:gd name="T101" fmla="*/ 429 h 664"/>
                <a:gd name="T102" fmla="*/ 303 w 500"/>
                <a:gd name="T103" fmla="*/ 466 h 664"/>
                <a:gd name="T104" fmla="*/ 349 w 500"/>
                <a:gd name="T105" fmla="*/ 476 h 664"/>
                <a:gd name="T106" fmla="*/ 282 w 500"/>
                <a:gd name="T107" fmla="*/ 493 h 664"/>
                <a:gd name="T108" fmla="*/ 264 w 500"/>
                <a:gd name="T109" fmla="*/ 509 h 664"/>
                <a:gd name="T110" fmla="*/ 293 w 500"/>
                <a:gd name="T111" fmla="*/ 536 h 664"/>
                <a:gd name="T112" fmla="*/ 303 w 500"/>
                <a:gd name="T113" fmla="*/ 573 h 664"/>
                <a:gd name="T114" fmla="*/ 293 w 500"/>
                <a:gd name="T115" fmla="*/ 610 h 664"/>
                <a:gd name="T116" fmla="*/ 282 w 500"/>
                <a:gd name="T117" fmla="*/ 627 h 664"/>
                <a:gd name="T118" fmla="*/ 321 w 500"/>
                <a:gd name="T119" fmla="*/ 643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0" h="664">
                  <a:moveTo>
                    <a:pt x="264" y="107"/>
                  </a:moveTo>
                  <a:cubicBezTo>
                    <a:pt x="270" y="107"/>
                    <a:pt x="275" y="112"/>
                    <a:pt x="275" y="117"/>
                  </a:cubicBezTo>
                  <a:cubicBezTo>
                    <a:pt x="275" y="123"/>
                    <a:pt x="270" y="128"/>
                    <a:pt x="264" y="128"/>
                  </a:cubicBezTo>
                  <a:cubicBezTo>
                    <a:pt x="259" y="128"/>
                    <a:pt x="254" y="123"/>
                    <a:pt x="254" y="117"/>
                  </a:cubicBezTo>
                  <a:cubicBezTo>
                    <a:pt x="254" y="112"/>
                    <a:pt x="259" y="107"/>
                    <a:pt x="264" y="107"/>
                  </a:cubicBezTo>
                  <a:close/>
                  <a:moveTo>
                    <a:pt x="11" y="0"/>
                  </a:moveTo>
                  <a:cubicBezTo>
                    <a:pt x="16" y="0"/>
                    <a:pt x="21" y="4"/>
                    <a:pt x="21" y="10"/>
                  </a:cubicBezTo>
                  <a:cubicBezTo>
                    <a:pt x="21" y="16"/>
                    <a:pt x="16" y="20"/>
                    <a:pt x="11" y="20"/>
                  </a:cubicBez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lose/>
                  <a:moveTo>
                    <a:pt x="39" y="0"/>
                  </a:moveTo>
                  <a:cubicBezTo>
                    <a:pt x="45" y="0"/>
                    <a:pt x="49" y="4"/>
                    <a:pt x="49" y="10"/>
                  </a:cubicBezTo>
                  <a:cubicBezTo>
                    <a:pt x="49" y="16"/>
                    <a:pt x="45" y="20"/>
                    <a:pt x="39" y="20"/>
                  </a:cubicBezTo>
                  <a:cubicBezTo>
                    <a:pt x="33" y="20"/>
                    <a:pt x="29" y="16"/>
                    <a:pt x="29" y="10"/>
                  </a:cubicBezTo>
                  <a:cubicBezTo>
                    <a:pt x="29" y="4"/>
                    <a:pt x="33" y="0"/>
                    <a:pt x="39" y="0"/>
                  </a:cubicBezTo>
                  <a:close/>
                  <a:moveTo>
                    <a:pt x="67" y="0"/>
                  </a:moveTo>
                  <a:cubicBezTo>
                    <a:pt x="73" y="0"/>
                    <a:pt x="77" y="4"/>
                    <a:pt x="77" y="10"/>
                  </a:cubicBezTo>
                  <a:cubicBezTo>
                    <a:pt x="77" y="16"/>
                    <a:pt x="73" y="20"/>
                    <a:pt x="67" y="20"/>
                  </a:cubicBezTo>
                  <a:cubicBezTo>
                    <a:pt x="61" y="20"/>
                    <a:pt x="57" y="16"/>
                    <a:pt x="57" y="10"/>
                  </a:cubicBezTo>
                  <a:cubicBezTo>
                    <a:pt x="57" y="4"/>
                    <a:pt x="61" y="0"/>
                    <a:pt x="67" y="0"/>
                  </a:cubicBezTo>
                  <a:close/>
                  <a:moveTo>
                    <a:pt x="95" y="0"/>
                  </a:moveTo>
                  <a:cubicBezTo>
                    <a:pt x="101" y="0"/>
                    <a:pt x="106" y="4"/>
                    <a:pt x="106" y="10"/>
                  </a:cubicBezTo>
                  <a:cubicBezTo>
                    <a:pt x="106" y="16"/>
                    <a:pt x="101" y="20"/>
                    <a:pt x="95" y="20"/>
                  </a:cubicBezTo>
                  <a:cubicBezTo>
                    <a:pt x="90" y="20"/>
                    <a:pt x="85" y="16"/>
                    <a:pt x="85" y="10"/>
                  </a:cubicBezTo>
                  <a:cubicBezTo>
                    <a:pt x="85" y="4"/>
                    <a:pt x="90" y="0"/>
                    <a:pt x="95" y="0"/>
                  </a:cubicBezTo>
                  <a:close/>
                  <a:moveTo>
                    <a:pt x="123" y="0"/>
                  </a:moveTo>
                  <a:cubicBezTo>
                    <a:pt x="129" y="0"/>
                    <a:pt x="134" y="4"/>
                    <a:pt x="134" y="10"/>
                  </a:cubicBezTo>
                  <a:cubicBezTo>
                    <a:pt x="134" y="16"/>
                    <a:pt x="129" y="20"/>
                    <a:pt x="123" y="20"/>
                  </a:cubicBezTo>
                  <a:cubicBezTo>
                    <a:pt x="118" y="20"/>
                    <a:pt x="113" y="16"/>
                    <a:pt x="113" y="10"/>
                  </a:cubicBezTo>
                  <a:cubicBezTo>
                    <a:pt x="113" y="4"/>
                    <a:pt x="118" y="0"/>
                    <a:pt x="123" y="0"/>
                  </a:cubicBezTo>
                  <a:close/>
                  <a:moveTo>
                    <a:pt x="39" y="27"/>
                  </a:moveTo>
                  <a:cubicBezTo>
                    <a:pt x="45" y="27"/>
                    <a:pt x="49" y="31"/>
                    <a:pt x="49" y="37"/>
                  </a:cubicBezTo>
                  <a:cubicBezTo>
                    <a:pt x="49" y="43"/>
                    <a:pt x="45" y="47"/>
                    <a:pt x="39" y="47"/>
                  </a:cubicBezTo>
                  <a:cubicBezTo>
                    <a:pt x="33" y="47"/>
                    <a:pt x="29" y="43"/>
                    <a:pt x="29" y="37"/>
                  </a:cubicBezTo>
                  <a:cubicBezTo>
                    <a:pt x="29" y="31"/>
                    <a:pt x="33" y="27"/>
                    <a:pt x="39" y="27"/>
                  </a:cubicBezTo>
                  <a:close/>
                  <a:moveTo>
                    <a:pt x="67" y="27"/>
                  </a:moveTo>
                  <a:cubicBezTo>
                    <a:pt x="73" y="27"/>
                    <a:pt x="77" y="31"/>
                    <a:pt x="77" y="37"/>
                  </a:cubicBezTo>
                  <a:cubicBezTo>
                    <a:pt x="77" y="43"/>
                    <a:pt x="73" y="47"/>
                    <a:pt x="67" y="47"/>
                  </a:cubicBezTo>
                  <a:cubicBezTo>
                    <a:pt x="61" y="47"/>
                    <a:pt x="57" y="43"/>
                    <a:pt x="57" y="37"/>
                  </a:cubicBezTo>
                  <a:cubicBezTo>
                    <a:pt x="57" y="31"/>
                    <a:pt x="61" y="27"/>
                    <a:pt x="67" y="27"/>
                  </a:cubicBezTo>
                  <a:close/>
                  <a:moveTo>
                    <a:pt x="95" y="27"/>
                  </a:moveTo>
                  <a:cubicBezTo>
                    <a:pt x="101" y="27"/>
                    <a:pt x="106" y="31"/>
                    <a:pt x="106" y="37"/>
                  </a:cubicBezTo>
                  <a:cubicBezTo>
                    <a:pt x="106" y="43"/>
                    <a:pt x="101" y="47"/>
                    <a:pt x="95" y="47"/>
                  </a:cubicBezTo>
                  <a:cubicBezTo>
                    <a:pt x="90" y="47"/>
                    <a:pt x="85" y="43"/>
                    <a:pt x="85" y="37"/>
                  </a:cubicBezTo>
                  <a:cubicBezTo>
                    <a:pt x="85" y="31"/>
                    <a:pt x="90" y="27"/>
                    <a:pt x="95" y="27"/>
                  </a:cubicBezTo>
                  <a:close/>
                  <a:moveTo>
                    <a:pt x="123" y="27"/>
                  </a:moveTo>
                  <a:cubicBezTo>
                    <a:pt x="129" y="27"/>
                    <a:pt x="134" y="31"/>
                    <a:pt x="134" y="37"/>
                  </a:cubicBezTo>
                  <a:cubicBezTo>
                    <a:pt x="134" y="43"/>
                    <a:pt x="129" y="47"/>
                    <a:pt x="123" y="47"/>
                  </a:cubicBezTo>
                  <a:cubicBezTo>
                    <a:pt x="118" y="47"/>
                    <a:pt x="113" y="43"/>
                    <a:pt x="113" y="37"/>
                  </a:cubicBezTo>
                  <a:cubicBezTo>
                    <a:pt x="113" y="31"/>
                    <a:pt x="118" y="27"/>
                    <a:pt x="123" y="27"/>
                  </a:cubicBezTo>
                  <a:close/>
                  <a:moveTo>
                    <a:pt x="67" y="53"/>
                  </a:moveTo>
                  <a:cubicBezTo>
                    <a:pt x="73" y="53"/>
                    <a:pt x="77" y="58"/>
                    <a:pt x="77" y="64"/>
                  </a:cubicBezTo>
                  <a:cubicBezTo>
                    <a:pt x="77" y="69"/>
                    <a:pt x="73" y="74"/>
                    <a:pt x="67" y="74"/>
                  </a:cubicBezTo>
                  <a:cubicBezTo>
                    <a:pt x="61" y="74"/>
                    <a:pt x="57" y="69"/>
                    <a:pt x="57" y="64"/>
                  </a:cubicBezTo>
                  <a:cubicBezTo>
                    <a:pt x="57" y="58"/>
                    <a:pt x="61" y="53"/>
                    <a:pt x="67" y="53"/>
                  </a:cubicBezTo>
                  <a:close/>
                  <a:moveTo>
                    <a:pt x="95" y="53"/>
                  </a:moveTo>
                  <a:cubicBezTo>
                    <a:pt x="101" y="53"/>
                    <a:pt x="106" y="58"/>
                    <a:pt x="106" y="64"/>
                  </a:cubicBezTo>
                  <a:cubicBezTo>
                    <a:pt x="106" y="69"/>
                    <a:pt x="101" y="74"/>
                    <a:pt x="95" y="74"/>
                  </a:cubicBezTo>
                  <a:cubicBezTo>
                    <a:pt x="90" y="74"/>
                    <a:pt x="85" y="69"/>
                    <a:pt x="85" y="64"/>
                  </a:cubicBezTo>
                  <a:cubicBezTo>
                    <a:pt x="85" y="58"/>
                    <a:pt x="90" y="53"/>
                    <a:pt x="95" y="53"/>
                  </a:cubicBezTo>
                  <a:close/>
                  <a:moveTo>
                    <a:pt x="123" y="53"/>
                  </a:moveTo>
                  <a:cubicBezTo>
                    <a:pt x="129" y="53"/>
                    <a:pt x="134" y="58"/>
                    <a:pt x="134" y="64"/>
                  </a:cubicBezTo>
                  <a:cubicBezTo>
                    <a:pt x="134" y="69"/>
                    <a:pt x="129" y="74"/>
                    <a:pt x="123" y="74"/>
                  </a:cubicBezTo>
                  <a:cubicBezTo>
                    <a:pt x="118" y="74"/>
                    <a:pt x="113" y="69"/>
                    <a:pt x="113" y="64"/>
                  </a:cubicBezTo>
                  <a:cubicBezTo>
                    <a:pt x="113" y="58"/>
                    <a:pt x="118" y="53"/>
                    <a:pt x="123" y="53"/>
                  </a:cubicBezTo>
                  <a:close/>
                  <a:moveTo>
                    <a:pt x="180" y="53"/>
                  </a:moveTo>
                  <a:cubicBezTo>
                    <a:pt x="186" y="53"/>
                    <a:pt x="190" y="58"/>
                    <a:pt x="190" y="64"/>
                  </a:cubicBezTo>
                  <a:cubicBezTo>
                    <a:pt x="190" y="69"/>
                    <a:pt x="186" y="74"/>
                    <a:pt x="180" y="74"/>
                  </a:cubicBezTo>
                  <a:cubicBezTo>
                    <a:pt x="174" y="74"/>
                    <a:pt x="169" y="69"/>
                    <a:pt x="169" y="64"/>
                  </a:cubicBezTo>
                  <a:cubicBezTo>
                    <a:pt x="169" y="58"/>
                    <a:pt x="174" y="53"/>
                    <a:pt x="180" y="53"/>
                  </a:cubicBezTo>
                  <a:close/>
                  <a:moveTo>
                    <a:pt x="236" y="53"/>
                  </a:moveTo>
                  <a:cubicBezTo>
                    <a:pt x="242" y="53"/>
                    <a:pt x="247" y="58"/>
                    <a:pt x="247" y="64"/>
                  </a:cubicBezTo>
                  <a:cubicBezTo>
                    <a:pt x="247" y="69"/>
                    <a:pt x="242" y="74"/>
                    <a:pt x="236" y="74"/>
                  </a:cubicBezTo>
                  <a:cubicBezTo>
                    <a:pt x="230" y="74"/>
                    <a:pt x="226" y="69"/>
                    <a:pt x="226" y="64"/>
                  </a:cubicBezTo>
                  <a:cubicBezTo>
                    <a:pt x="226" y="58"/>
                    <a:pt x="230" y="53"/>
                    <a:pt x="236" y="53"/>
                  </a:cubicBezTo>
                  <a:close/>
                  <a:moveTo>
                    <a:pt x="264" y="53"/>
                  </a:moveTo>
                  <a:cubicBezTo>
                    <a:pt x="270" y="53"/>
                    <a:pt x="275" y="58"/>
                    <a:pt x="275" y="64"/>
                  </a:cubicBezTo>
                  <a:cubicBezTo>
                    <a:pt x="275" y="69"/>
                    <a:pt x="270" y="74"/>
                    <a:pt x="264" y="74"/>
                  </a:cubicBezTo>
                  <a:cubicBezTo>
                    <a:pt x="259" y="74"/>
                    <a:pt x="254" y="69"/>
                    <a:pt x="254" y="64"/>
                  </a:cubicBezTo>
                  <a:cubicBezTo>
                    <a:pt x="254" y="58"/>
                    <a:pt x="259" y="53"/>
                    <a:pt x="264" y="53"/>
                  </a:cubicBezTo>
                  <a:close/>
                  <a:moveTo>
                    <a:pt x="95" y="80"/>
                  </a:moveTo>
                  <a:cubicBezTo>
                    <a:pt x="101" y="80"/>
                    <a:pt x="106" y="85"/>
                    <a:pt x="106" y="91"/>
                  </a:cubicBezTo>
                  <a:cubicBezTo>
                    <a:pt x="106" y="96"/>
                    <a:pt x="101" y="101"/>
                    <a:pt x="95" y="101"/>
                  </a:cubicBezTo>
                  <a:cubicBezTo>
                    <a:pt x="90" y="101"/>
                    <a:pt x="85" y="96"/>
                    <a:pt x="85" y="91"/>
                  </a:cubicBezTo>
                  <a:cubicBezTo>
                    <a:pt x="85" y="85"/>
                    <a:pt x="90" y="80"/>
                    <a:pt x="95" y="80"/>
                  </a:cubicBezTo>
                  <a:close/>
                  <a:moveTo>
                    <a:pt x="123" y="80"/>
                  </a:moveTo>
                  <a:cubicBezTo>
                    <a:pt x="129" y="80"/>
                    <a:pt x="134" y="85"/>
                    <a:pt x="134" y="91"/>
                  </a:cubicBezTo>
                  <a:cubicBezTo>
                    <a:pt x="134" y="96"/>
                    <a:pt x="129" y="101"/>
                    <a:pt x="123" y="101"/>
                  </a:cubicBezTo>
                  <a:cubicBezTo>
                    <a:pt x="118" y="101"/>
                    <a:pt x="113" y="96"/>
                    <a:pt x="113" y="91"/>
                  </a:cubicBezTo>
                  <a:cubicBezTo>
                    <a:pt x="113" y="85"/>
                    <a:pt x="118" y="80"/>
                    <a:pt x="123" y="80"/>
                  </a:cubicBezTo>
                  <a:close/>
                  <a:moveTo>
                    <a:pt x="152" y="80"/>
                  </a:moveTo>
                  <a:cubicBezTo>
                    <a:pt x="157" y="80"/>
                    <a:pt x="162" y="85"/>
                    <a:pt x="162" y="91"/>
                  </a:cubicBezTo>
                  <a:cubicBezTo>
                    <a:pt x="162" y="96"/>
                    <a:pt x="157" y="101"/>
                    <a:pt x="152" y="101"/>
                  </a:cubicBezTo>
                  <a:cubicBezTo>
                    <a:pt x="146" y="101"/>
                    <a:pt x="141" y="96"/>
                    <a:pt x="141" y="91"/>
                  </a:cubicBezTo>
                  <a:cubicBezTo>
                    <a:pt x="141" y="85"/>
                    <a:pt x="146" y="80"/>
                    <a:pt x="152" y="80"/>
                  </a:cubicBezTo>
                  <a:close/>
                  <a:moveTo>
                    <a:pt x="180" y="80"/>
                  </a:moveTo>
                  <a:cubicBezTo>
                    <a:pt x="186" y="80"/>
                    <a:pt x="190" y="85"/>
                    <a:pt x="190" y="91"/>
                  </a:cubicBezTo>
                  <a:cubicBezTo>
                    <a:pt x="190" y="96"/>
                    <a:pt x="186" y="101"/>
                    <a:pt x="180" y="101"/>
                  </a:cubicBezTo>
                  <a:cubicBezTo>
                    <a:pt x="174" y="101"/>
                    <a:pt x="169" y="96"/>
                    <a:pt x="169" y="91"/>
                  </a:cubicBezTo>
                  <a:cubicBezTo>
                    <a:pt x="169" y="85"/>
                    <a:pt x="174" y="80"/>
                    <a:pt x="180" y="80"/>
                  </a:cubicBezTo>
                  <a:close/>
                  <a:moveTo>
                    <a:pt x="180" y="107"/>
                  </a:moveTo>
                  <a:cubicBezTo>
                    <a:pt x="186" y="107"/>
                    <a:pt x="190" y="112"/>
                    <a:pt x="190" y="117"/>
                  </a:cubicBezTo>
                  <a:cubicBezTo>
                    <a:pt x="190" y="123"/>
                    <a:pt x="186" y="128"/>
                    <a:pt x="180" y="128"/>
                  </a:cubicBezTo>
                  <a:cubicBezTo>
                    <a:pt x="174" y="128"/>
                    <a:pt x="169" y="123"/>
                    <a:pt x="169" y="117"/>
                  </a:cubicBezTo>
                  <a:cubicBezTo>
                    <a:pt x="169" y="112"/>
                    <a:pt x="174" y="107"/>
                    <a:pt x="180" y="107"/>
                  </a:cubicBezTo>
                  <a:close/>
                  <a:moveTo>
                    <a:pt x="208" y="107"/>
                  </a:moveTo>
                  <a:cubicBezTo>
                    <a:pt x="214" y="107"/>
                    <a:pt x="218" y="112"/>
                    <a:pt x="218" y="117"/>
                  </a:cubicBezTo>
                  <a:cubicBezTo>
                    <a:pt x="218" y="123"/>
                    <a:pt x="214" y="128"/>
                    <a:pt x="208" y="128"/>
                  </a:cubicBezTo>
                  <a:cubicBezTo>
                    <a:pt x="202" y="128"/>
                    <a:pt x="198" y="123"/>
                    <a:pt x="198" y="117"/>
                  </a:cubicBezTo>
                  <a:cubicBezTo>
                    <a:pt x="198" y="112"/>
                    <a:pt x="202" y="107"/>
                    <a:pt x="208" y="107"/>
                  </a:cubicBezTo>
                  <a:close/>
                  <a:moveTo>
                    <a:pt x="208" y="134"/>
                  </a:moveTo>
                  <a:cubicBezTo>
                    <a:pt x="214" y="134"/>
                    <a:pt x="218" y="138"/>
                    <a:pt x="218" y="144"/>
                  </a:cubicBezTo>
                  <a:cubicBezTo>
                    <a:pt x="218" y="150"/>
                    <a:pt x="214" y="155"/>
                    <a:pt x="208" y="155"/>
                  </a:cubicBezTo>
                  <a:cubicBezTo>
                    <a:pt x="202" y="155"/>
                    <a:pt x="198" y="150"/>
                    <a:pt x="198" y="144"/>
                  </a:cubicBezTo>
                  <a:cubicBezTo>
                    <a:pt x="198" y="138"/>
                    <a:pt x="202" y="134"/>
                    <a:pt x="208" y="134"/>
                  </a:cubicBezTo>
                  <a:close/>
                  <a:moveTo>
                    <a:pt x="293" y="107"/>
                  </a:moveTo>
                  <a:cubicBezTo>
                    <a:pt x="298" y="107"/>
                    <a:pt x="303" y="112"/>
                    <a:pt x="303" y="117"/>
                  </a:cubicBezTo>
                  <a:cubicBezTo>
                    <a:pt x="303" y="123"/>
                    <a:pt x="298" y="128"/>
                    <a:pt x="293" y="128"/>
                  </a:cubicBezTo>
                  <a:cubicBezTo>
                    <a:pt x="287" y="128"/>
                    <a:pt x="282" y="123"/>
                    <a:pt x="282" y="117"/>
                  </a:cubicBezTo>
                  <a:cubicBezTo>
                    <a:pt x="282" y="112"/>
                    <a:pt x="287" y="107"/>
                    <a:pt x="293" y="107"/>
                  </a:cubicBezTo>
                  <a:close/>
                  <a:moveTo>
                    <a:pt x="264" y="134"/>
                  </a:moveTo>
                  <a:cubicBezTo>
                    <a:pt x="270" y="134"/>
                    <a:pt x="275" y="138"/>
                    <a:pt x="275" y="144"/>
                  </a:cubicBezTo>
                  <a:cubicBezTo>
                    <a:pt x="275" y="150"/>
                    <a:pt x="270" y="155"/>
                    <a:pt x="264" y="155"/>
                  </a:cubicBezTo>
                  <a:cubicBezTo>
                    <a:pt x="259" y="155"/>
                    <a:pt x="254" y="150"/>
                    <a:pt x="254" y="144"/>
                  </a:cubicBezTo>
                  <a:cubicBezTo>
                    <a:pt x="254" y="138"/>
                    <a:pt x="259" y="134"/>
                    <a:pt x="264" y="134"/>
                  </a:cubicBezTo>
                  <a:close/>
                  <a:moveTo>
                    <a:pt x="293" y="134"/>
                  </a:moveTo>
                  <a:cubicBezTo>
                    <a:pt x="298" y="134"/>
                    <a:pt x="303" y="138"/>
                    <a:pt x="303" y="144"/>
                  </a:cubicBezTo>
                  <a:cubicBezTo>
                    <a:pt x="303" y="150"/>
                    <a:pt x="298" y="155"/>
                    <a:pt x="293" y="155"/>
                  </a:cubicBezTo>
                  <a:cubicBezTo>
                    <a:pt x="287" y="155"/>
                    <a:pt x="282" y="150"/>
                    <a:pt x="282" y="144"/>
                  </a:cubicBezTo>
                  <a:cubicBezTo>
                    <a:pt x="282" y="138"/>
                    <a:pt x="287" y="134"/>
                    <a:pt x="293" y="134"/>
                  </a:cubicBezTo>
                  <a:close/>
                  <a:moveTo>
                    <a:pt x="321" y="134"/>
                  </a:moveTo>
                  <a:cubicBezTo>
                    <a:pt x="326" y="134"/>
                    <a:pt x="331" y="138"/>
                    <a:pt x="331" y="144"/>
                  </a:cubicBezTo>
                  <a:cubicBezTo>
                    <a:pt x="331" y="150"/>
                    <a:pt x="326" y="155"/>
                    <a:pt x="321" y="155"/>
                  </a:cubicBezTo>
                  <a:cubicBezTo>
                    <a:pt x="315" y="155"/>
                    <a:pt x="310" y="150"/>
                    <a:pt x="310" y="144"/>
                  </a:cubicBezTo>
                  <a:cubicBezTo>
                    <a:pt x="310" y="138"/>
                    <a:pt x="315" y="134"/>
                    <a:pt x="321" y="134"/>
                  </a:cubicBezTo>
                  <a:close/>
                  <a:moveTo>
                    <a:pt x="349" y="134"/>
                  </a:moveTo>
                  <a:cubicBezTo>
                    <a:pt x="355" y="134"/>
                    <a:pt x="359" y="138"/>
                    <a:pt x="359" y="144"/>
                  </a:cubicBezTo>
                  <a:cubicBezTo>
                    <a:pt x="359" y="150"/>
                    <a:pt x="355" y="155"/>
                    <a:pt x="349" y="155"/>
                  </a:cubicBezTo>
                  <a:cubicBezTo>
                    <a:pt x="343" y="155"/>
                    <a:pt x="339" y="150"/>
                    <a:pt x="339" y="144"/>
                  </a:cubicBezTo>
                  <a:cubicBezTo>
                    <a:pt x="339" y="138"/>
                    <a:pt x="343" y="134"/>
                    <a:pt x="349" y="134"/>
                  </a:cubicBezTo>
                  <a:close/>
                  <a:moveTo>
                    <a:pt x="236" y="161"/>
                  </a:moveTo>
                  <a:cubicBezTo>
                    <a:pt x="242" y="161"/>
                    <a:pt x="247" y="165"/>
                    <a:pt x="247" y="171"/>
                  </a:cubicBezTo>
                  <a:cubicBezTo>
                    <a:pt x="247" y="177"/>
                    <a:pt x="242" y="181"/>
                    <a:pt x="236" y="181"/>
                  </a:cubicBezTo>
                  <a:cubicBezTo>
                    <a:pt x="230" y="181"/>
                    <a:pt x="226" y="177"/>
                    <a:pt x="226" y="171"/>
                  </a:cubicBezTo>
                  <a:cubicBezTo>
                    <a:pt x="226" y="165"/>
                    <a:pt x="230" y="161"/>
                    <a:pt x="236" y="161"/>
                  </a:cubicBezTo>
                  <a:close/>
                  <a:moveTo>
                    <a:pt x="264" y="161"/>
                  </a:moveTo>
                  <a:cubicBezTo>
                    <a:pt x="270" y="161"/>
                    <a:pt x="275" y="165"/>
                    <a:pt x="275" y="171"/>
                  </a:cubicBezTo>
                  <a:cubicBezTo>
                    <a:pt x="275" y="177"/>
                    <a:pt x="270" y="181"/>
                    <a:pt x="264" y="181"/>
                  </a:cubicBezTo>
                  <a:cubicBezTo>
                    <a:pt x="259" y="181"/>
                    <a:pt x="254" y="177"/>
                    <a:pt x="254" y="171"/>
                  </a:cubicBezTo>
                  <a:cubicBezTo>
                    <a:pt x="254" y="165"/>
                    <a:pt x="259" y="161"/>
                    <a:pt x="264" y="161"/>
                  </a:cubicBezTo>
                  <a:close/>
                  <a:moveTo>
                    <a:pt x="293" y="161"/>
                  </a:moveTo>
                  <a:cubicBezTo>
                    <a:pt x="298" y="161"/>
                    <a:pt x="303" y="165"/>
                    <a:pt x="303" y="171"/>
                  </a:cubicBezTo>
                  <a:cubicBezTo>
                    <a:pt x="303" y="177"/>
                    <a:pt x="298" y="181"/>
                    <a:pt x="293" y="181"/>
                  </a:cubicBezTo>
                  <a:cubicBezTo>
                    <a:pt x="287" y="181"/>
                    <a:pt x="282" y="177"/>
                    <a:pt x="282" y="171"/>
                  </a:cubicBezTo>
                  <a:cubicBezTo>
                    <a:pt x="282" y="165"/>
                    <a:pt x="287" y="161"/>
                    <a:pt x="293" y="161"/>
                  </a:cubicBezTo>
                  <a:close/>
                  <a:moveTo>
                    <a:pt x="321" y="161"/>
                  </a:moveTo>
                  <a:cubicBezTo>
                    <a:pt x="326" y="161"/>
                    <a:pt x="331" y="165"/>
                    <a:pt x="331" y="171"/>
                  </a:cubicBezTo>
                  <a:cubicBezTo>
                    <a:pt x="331" y="177"/>
                    <a:pt x="326" y="181"/>
                    <a:pt x="321" y="181"/>
                  </a:cubicBezTo>
                  <a:cubicBezTo>
                    <a:pt x="315" y="181"/>
                    <a:pt x="310" y="177"/>
                    <a:pt x="310" y="171"/>
                  </a:cubicBezTo>
                  <a:cubicBezTo>
                    <a:pt x="310" y="165"/>
                    <a:pt x="315" y="161"/>
                    <a:pt x="321" y="161"/>
                  </a:cubicBezTo>
                  <a:close/>
                  <a:moveTo>
                    <a:pt x="349" y="161"/>
                  </a:moveTo>
                  <a:cubicBezTo>
                    <a:pt x="355" y="161"/>
                    <a:pt x="359" y="165"/>
                    <a:pt x="359" y="171"/>
                  </a:cubicBezTo>
                  <a:cubicBezTo>
                    <a:pt x="359" y="177"/>
                    <a:pt x="355" y="181"/>
                    <a:pt x="349" y="181"/>
                  </a:cubicBezTo>
                  <a:cubicBezTo>
                    <a:pt x="343" y="181"/>
                    <a:pt x="339" y="177"/>
                    <a:pt x="339" y="171"/>
                  </a:cubicBezTo>
                  <a:cubicBezTo>
                    <a:pt x="339" y="165"/>
                    <a:pt x="343" y="161"/>
                    <a:pt x="349" y="161"/>
                  </a:cubicBezTo>
                  <a:close/>
                  <a:moveTo>
                    <a:pt x="377" y="161"/>
                  </a:moveTo>
                  <a:cubicBezTo>
                    <a:pt x="383" y="161"/>
                    <a:pt x="387" y="165"/>
                    <a:pt x="387" y="171"/>
                  </a:cubicBezTo>
                  <a:cubicBezTo>
                    <a:pt x="387" y="177"/>
                    <a:pt x="383" y="181"/>
                    <a:pt x="377" y="181"/>
                  </a:cubicBezTo>
                  <a:cubicBezTo>
                    <a:pt x="371" y="181"/>
                    <a:pt x="367" y="177"/>
                    <a:pt x="367" y="171"/>
                  </a:cubicBezTo>
                  <a:cubicBezTo>
                    <a:pt x="367" y="165"/>
                    <a:pt x="371" y="161"/>
                    <a:pt x="377" y="161"/>
                  </a:cubicBezTo>
                  <a:close/>
                  <a:moveTo>
                    <a:pt x="405" y="161"/>
                  </a:moveTo>
                  <a:cubicBezTo>
                    <a:pt x="411" y="161"/>
                    <a:pt x="416" y="165"/>
                    <a:pt x="416" y="171"/>
                  </a:cubicBezTo>
                  <a:cubicBezTo>
                    <a:pt x="416" y="177"/>
                    <a:pt x="411" y="181"/>
                    <a:pt x="405" y="181"/>
                  </a:cubicBezTo>
                  <a:cubicBezTo>
                    <a:pt x="400" y="181"/>
                    <a:pt x="395" y="177"/>
                    <a:pt x="395" y="171"/>
                  </a:cubicBezTo>
                  <a:cubicBezTo>
                    <a:pt x="395" y="165"/>
                    <a:pt x="400" y="161"/>
                    <a:pt x="405" y="161"/>
                  </a:cubicBezTo>
                  <a:close/>
                  <a:moveTo>
                    <a:pt x="208" y="187"/>
                  </a:moveTo>
                  <a:cubicBezTo>
                    <a:pt x="214" y="187"/>
                    <a:pt x="218" y="192"/>
                    <a:pt x="218" y="198"/>
                  </a:cubicBezTo>
                  <a:cubicBezTo>
                    <a:pt x="218" y="204"/>
                    <a:pt x="214" y="208"/>
                    <a:pt x="208" y="208"/>
                  </a:cubicBezTo>
                  <a:cubicBezTo>
                    <a:pt x="202" y="208"/>
                    <a:pt x="198" y="204"/>
                    <a:pt x="198" y="198"/>
                  </a:cubicBezTo>
                  <a:cubicBezTo>
                    <a:pt x="198" y="192"/>
                    <a:pt x="202" y="187"/>
                    <a:pt x="208" y="187"/>
                  </a:cubicBezTo>
                  <a:close/>
                  <a:moveTo>
                    <a:pt x="236" y="187"/>
                  </a:moveTo>
                  <a:cubicBezTo>
                    <a:pt x="242" y="187"/>
                    <a:pt x="247" y="192"/>
                    <a:pt x="247" y="198"/>
                  </a:cubicBezTo>
                  <a:cubicBezTo>
                    <a:pt x="247" y="204"/>
                    <a:pt x="242" y="208"/>
                    <a:pt x="236" y="208"/>
                  </a:cubicBezTo>
                  <a:cubicBezTo>
                    <a:pt x="230" y="208"/>
                    <a:pt x="226" y="204"/>
                    <a:pt x="226" y="198"/>
                  </a:cubicBezTo>
                  <a:cubicBezTo>
                    <a:pt x="226" y="192"/>
                    <a:pt x="230" y="187"/>
                    <a:pt x="236" y="187"/>
                  </a:cubicBezTo>
                  <a:close/>
                  <a:moveTo>
                    <a:pt x="264" y="187"/>
                  </a:moveTo>
                  <a:cubicBezTo>
                    <a:pt x="270" y="187"/>
                    <a:pt x="275" y="192"/>
                    <a:pt x="275" y="198"/>
                  </a:cubicBezTo>
                  <a:cubicBezTo>
                    <a:pt x="275" y="204"/>
                    <a:pt x="270" y="208"/>
                    <a:pt x="264" y="208"/>
                  </a:cubicBezTo>
                  <a:cubicBezTo>
                    <a:pt x="259" y="208"/>
                    <a:pt x="254" y="204"/>
                    <a:pt x="254" y="198"/>
                  </a:cubicBezTo>
                  <a:cubicBezTo>
                    <a:pt x="254" y="192"/>
                    <a:pt x="259" y="187"/>
                    <a:pt x="264" y="187"/>
                  </a:cubicBezTo>
                  <a:close/>
                  <a:moveTo>
                    <a:pt x="293" y="187"/>
                  </a:moveTo>
                  <a:cubicBezTo>
                    <a:pt x="298" y="187"/>
                    <a:pt x="303" y="192"/>
                    <a:pt x="303" y="198"/>
                  </a:cubicBezTo>
                  <a:cubicBezTo>
                    <a:pt x="303" y="204"/>
                    <a:pt x="298" y="208"/>
                    <a:pt x="293" y="208"/>
                  </a:cubicBezTo>
                  <a:cubicBezTo>
                    <a:pt x="287" y="208"/>
                    <a:pt x="282" y="204"/>
                    <a:pt x="282" y="198"/>
                  </a:cubicBezTo>
                  <a:cubicBezTo>
                    <a:pt x="282" y="192"/>
                    <a:pt x="287" y="187"/>
                    <a:pt x="293" y="187"/>
                  </a:cubicBezTo>
                  <a:close/>
                  <a:moveTo>
                    <a:pt x="321" y="187"/>
                  </a:moveTo>
                  <a:cubicBezTo>
                    <a:pt x="326" y="187"/>
                    <a:pt x="331" y="192"/>
                    <a:pt x="331" y="198"/>
                  </a:cubicBezTo>
                  <a:cubicBezTo>
                    <a:pt x="331" y="204"/>
                    <a:pt x="326" y="208"/>
                    <a:pt x="321" y="208"/>
                  </a:cubicBezTo>
                  <a:cubicBezTo>
                    <a:pt x="315" y="208"/>
                    <a:pt x="310" y="204"/>
                    <a:pt x="310" y="198"/>
                  </a:cubicBezTo>
                  <a:cubicBezTo>
                    <a:pt x="310" y="192"/>
                    <a:pt x="315" y="187"/>
                    <a:pt x="321" y="187"/>
                  </a:cubicBezTo>
                  <a:close/>
                  <a:moveTo>
                    <a:pt x="349" y="187"/>
                  </a:moveTo>
                  <a:cubicBezTo>
                    <a:pt x="355" y="187"/>
                    <a:pt x="359" y="192"/>
                    <a:pt x="359" y="198"/>
                  </a:cubicBezTo>
                  <a:cubicBezTo>
                    <a:pt x="359" y="204"/>
                    <a:pt x="355" y="208"/>
                    <a:pt x="349" y="208"/>
                  </a:cubicBezTo>
                  <a:cubicBezTo>
                    <a:pt x="343" y="208"/>
                    <a:pt x="339" y="204"/>
                    <a:pt x="339" y="198"/>
                  </a:cubicBezTo>
                  <a:cubicBezTo>
                    <a:pt x="339" y="192"/>
                    <a:pt x="343" y="187"/>
                    <a:pt x="349" y="187"/>
                  </a:cubicBezTo>
                  <a:close/>
                  <a:moveTo>
                    <a:pt x="377" y="187"/>
                  </a:moveTo>
                  <a:cubicBezTo>
                    <a:pt x="383" y="187"/>
                    <a:pt x="387" y="192"/>
                    <a:pt x="387" y="198"/>
                  </a:cubicBezTo>
                  <a:cubicBezTo>
                    <a:pt x="387" y="204"/>
                    <a:pt x="383" y="208"/>
                    <a:pt x="377" y="208"/>
                  </a:cubicBezTo>
                  <a:cubicBezTo>
                    <a:pt x="371" y="208"/>
                    <a:pt x="367" y="204"/>
                    <a:pt x="367" y="198"/>
                  </a:cubicBezTo>
                  <a:cubicBezTo>
                    <a:pt x="367" y="192"/>
                    <a:pt x="371" y="187"/>
                    <a:pt x="377" y="187"/>
                  </a:cubicBezTo>
                  <a:close/>
                  <a:moveTo>
                    <a:pt x="405" y="187"/>
                  </a:moveTo>
                  <a:cubicBezTo>
                    <a:pt x="411" y="187"/>
                    <a:pt x="416" y="192"/>
                    <a:pt x="416" y="198"/>
                  </a:cubicBezTo>
                  <a:cubicBezTo>
                    <a:pt x="416" y="204"/>
                    <a:pt x="411" y="208"/>
                    <a:pt x="405" y="208"/>
                  </a:cubicBezTo>
                  <a:cubicBezTo>
                    <a:pt x="400" y="208"/>
                    <a:pt x="395" y="204"/>
                    <a:pt x="395" y="198"/>
                  </a:cubicBezTo>
                  <a:cubicBezTo>
                    <a:pt x="395" y="192"/>
                    <a:pt x="400" y="187"/>
                    <a:pt x="405" y="187"/>
                  </a:cubicBezTo>
                  <a:close/>
                  <a:moveTo>
                    <a:pt x="434" y="187"/>
                  </a:moveTo>
                  <a:cubicBezTo>
                    <a:pt x="439" y="187"/>
                    <a:pt x="444" y="192"/>
                    <a:pt x="444" y="198"/>
                  </a:cubicBezTo>
                  <a:cubicBezTo>
                    <a:pt x="444" y="204"/>
                    <a:pt x="439" y="208"/>
                    <a:pt x="434" y="208"/>
                  </a:cubicBezTo>
                  <a:cubicBezTo>
                    <a:pt x="428" y="208"/>
                    <a:pt x="423" y="204"/>
                    <a:pt x="423" y="198"/>
                  </a:cubicBezTo>
                  <a:cubicBezTo>
                    <a:pt x="423" y="192"/>
                    <a:pt x="428" y="187"/>
                    <a:pt x="434" y="187"/>
                  </a:cubicBezTo>
                  <a:close/>
                  <a:moveTo>
                    <a:pt x="208" y="214"/>
                  </a:moveTo>
                  <a:cubicBezTo>
                    <a:pt x="214" y="214"/>
                    <a:pt x="218" y="219"/>
                    <a:pt x="218" y="225"/>
                  </a:cubicBezTo>
                  <a:cubicBezTo>
                    <a:pt x="218" y="230"/>
                    <a:pt x="214" y="235"/>
                    <a:pt x="208" y="235"/>
                  </a:cubicBezTo>
                  <a:cubicBezTo>
                    <a:pt x="202" y="235"/>
                    <a:pt x="198" y="230"/>
                    <a:pt x="198" y="225"/>
                  </a:cubicBezTo>
                  <a:cubicBezTo>
                    <a:pt x="198" y="219"/>
                    <a:pt x="202" y="214"/>
                    <a:pt x="208" y="214"/>
                  </a:cubicBezTo>
                  <a:close/>
                  <a:moveTo>
                    <a:pt x="236" y="214"/>
                  </a:moveTo>
                  <a:cubicBezTo>
                    <a:pt x="242" y="214"/>
                    <a:pt x="247" y="219"/>
                    <a:pt x="247" y="225"/>
                  </a:cubicBezTo>
                  <a:cubicBezTo>
                    <a:pt x="247" y="230"/>
                    <a:pt x="242" y="235"/>
                    <a:pt x="236" y="235"/>
                  </a:cubicBezTo>
                  <a:cubicBezTo>
                    <a:pt x="230" y="235"/>
                    <a:pt x="226" y="230"/>
                    <a:pt x="226" y="225"/>
                  </a:cubicBezTo>
                  <a:cubicBezTo>
                    <a:pt x="226" y="219"/>
                    <a:pt x="230" y="214"/>
                    <a:pt x="236" y="214"/>
                  </a:cubicBezTo>
                  <a:close/>
                  <a:moveTo>
                    <a:pt x="264" y="214"/>
                  </a:moveTo>
                  <a:cubicBezTo>
                    <a:pt x="270" y="214"/>
                    <a:pt x="275" y="219"/>
                    <a:pt x="275" y="225"/>
                  </a:cubicBezTo>
                  <a:cubicBezTo>
                    <a:pt x="275" y="230"/>
                    <a:pt x="270" y="235"/>
                    <a:pt x="264" y="235"/>
                  </a:cubicBezTo>
                  <a:cubicBezTo>
                    <a:pt x="259" y="235"/>
                    <a:pt x="254" y="230"/>
                    <a:pt x="254" y="225"/>
                  </a:cubicBezTo>
                  <a:cubicBezTo>
                    <a:pt x="254" y="219"/>
                    <a:pt x="259" y="214"/>
                    <a:pt x="264" y="214"/>
                  </a:cubicBezTo>
                  <a:close/>
                  <a:moveTo>
                    <a:pt x="293" y="214"/>
                  </a:moveTo>
                  <a:cubicBezTo>
                    <a:pt x="298" y="214"/>
                    <a:pt x="303" y="219"/>
                    <a:pt x="303" y="225"/>
                  </a:cubicBezTo>
                  <a:cubicBezTo>
                    <a:pt x="303" y="230"/>
                    <a:pt x="298" y="235"/>
                    <a:pt x="293" y="235"/>
                  </a:cubicBezTo>
                  <a:cubicBezTo>
                    <a:pt x="287" y="235"/>
                    <a:pt x="282" y="230"/>
                    <a:pt x="282" y="225"/>
                  </a:cubicBezTo>
                  <a:cubicBezTo>
                    <a:pt x="282" y="219"/>
                    <a:pt x="287" y="214"/>
                    <a:pt x="293" y="214"/>
                  </a:cubicBezTo>
                  <a:close/>
                  <a:moveTo>
                    <a:pt x="321" y="214"/>
                  </a:moveTo>
                  <a:cubicBezTo>
                    <a:pt x="326" y="214"/>
                    <a:pt x="331" y="219"/>
                    <a:pt x="331" y="225"/>
                  </a:cubicBezTo>
                  <a:cubicBezTo>
                    <a:pt x="331" y="230"/>
                    <a:pt x="326" y="235"/>
                    <a:pt x="321" y="235"/>
                  </a:cubicBezTo>
                  <a:cubicBezTo>
                    <a:pt x="315" y="235"/>
                    <a:pt x="310" y="230"/>
                    <a:pt x="310" y="225"/>
                  </a:cubicBezTo>
                  <a:cubicBezTo>
                    <a:pt x="310" y="219"/>
                    <a:pt x="315" y="214"/>
                    <a:pt x="321" y="214"/>
                  </a:cubicBezTo>
                  <a:close/>
                  <a:moveTo>
                    <a:pt x="349" y="214"/>
                  </a:moveTo>
                  <a:cubicBezTo>
                    <a:pt x="355" y="214"/>
                    <a:pt x="359" y="219"/>
                    <a:pt x="359" y="225"/>
                  </a:cubicBezTo>
                  <a:cubicBezTo>
                    <a:pt x="359" y="230"/>
                    <a:pt x="355" y="235"/>
                    <a:pt x="349" y="235"/>
                  </a:cubicBezTo>
                  <a:cubicBezTo>
                    <a:pt x="343" y="235"/>
                    <a:pt x="339" y="230"/>
                    <a:pt x="339" y="225"/>
                  </a:cubicBezTo>
                  <a:cubicBezTo>
                    <a:pt x="339" y="219"/>
                    <a:pt x="343" y="214"/>
                    <a:pt x="349" y="214"/>
                  </a:cubicBezTo>
                  <a:close/>
                  <a:moveTo>
                    <a:pt x="377" y="214"/>
                  </a:moveTo>
                  <a:cubicBezTo>
                    <a:pt x="383" y="214"/>
                    <a:pt x="387" y="219"/>
                    <a:pt x="387" y="225"/>
                  </a:cubicBezTo>
                  <a:cubicBezTo>
                    <a:pt x="387" y="230"/>
                    <a:pt x="383" y="235"/>
                    <a:pt x="377" y="235"/>
                  </a:cubicBezTo>
                  <a:cubicBezTo>
                    <a:pt x="371" y="235"/>
                    <a:pt x="367" y="230"/>
                    <a:pt x="367" y="225"/>
                  </a:cubicBezTo>
                  <a:cubicBezTo>
                    <a:pt x="367" y="219"/>
                    <a:pt x="371" y="214"/>
                    <a:pt x="377" y="214"/>
                  </a:cubicBezTo>
                  <a:close/>
                  <a:moveTo>
                    <a:pt x="405" y="214"/>
                  </a:moveTo>
                  <a:cubicBezTo>
                    <a:pt x="411" y="214"/>
                    <a:pt x="416" y="219"/>
                    <a:pt x="416" y="225"/>
                  </a:cubicBezTo>
                  <a:cubicBezTo>
                    <a:pt x="416" y="230"/>
                    <a:pt x="411" y="235"/>
                    <a:pt x="405" y="235"/>
                  </a:cubicBezTo>
                  <a:cubicBezTo>
                    <a:pt x="400" y="235"/>
                    <a:pt x="395" y="230"/>
                    <a:pt x="395" y="225"/>
                  </a:cubicBezTo>
                  <a:cubicBezTo>
                    <a:pt x="395" y="219"/>
                    <a:pt x="400" y="214"/>
                    <a:pt x="405" y="214"/>
                  </a:cubicBezTo>
                  <a:close/>
                  <a:moveTo>
                    <a:pt x="434" y="214"/>
                  </a:moveTo>
                  <a:cubicBezTo>
                    <a:pt x="439" y="214"/>
                    <a:pt x="444" y="219"/>
                    <a:pt x="444" y="225"/>
                  </a:cubicBezTo>
                  <a:cubicBezTo>
                    <a:pt x="444" y="230"/>
                    <a:pt x="439" y="235"/>
                    <a:pt x="434" y="235"/>
                  </a:cubicBezTo>
                  <a:cubicBezTo>
                    <a:pt x="428" y="235"/>
                    <a:pt x="423" y="230"/>
                    <a:pt x="423" y="225"/>
                  </a:cubicBezTo>
                  <a:cubicBezTo>
                    <a:pt x="423" y="219"/>
                    <a:pt x="428" y="214"/>
                    <a:pt x="434" y="214"/>
                  </a:cubicBezTo>
                  <a:close/>
                  <a:moveTo>
                    <a:pt x="462" y="214"/>
                  </a:moveTo>
                  <a:cubicBezTo>
                    <a:pt x="467" y="214"/>
                    <a:pt x="472" y="219"/>
                    <a:pt x="472" y="225"/>
                  </a:cubicBezTo>
                  <a:cubicBezTo>
                    <a:pt x="472" y="230"/>
                    <a:pt x="467" y="235"/>
                    <a:pt x="462" y="235"/>
                  </a:cubicBezTo>
                  <a:cubicBezTo>
                    <a:pt x="456" y="235"/>
                    <a:pt x="451" y="230"/>
                    <a:pt x="451" y="225"/>
                  </a:cubicBezTo>
                  <a:cubicBezTo>
                    <a:pt x="451" y="219"/>
                    <a:pt x="456" y="214"/>
                    <a:pt x="462" y="214"/>
                  </a:cubicBezTo>
                  <a:close/>
                  <a:moveTo>
                    <a:pt x="490" y="214"/>
                  </a:moveTo>
                  <a:cubicBezTo>
                    <a:pt x="496" y="214"/>
                    <a:pt x="500" y="219"/>
                    <a:pt x="500" y="225"/>
                  </a:cubicBezTo>
                  <a:cubicBezTo>
                    <a:pt x="500" y="230"/>
                    <a:pt x="496" y="235"/>
                    <a:pt x="490" y="235"/>
                  </a:cubicBezTo>
                  <a:cubicBezTo>
                    <a:pt x="484" y="235"/>
                    <a:pt x="480" y="230"/>
                    <a:pt x="480" y="225"/>
                  </a:cubicBezTo>
                  <a:cubicBezTo>
                    <a:pt x="480" y="219"/>
                    <a:pt x="484" y="214"/>
                    <a:pt x="490" y="214"/>
                  </a:cubicBezTo>
                  <a:close/>
                  <a:moveTo>
                    <a:pt x="236" y="241"/>
                  </a:moveTo>
                  <a:cubicBezTo>
                    <a:pt x="242" y="241"/>
                    <a:pt x="247" y="246"/>
                    <a:pt x="247" y="251"/>
                  </a:cubicBezTo>
                  <a:cubicBezTo>
                    <a:pt x="247" y="257"/>
                    <a:pt x="242" y="262"/>
                    <a:pt x="236" y="262"/>
                  </a:cubicBezTo>
                  <a:cubicBezTo>
                    <a:pt x="230" y="262"/>
                    <a:pt x="226" y="257"/>
                    <a:pt x="226" y="251"/>
                  </a:cubicBezTo>
                  <a:cubicBezTo>
                    <a:pt x="226" y="246"/>
                    <a:pt x="230" y="241"/>
                    <a:pt x="236" y="241"/>
                  </a:cubicBezTo>
                  <a:close/>
                  <a:moveTo>
                    <a:pt x="264" y="241"/>
                  </a:moveTo>
                  <a:cubicBezTo>
                    <a:pt x="270" y="241"/>
                    <a:pt x="275" y="246"/>
                    <a:pt x="275" y="251"/>
                  </a:cubicBezTo>
                  <a:cubicBezTo>
                    <a:pt x="275" y="257"/>
                    <a:pt x="270" y="262"/>
                    <a:pt x="264" y="262"/>
                  </a:cubicBezTo>
                  <a:cubicBezTo>
                    <a:pt x="259" y="262"/>
                    <a:pt x="254" y="257"/>
                    <a:pt x="254" y="251"/>
                  </a:cubicBezTo>
                  <a:cubicBezTo>
                    <a:pt x="254" y="246"/>
                    <a:pt x="259" y="241"/>
                    <a:pt x="264" y="241"/>
                  </a:cubicBezTo>
                  <a:close/>
                  <a:moveTo>
                    <a:pt x="293" y="241"/>
                  </a:moveTo>
                  <a:cubicBezTo>
                    <a:pt x="298" y="241"/>
                    <a:pt x="303" y="246"/>
                    <a:pt x="303" y="251"/>
                  </a:cubicBezTo>
                  <a:cubicBezTo>
                    <a:pt x="303" y="257"/>
                    <a:pt x="298" y="262"/>
                    <a:pt x="293" y="262"/>
                  </a:cubicBezTo>
                  <a:cubicBezTo>
                    <a:pt x="287" y="262"/>
                    <a:pt x="282" y="257"/>
                    <a:pt x="282" y="251"/>
                  </a:cubicBezTo>
                  <a:cubicBezTo>
                    <a:pt x="282" y="246"/>
                    <a:pt x="287" y="241"/>
                    <a:pt x="293" y="241"/>
                  </a:cubicBezTo>
                  <a:close/>
                  <a:moveTo>
                    <a:pt x="321" y="241"/>
                  </a:moveTo>
                  <a:cubicBezTo>
                    <a:pt x="326" y="241"/>
                    <a:pt x="331" y="246"/>
                    <a:pt x="331" y="251"/>
                  </a:cubicBezTo>
                  <a:cubicBezTo>
                    <a:pt x="331" y="257"/>
                    <a:pt x="326" y="262"/>
                    <a:pt x="321" y="262"/>
                  </a:cubicBezTo>
                  <a:cubicBezTo>
                    <a:pt x="315" y="262"/>
                    <a:pt x="310" y="257"/>
                    <a:pt x="310" y="251"/>
                  </a:cubicBezTo>
                  <a:cubicBezTo>
                    <a:pt x="310" y="246"/>
                    <a:pt x="315" y="241"/>
                    <a:pt x="321" y="241"/>
                  </a:cubicBezTo>
                  <a:close/>
                  <a:moveTo>
                    <a:pt x="349" y="241"/>
                  </a:moveTo>
                  <a:cubicBezTo>
                    <a:pt x="355" y="241"/>
                    <a:pt x="359" y="246"/>
                    <a:pt x="359" y="251"/>
                  </a:cubicBezTo>
                  <a:cubicBezTo>
                    <a:pt x="359" y="257"/>
                    <a:pt x="355" y="262"/>
                    <a:pt x="349" y="262"/>
                  </a:cubicBezTo>
                  <a:cubicBezTo>
                    <a:pt x="343" y="262"/>
                    <a:pt x="339" y="257"/>
                    <a:pt x="339" y="251"/>
                  </a:cubicBezTo>
                  <a:cubicBezTo>
                    <a:pt x="339" y="246"/>
                    <a:pt x="343" y="241"/>
                    <a:pt x="349" y="241"/>
                  </a:cubicBezTo>
                  <a:close/>
                  <a:moveTo>
                    <a:pt x="377" y="241"/>
                  </a:moveTo>
                  <a:cubicBezTo>
                    <a:pt x="383" y="241"/>
                    <a:pt x="387" y="246"/>
                    <a:pt x="387" y="251"/>
                  </a:cubicBezTo>
                  <a:cubicBezTo>
                    <a:pt x="387" y="257"/>
                    <a:pt x="383" y="262"/>
                    <a:pt x="377" y="262"/>
                  </a:cubicBezTo>
                  <a:cubicBezTo>
                    <a:pt x="371" y="262"/>
                    <a:pt x="367" y="257"/>
                    <a:pt x="367" y="251"/>
                  </a:cubicBezTo>
                  <a:cubicBezTo>
                    <a:pt x="367" y="246"/>
                    <a:pt x="371" y="241"/>
                    <a:pt x="377" y="241"/>
                  </a:cubicBezTo>
                  <a:close/>
                  <a:moveTo>
                    <a:pt x="405" y="241"/>
                  </a:moveTo>
                  <a:cubicBezTo>
                    <a:pt x="411" y="241"/>
                    <a:pt x="416" y="246"/>
                    <a:pt x="416" y="251"/>
                  </a:cubicBezTo>
                  <a:cubicBezTo>
                    <a:pt x="416" y="257"/>
                    <a:pt x="411" y="262"/>
                    <a:pt x="405" y="262"/>
                  </a:cubicBezTo>
                  <a:cubicBezTo>
                    <a:pt x="400" y="262"/>
                    <a:pt x="395" y="257"/>
                    <a:pt x="395" y="251"/>
                  </a:cubicBezTo>
                  <a:cubicBezTo>
                    <a:pt x="395" y="246"/>
                    <a:pt x="400" y="241"/>
                    <a:pt x="405" y="241"/>
                  </a:cubicBezTo>
                  <a:close/>
                  <a:moveTo>
                    <a:pt x="434" y="241"/>
                  </a:moveTo>
                  <a:cubicBezTo>
                    <a:pt x="439" y="241"/>
                    <a:pt x="444" y="246"/>
                    <a:pt x="444" y="251"/>
                  </a:cubicBezTo>
                  <a:cubicBezTo>
                    <a:pt x="444" y="257"/>
                    <a:pt x="439" y="262"/>
                    <a:pt x="434" y="262"/>
                  </a:cubicBezTo>
                  <a:cubicBezTo>
                    <a:pt x="428" y="262"/>
                    <a:pt x="423" y="257"/>
                    <a:pt x="423" y="251"/>
                  </a:cubicBezTo>
                  <a:cubicBezTo>
                    <a:pt x="423" y="246"/>
                    <a:pt x="428" y="241"/>
                    <a:pt x="434" y="241"/>
                  </a:cubicBezTo>
                  <a:close/>
                  <a:moveTo>
                    <a:pt x="462" y="241"/>
                  </a:moveTo>
                  <a:cubicBezTo>
                    <a:pt x="467" y="241"/>
                    <a:pt x="472" y="246"/>
                    <a:pt x="472" y="251"/>
                  </a:cubicBezTo>
                  <a:cubicBezTo>
                    <a:pt x="472" y="257"/>
                    <a:pt x="467" y="262"/>
                    <a:pt x="462" y="262"/>
                  </a:cubicBezTo>
                  <a:cubicBezTo>
                    <a:pt x="456" y="262"/>
                    <a:pt x="451" y="257"/>
                    <a:pt x="451" y="251"/>
                  </a:cubicBezTo>
                  <a:cubicBezTo>
                    <a:pt x="451" y="246"/>
                    <a:pt x="456" y="241"/>
                    <a:pt x="462" y="241"/>
                  </a:cubicBezTo>
                  <a:close/>
                  <a:moveTo>
                    <a:pt x="490" y="241"/>
                  </a:moveTo>
                  <a:cubicBezTo>
                    <a:pt x="496" y="241"/>
                    <a:pt x="500" y="246"/>
                    <a:pt x="500" y="251"/>
                  </a:cubicBezTo>
                  <a:cubicBezTo>
                    <a:pt x="500" y="257"/>
                    <a:pt x="496" y="262"/>
                    <a:pt x="490" y="262"/>
                  </a:cubicBezTo>
                  <a:cubicBezTo>
                    <a:pt x="484" y="262"/>
                    <a:pt x="480" y="257"/>
                    <a:pt x="480" y="251"/>
                  </a:cubicBezTo>
                  <a:cubicBezTo>
                    <a:pt x="480" y="246"/>
                    <a:pt x="484" y="241"/>
                    <a:pt x="490" y="241"/>
                  </a:cubicBezTo>
                  <a:close/>
                  <a:moveTo>
                    <a:pt x="264" y="268"/>
                  </a:moveTo>
                  <a:cubicBezTo>
                    <a:pt x="270" y="268"/>
                    <a:pt x="275" y="273"/>
                    <a:pt x="275" y="278"/>
                  </a:cubicBezTo>
                  <a:cubicBezTo>
                    <a:pt x="275" y="284"/>
                    <a:pt x="270" y="289"/>
                    <a:pt x="264" y="289"/>
                  </a:cubicBezTo>
                  <a:cubicBezTo>
                    <a:pt x="259" y="289"/>
                    <a:pt x="254" y="284"/>
                    <a:pt x="254" y="278"/>
                  </a:cubicBezTo>
                  <a:cubicBezTo>
                    <a:pt x="254" y="273"/>
                    <a:pt x="259" y="268"/>
                    <a:pt x="264" y="268"/>
                  </a:cubicBezTo>
                  <a:close/>
                  <a:moveTo>
                    <a:pt x="293" y="268"/>
                  </a:moveTo>
                  <a:cubicBezTo>
                    <a:pt x="298" y="268"/>
                    <a:pt x="303" y="273"/>
                    <a:pt x="303" y="278"/>
                  </a:cubicBezTo>
                  <a:cubicBezTo>
                    <a:pt x="303" y="284"/>
                    <a:pt x="298" y="289"/>
                    <a:pt x="293" y="289"/>
                  </a:cubicBezTo>
                  <a:cubicBezTo>
                    <a:pt x="287" y="289"/>
                    <a:pt x="282" y="284"/>
                    <a:pt x="282" y="278"/>
                  </a:cubicBezTo>
                  <a:cubicBezTo>
                    <a:pt x="282" y="273"/>
                    <a:pt x="287" y="268"/>
                    <a:pt x="293" y="268"/>
                  </a:cubicBezTo>
                  <a:close/>
                  <a:moveTo>
                    <a:pt x="321" y="268"/>
                  </a:moveTo>
                  <a:cubicBezTo>
                    <a:pt x="326" y="268"/>
                    <a:pt x="331" y="273"/>
                    <a:pt x="331" y="278"/>
                  </a:cubicBezTo>
                  <a:cubicBezTo>
                    <a:pt x="331" y="284"/>
                    <a:pt x="326" y="289"/>
                    <a:pt x="321" y="289"/>
                  </a:cubicBezTo>
                  <a:cubicBezTo>
                    <a:pt x="315" y="289"/>
                    <a:pt x="310" y="284"/>
                    <a:pt x="310" y="278"/>
                  </a:cubicBezTo>
                  <a:cubicBezTo>
                    <a:pt x="310" y="273"/>
                    <a:pt x="315" y="268"/>
                    <a:pt x="321" y="268"/>
                  </a:cubicBezTo>
                  <a:close/>
                  <a:moveTo>
                    <a:pt x="349" y="268"/>
                  </a:moveTo>
                  <a:cubicBezTo>
                    <a:pt x="355" y="268"/>
                    <a:pt x="359" y="273"/>
                    <a:pt x="359" y="278"/>
                  </a:cubicBezTo>
                  <a:cubicBezTo>
                    <a:pt x="359" y="284"/>
                    <a:pt x="355" y="289"/>
                    <a:pt x="349" y="289"/>
                  </a:cubicBezTo>
                  <a:cubicBezTo>
                    <a:pt x="343" y="289"/>
                    <a:pt x="339" y="284"/>
                    <a:pt x="339" y="278"/>
                  </a:cubicBezTo>
                  <a:cubicBezTo>
                    <a:pt x="339" y="273"/>
                    <a:pt x="343" y="268"/>
                    <a:pt x="349" y="268"/>
                  </a:cubicBezTo>
                  <a:close/>
                  <a:moveTo>
                    <a:pt x="377" y="268"/>
                  </a:moveTo>
                  <a:cubicBezTo>
                    <a:pt x="383" y="268"/>
                    <a:pt x="387" y="273"/>
                    <a:pt x="387" y="278"/>
                  </a:cubicBezTo>
                  <a:cubicBezTo>
                    <a:pt x="387" y="284"/>
                    <a:pt x="383" y="289"/>
                    <a:pt x="377" y="289"/>
                  </a:cubicBezTo>
                  <a:cubicBezTo>
                    <a:pt x="371" y="289"/>
                    <a:pt x="367" y="284"/>
                    <a:pt x="367" y="278"/>
                  </a:cubicBezTo>
                  <a:cubicBezTo>
                    <a:pt x="367" y="273"/>
                    <a:pt x="371" y="268"/>
                    <a:pt x="377" y="268"/>
                  </a:cubicBezTo>
                  <a:close/>
                  <a:moveTo>
                    <a:pt x="405" y="268"/>
                  </a:moveTo>
                  <a:cubicBezTo>
                    <a:pt x="411" y="268"/>
                    <a:pt x="416" y="273"/>
                    <a:pt x="416" y="278"/>
                  </a:cubicBezTo>
                  <a:cubicBezTo>
                    <a:pt x="416" y="284"/>
                    <a:pt x="411" y="289"/>
                    <a:pt x="405" y="289"/>
                  </a:cubicBezTo>
                  <a:cubicBezTo>
                    <a:pt x="400" y="289"/>
                    <a:pt x="395" y="284"/>
                    <a:pt x="395" y="278"/>
                  </a:cubicBezTo>
                  <a:cubicBezTo>
                    <a:pt x="395" y="273"/>
                    <a:pt x="400" y="268"/>
                    <a:pt x="405" y="268"/>
                  </a:cubicBezTo>
                  <a:close/>
                  <a:moveTo>
                    <a:pt x="434" y="268"/>
                  </a:moveTo>
                  <a:cubicBezTo>
                    <a:pt x="439" y="268"/>
                    <a:pt x="444" y="273"/>
                    <a:pt x="444" y="278"/>
                  </a:cubicBezTo>
                  <a:cubicBezTo>
                    <a:pt x="444" y="284"/>
                    <a:pt x="439" y="289"/>
                    <a:pt x="434" y="289"/>
                  </a:cubicBezTo>
                  <a:cubicBezTo>
                    <a:pt x="428" y="289"/>
                    <a:pt x="423" y="284"/>
                    <a:pt x="423" y="278"/>
                  </a:cubicBezTo>
                  <a:cubicBezTo>
                    <a:pt x="423" y="273"/>
                    <a:pt x="428" y="268"/>
                    <a:pt x="434" y="268"/>
                  </a:cubicBezTo>
                  <a:close/>
                  <a:moveTo>
                    <a:pt x="462" y="268"/>
                  </a:moveTo>
                  <a:cubicBezTo>
                    <a:pt x="467" y="268"/>
                    <a:pt x="472" y="273"/>
                    <a:pt x="472" y="278"/>
                  </a:cubicBezTo>
                  <a:cubicBezTo>
                    <a:pt x="472" y="284"/>
                    <a:pt x="467" y="289"/>
                    <a:pt x="462" y="289"/>
                  </a:cubicBezTo>
                  <a:cubicBezTo>
                    <a:pt x="456" y="289"/>
                    <a:pt x="451" y="284"/>
                    <a:pt x="451" y="278"/>
                  </a:cubicBezTo>
                  <a:cubicBezTo>
                    <a:pt x="451" y="273"/>
                    <a:pt x="456" y="268"/>
                    <a:pt x="462" y="268"/>
                  </a:cubicBezTo>
                  <a:close/>
                  <a:moveTo>
                    <a:pt x="490" y="268"/>
                  </a:moveTo>
                  <a:cubicBezTo>
                    <a:pt x="496" y="268"/>
                    <a:pt x="500" y="273"/>
                    <a:pt x="500" y="278"/>
                  </a:cubicBezTo>
                  <a:cubicBezTo>
                    <a:pt x="500" y="284"/>
                    <a:pt x="496" y="289"/>
                    <a:pt x="490" y="289"/>
                  </a:cubicBezTo>
                  <a:cubicBezTo>
                    <a:pt x="484" y="289"/>
                    <a:pt x="480" y="284"/>
                    <a:pt x="480" y="278"/>
                  </a:cubicBezTo>
                  <a:cubicBezTo>
                    <a:pt x="480" y="273"/>
                    <a:pt x="484" y="268"/>
                    <a:pt x="490" y="268"/>
                  </a:cubicBezTo>
                  <a:close/>
                  <a:moveTo>
                    <a:pt x="264" y="295"/>
                  </a:moveTo>
                  <a:cubicBezTo>
                    <a:pt x="270" y="295"/>
                    <a:pt x="275" y="299"/>
                    <a:pt x="275" y="305"/>
                  </a:cubicBezTo>
                  <a:cubicBezTo>
                    <a:pt x="275" y="311"/>
                    <a:pt x="270" y="315"/>
                    <a:pt x="264" y="315"/>
                  </a:cubicBezTo>
                  <a:cubicBezTo>
                    <a:pt x="259" y="315"/>
                    <a:pt x="254" y="311"/>
                    <a:pt x="254" y="305"/>
                  </a:cubicBezTo>
                  <a:cubicBezTo>
                    <a:pt x="254" y="299"/>
                    <a:pt x="259" y="295"/>
                    <a:pt x="264" y="295"/>
                  </a:cubicBezTo>
                  <a:close/>
                  <a:moveTo>
                    <a:pt x="293" y="295"/>
                  </a:moveTo>
                  <a:cubicBezTo>
                    <a:pt x="298" y="295"/>
                    <a:pt x="303" y="299"/>
                    <a:pt x="303" y="305"/>
                  </a:cubicBezTo>
                  <a:cubicBezTo>
                    <a:pt x="303" y="311"/>
                    <a:pt x="298" y="315"/>
                    <a:pt x="293" y="315"/>
                  </a:cubicBezTo>
                  <a:cubicBezTo>
                    <a:pt x="287" y="315"/>
                    <a:pt x="282" y="311"/>
                    <a:pt x="282" y="305"/>
                  </a:cubicBezTo>
                  <a:cubicBezTo>
                    <a:pt x="282" y="299"/>
                    <a:pt x="287" y="295"/>
                    <a:pt x="293" y="295"/>
                  </a:cubicBezTo>
                  <a:close/>
                  <a:moveTo>
                    <a:pt x="321" y="295"/>
                  </a:moveTo>
                  <a:cubicBezTo>
                    <a:pt x="326" y="295"/>
                    <a:pt x="331" y="299"/>
                    <a:pt x="331" y="305"/>
                  </a:cubicBezTo>
                  <a:cubicBezTo>
                    <a:pt x="331" y="311"/>
                    <a:pt x="326" y="315"/>
                    <a:pt x="321" y="315"/>
                  </a:cubicBezTo>
                  <a:cubicBezTo>
                    <a:pt x="315" y="315"/>
                    <a:pt x="310" y="311"/>
                    <a:pt x="310" y="305"/>
                  </a:cubicBezTo>
                  <a:cubicBezTo>
                    <a:pt x="310" y="299"/>
                    <a:pt x="315" y="295"/>
                    <a:pt x="321" y="295"/>
                  </a:cubicBezTo>
                  <a:close/>
                  <a:moveTo>
                    <a:pt x="349" y="295"/>
                  </a:moveTo>
                  <a:cubicBezTo>
                    <a:pt x="355" y="295"/>
                    <a:pt x="359" y="299"/>
                    <a:pt x="359" y="305"/>
                  </a:cubicBezTo>
                  <a:cubicBezTo>
                    <a:pt x="359" y="311"/>
                    <a:pt x="355" y="315"/>
                    <a:pt x="349" y="315"/>
                  </a:cubicBezTo>
                  <a:cubicBezTo>
                    <a:pt x="343" y="315"/>
                    <a:pt x="339" y="311"/>
                    <a:pt x="339" y="305"/>
                  </a:cubicBezTo>
                  <a:cubicBezTo>
                    <a:pt x="339" y="299"/>
                    <a:pt x="343" y="295"/>
                    <a:pt x="349" y="295"/>
                  </a:cubicBezTo>
                  <a:close/>
                  <a:moveTo>
                    <a:pt x="377" y="295"/>
                  </a:moveTo>
                  <a:cubicBezTo>
                    <a:pt x="383" y="295"/>
                    <a:pt x="387" y="299"/>
                    <a:pt x="387" y="305"/>
                  </a:cubicBezTo>
                  <a:cubicBezTo>
                    <a:pt x="387" y="311"/>
                    <a:pt x="383" y="315"/>
                    <a:pt x="377" y="315"/>
                  </a:cubicBezTo>
                  <a:cubicBezTo>
                    <a:pt x="371" y="315"/>
                    <a:pt x="367" y="311"/>
                    <a:pt x="367" y="305"/>
                  </a:cubicBezTo>
                  <a:cubicBezTo>
                    <a:pt x="367" y="299"/>
                    <a:pt x="371" y="295"/>
                    <a:pt x="377" y="295"/>
                  </a:cubicBezTo>
                  <a:close/>
                  <a:moveTo>
                    <a:pt x="405" y="295"/>
                  </a:moveTo>
                  <a:cubicBezTo>
                    <a:pt x="411" y="295"/>
                    <a:pt x="416" y="299"/>
                    <a:pt x="416" y="305"/>
                  </a:cubicBezTo>
                  <a:cubicBezTo>
                    <a:pt x="416" y="311"/>
                    <a:pt x="411" y="315"/>
                    <a:pt x="405" y="315"/>
                  </a:cubicBezTo>
                  <a:cubicBezTo>
                    <a:pt x="400" y="315"/>
                    <a:pt x="395" y="311"/>
                    <a:pt x="395" y="305"/>
                  </a:cubicBezTo>
                  <a:cubicBezTo>
                    <a:pt x="395" y="299"/>
                    <a:pt x="400" y="295"/>
                    <a:pt x="405" y="295"/>
                  </a:cubicBezTo>
                  <a:close/>
                  <a:moveTo>
                    <a:pt x="434" y="295"/>
                  </a:moveTo>
                  <a:cubicBezTo>
                    <a:pt x="439" y="295"/>
                    <a:pt x="444" y="299"/>
                    <a:pt x="444" y="305"/>
                  </a:cubicBezTo>
                  <a:cubicBezTo>
                    <a:pt x="444" y="311"/>
                    <a:pt x="439" y="315"/>
                    <a:pt x="434" y="315"/>
                  </a:cubicBezTo>
                  <a:cubicBezTo>
                    <a:pt x="428" y="315"/>
                    <a:pt x="423" y="311"/>
                    <a:pt x="423" y="305"/>
                  </a:cubicBezTo>
                  <a:cubicBezTo>
                    <a:pt x="423" y="299"/>
                    <a:pt x="428" y="295"/>
                    <a:pt x="434" y="295"/>
                  </a:cubicBezTo>
                  <a:close/>
                  <a:moveTo>
                    <a:pt x="462" y="295"/>
                  </a:moveTo>
                  <a:cubicBezTo>
                    <a:pt x="467" y="295"/>
                    <a:pt x="472" y="299"/>
                    <a:pt x="472" y="305"/>
                  </a:cubicBezTo>
                  <a:cubicBezTo>
                    <a:pt x="472" y="311"/>
                    <a:pt x="467" y="315"/>
                    <a:pt x="462" y="315"/>
                  </a:cubicBezTo>
                  <a:cubicBezTo>
                    <a:pt x="456" y="315"/>
                    <a:pt x="451" y="311"/>
                    <a:pt x="451" y="305"/>
                  </a:cubicBezTo>
                  <a:cubicBezTo>
                    <a:pt x="451" y="299"/>
                    <a:pt x="456" y="295"/>
                    <a:pt x="462" y="295"/>
                  </a:cubicBezTo>
                  <a:close/>
                  <a:moveTo>
                    <a:pt x="264" y="322"/>
                  </a:moveTo>
                  <a:cubicBezTo>
                    <a:pt x="270" y="322"/>
                    <a:pt x="275" y="326"/>
                    <a:pt x="275" y="332"/>
                  </a:cubicBezTo>
                  <a:cubicBezTo>
                    <a:pt x="275" y="338"/>
                    <a:pt x="270" y="342"/>
                    <a:pt x="264" y="342"/>
                  </a:cubicBezTo>
                  <a:cubicBezTo>
                    <a:pt x="259" y="342"/>
                    <a:pt x="254" y="338"/>
                    <a:pt x="254" y="332"/>
                  </a:cubicBezTo>
                  <a:cubicBezTo>
                    <a:pt x="254" y="326"/>
                    <a:pt x="259" y="322"/>
                    <a:pt x="264" y="322"/>
                  </a:cubicBezTo>
                  <a:close/>
                  <a:moveTo>
                    <a:pt x="293" y="322"/>
                  </a:moveTo>
                  <a:cubicBezTo>
                    <a:pt x="298" y="322"/>
                    <a:pt x="303" y="326"/>
                    <a:pt x="303" y="332"/>
                  </a:cubicBezTo>
                  <a:cubicBezTo>
                    <a:pt x="303" y="338"/>
                    <a:pt x="298" y="342"/>
                    <a:pt x="293" y="342"/>
                  </a:cubicBezTo>
                  <a:cubicBezTo>
                    <a:pt x="287" y="342"/>
                    <a:pt x="282" y="338"/>
                    <a:pt x="282" y="332"/>
                  </a:cubicBezTo>
                  <a:cubicBezTo>
                    <a:pt x="282" y="326"/>
                    <a:pt x="287" y="322"/>
                    <a:pt x="293" y="322"/>
                  </a:cubicBezTo>
                  <a:close/>
                  <a:moveTo>
                    <a:pt x="321" y="322"/>
                  </a:moveTo>
                  <a:cubicBezTo>
                    <a:pt x="326" y="322"/>
                    <a:pt x="331" y="326"/>
                    <a:pt x="331" y="332"/>
                  </a:cubicBezTo>
                  <a:cubicBezTo>
                    <a:pt x="331" y="338"/>
                    <a:pt x="326" y="342"/>
                    <a:pt x="321" y="342"/>
                  </a:cubicBezTo>
                  <a:cubicBezTo>
                    <a:pt x="315" y="342"/>
                    <a:pt x="310" y="338"/>
                    <a:pt x="310" y="332"/>
                  </a:cubicBezTo>
                  <a:cubicBezTo>
                    <a:pt x="310" y="326"/>
                    <a:pt x="315" y="322"/>
                    <a:pt x="321" y="322"/>
                  </a:cubicBezTo>
                  <a:close/>
                  <a:moveTo>
                    <a:pt x="349" y="322"/>
                  </a:moveTo>
                  <a:cubicBezTo>
                    <a:pt x="355" y="322"/>
                    <a:pt x="359" y="326"/>
                    <a:pt x="359" y="332"/>
                  </a:cubicBezTo>
                  <a:cubicBezTo>
                    <a:pt x="359" y="338"/>
                    <a:pt x="355" y="342"/>
                    <a:pt x="349" y="342"/>
                  </a:cubicBezTo>
                  <a:cubicBezTo>
                    <a:pt x="343" y="342"/>
                    <a:pt x="339" y="338"/>
                    <a:pt x="339" y="332"/>
                  </a:cubicBezTo>
                  <a:cubicBezTo>
                    <a:pt x="339" y="326"/>
                    <a:pt x="343" y="322"/>
                    <a:pt x="349" y="322"/>
                  </a:cubicBezTo>
                  <a:close/>
                  <a:moveTo>
                    <a:pt x="377" y="322"/>
                  </a:moveTo>
                  <a:cubicBezTo>
                    <a:pt x="383" y="322"/>
                    <a:pt x="387" y="326"/>
                    <a:pt x="387" y="332"/>
                  </a:cubicBezTo>
                  <a:cubicBezTo>
                    <a:pt x="387" y="338"/>
                    <a:pt x="383" y="342"/>
                    <a:pt x="377" y="342"/>
                  </a:cubicBezTo>
                  <a:cubicBezTo>
                    <a:pt x="371" y="342"/>
                    <a:pt x="367" y="338"/>
                    <a:pt x="367" y="332"/>
                  </a:cubicBezTo>
                  <a:cubicBezTo>
                    <a:pt x="367" y="326"/>
                    <a:pt x="371" y="322"/>
                    <a:pt x="377" y="322"/>
                  </a:cubicBezTo>
                  <a:close/>
                  <a:moveTo>
                    <a:pt x="405" y="322"/>
                  </a:moveTo>
                  <a:cubicBezTo>
                    <a:pt x="411" y="322"/>
                    <a:pt x="416" y="326"/>
                    <a:pt x="416" y="332"/>
                  </a:cubicBezTo>
                  <a:cubicBezTo>
                    <a:pt x="416" y="338"/>
                    <a:pt x="411" y="342"/>
                    <a:pt x="405" y="342"/>
                  </a:cubicBezTo>
                  <a:cubicBezTo>
                    <a:pt x="400" y="342"/>
                    <a:pt x="395" y="338"/>
                    <a:pt x="395" y="332"/>
                  </a:cubicBezTo>
                  <a:cubicBezTo>
                    <a:pt x="395" y="326"/>
                    <a:pt x="400" y="322"/>
                    <a:pt x="405" y="322"/>
                  </a:cubicBezTo>
                  <a:close/>
                  <a:moveTo>
                    <a:pt x="434" y="322"/>
                  </a:moveTo>
                  <a:cubicBezTo>
                    <a:pt x="439" y="322"/>
                    <a:pt x="444" y="326"/>
                    <a:pt x="444" y="332"/>
                  </a:cubicBezTo>
                  <a:cubicBezTo>
                    <a:pt x="444" y="338"/>
                    <a:pt x="439" y="342"/>
                    <a:pt x="434" y="342"/>
                  </a:cubicBezTo>
                  <a:cubicBezTo>
                    <a:pt x="428" y="342"/>
                    <a:pt x="423" y="338"/>
                    <a:pt x="423" y="332"/>
                  </a:cubicBezTo>
                  <a:cubicBezTo>
                    <a:pt x="423" y="326"/>
                    <a:pt x="428" y="322"/>
                    <a:pt x="434" y="322"/>
                  </a:cubicBezTo>
                  <a:close/>
                  <a:moveTo>
                    <a:pt x="462" y="322"/>
                  </a:moveTo>
                  <a:cubicBezTo>
                    <a:pt x="467" y="322"/>
                    <a:pt x="472" y="326"/>
                    <a:pt x="472" y="332"/>
                  </a:cubicBezTo>
                  <a:cubicBezTo>
                    <a:pt x="472" y="338"/>
                    <a:pt x="467" y="342"/>
                    <a:pt x="462" y="342"/>
                  </a:cubicBezTo>
                  <a:cubicBezTo>
                    <a:pt x="456" y="342"/>
                    <a:pt x="451" y="338"/>
                    <a:pt x="451" y="332"/>
                  </a:cubicBezTo>
                  <a:cubicBezTo>
                    <a:pt x="451" y="326"/>
                    <a:pt x="456" y="322"/>
                    <a:pt x="462" y="322"/>
                  </a:cubicBezTo>
                  <a:close/>
                  <a:moveTo>
                    <a:pt x="264" y="348"/>
                  </a:moveTo>
                  <a:cubicBezTo>
                    <a:pt x="270" y="348"/>
                    <a:pt x="275" y="353"/>
                    <a:pt x="275" y="359"/>
                  </a:cubicBezTo>
                  <a:cubicBezTo>
                    <a:pt x="275" y="364"/>
                    <a:pt x="270" y="369"/>
                    <a:pt x="264" y="369"/>
                  </a:cubicBezTo>
                  <a:cubicBezTo>
                    <a:pt x="259" y="369"/>
                    <a:pt x="254" y="364"/>
                    <a:pt x="254" y="359"/>
                  </a:cubicBezTo>
                  <a:cubicBezTo>
                    <a:pt x="254" y="353"/>
                    <a:pt x="259" y="348"/>
                    <a:pt x="264" y="348"/>
                  </a:cubicBezTo>
                  <a:close/>
                  <a:moveTo>
                    <a:pt x="293" y="348"/>
                  </a:moveTo>
                  <a:cubicBezTo>
                    <a:pt x="298" y="348"/>
                    <a:pt x="303" y="353"/>
                    <a:pt x="303" y="359"/>
                  </a:cubicBezTo>
                  <a:cubicBezTo>
                    <a:pt x="303" y="364"/>
                    <a:pt x="298" y="369"/>
                    <a:pt x="293" y="369"/>
                  </a:cubicBezTo>
                  <a:cubicBezTo>
                    <a:pt x="287" y="369"/>
                    <a:pt x="282" y="364"/>
                    <a:pt x="282" y="359"/>
                  </a:cubicBezTo>
                  <a:cubicBezTo>
                    <a:pt x="282" y="353"/>
                    <a:pt x="287" y="348"/>
                    <a:pt x="293" y="348"/>
                  </a:cubicBezTo>
                  <a:close/>
                  <a:moveTo>
                    <a:pt x="321" y="348"/>
                  </a:moveTo>
                  <a:cubicBezTo>
                    <a:pt x="326" y="348"/>
                    <a:pt x="331" y="353"/>
                    <a:pt x="331" y="359"/>
                  </a:cubicBezTo>
                  <a:cubicBezTo>
                    <a:pt x="331" y="364"/>
                    <a:pt x="326" y="369"/>
                    <a:pt x="321" y="369"/>
                  </a:cubicBezTo>
                  <a:cubicBezTo>
                    <a:pt x="315" y="369"/>
                    <a:pt x="310" y="364"/>
                    <a:pt x="310" y="359"/>
                  </a:cubicBezTo>
                  <a:cubicBezTo>
                    <a:pt x="310" y="353"/>
                    <a:pt x="315" y="348"/>
                    <a:pt x="321" y="348"/>
                  </a:cubicBezTo>
                  <a:close/>
                  <a:moveTo>
                    <a:pt x="349" y="348"/>
                  </a:moveTo>
                  <a:cubicBezTo>
                    <a:pt x="355" y="348"/>
                    <a:pt x="359" y="353"/>
                    <a:pt x="359" y="359"/>
                  </a:cubicBezTo>
                  <a:cubicBezTo>
                    <a:pt x="359" y="364"/>
                    <a:pt x="355" y="369"/>
                    <a:pt x="349" y="369"/>
                  </a:cubicBezTo>
                  <a:cubicBezTo>
                    <a:pt x="343" y="369"/>
                    <a:pt x="339" y="364"/>
                    <a:pt x="339" y="359"/>
                  </a:cubicBezTo>
                  <a:cubicBezTo>
                    <a:pt x="339" y="353"/>
                    <a:pt x="343" y="348"/>
                    <a:pt x="349" y="348"/>
                  </a:cubicBezTo>
                  <a:close/>
                  <a:moveTo>
                    <a:pt x="377" y="348"/>
                  </a:moveTo>
                  <a:cubicBezTo>
                    <a:pt x="383" y="348"/>
                    <a:pt x="387" y="353"/>
                    <a:pt x="387" y="359"/>
                  </a:cubicBezTo>
                  <a:cubicBezTo>
                    <a:pt x="387" y="364"/>
                    <a:pt x="383" y="369"/>
                    <a:pt x="377" y="369"/>
                  </a:cubicBezTo>
                  <a:cubicBezTo>
                    <a:pt x="371" y="369"/>
                    <a:pt x="367" y="364"/>
                    <a:pt x="367" y="359"/>
                  </a:cubicBezTo>
                  <a:cubicBezTo>
                    <a:pt x="367" y="353"/>
                    <a:pt x="371" y="348"/>
                    <a:pt x="377" y="348"/>
                  </a:cubicBezTo>
                  <a:close/>
                  <a:moveTo>
                    <a:pt x="405" y="348"/>
                  </a:moveTo>
                  <a:cubicBezTo>
                    <a:pt x="411" y="348"/>
                    <a:pt x="416" y="353"/>
                    <a:pt x="416" y="359"/>
                  </a:cubicBezTo>
                  <a:cubicBezTo>
                    <a:pt x="416" y="364"/>
                    <a:pt x="411" y="369"/>
                    <a:pt x="405" y="369"/>
                  </a:cubicBezTo>
                  <a:cubicBezTo>
                    <a:pt x="400" y="369"/>
                    <a:pt x="395" y="364"/>
                    <a:pt x="395" y="359"/>
                  </a:cubicBezTo>
                  <a:cubicBezTo>
                    <a:pt x="395" y="353"/>
                    <a:pt x="400" y="348"/>
                    <a:pt x="405" y="348"/>
                  </a:cubicBezTo>
                  <a:close/>
                  <a:moveTo>
                    <a:pt x="434" y="348"/>
                  </a:moveTo>
                  <a:cubicBezTo>
                    <a:pt x="439" y="348"/>
                    <a:pt x="444" y="353"/>
                    <a:pt x="444" y="359"/>
                  </a:cubicBezTo>
                  <a:cubicBezTo>
                    <a:pt x="444" y="364"/>
                    <a:pt x="439" y="369"/>
                    <a:pt x="434" y="369"/>
                  </a:cubicBezTo>
                  <a:cubicBezTo>
                    <a:pt x="428" y="369"/>
                    <a:pt x="423" y="364"/>
                    <a:pt x="423" y="359"/>
                  </a:cubicBezTo>
                  <a:cubicBezTo>
                    <a:pt x="423" y="353"/>
                    <a:pt x="428" y="348"/>
                    <a:pt x="434" y="348"/>
                  </a:cubicBezTo>
                  <a:close/>
                  <a:moveTo>
                    <a:pt x="264" y="375"/>
                  </a:moveTo>
                  <a:cubicBezTo>
                    <a:pt x="270" y="375"/>
                    <a:pt x="275" y="380"/>
                    <a:pt x="275" y="385"/>
                  </a:cubicBezTo>
                  <a:cubicBezTo>
                    <a:pt x="275" y="391"/>
                    <a:pt x="270" y="396"/>
                    <a:pt x="264" y="396"/>
                  </a:cubicBezTo>
                  <a:cubicBezTo>
                    <a:pt x="259" y="396"/>
                    <a:pt x="254" y="391"/>
                    <a:pt x="254" y="385"/>
                  </a:cubicBezTo>
                  <a:cubicBezTo>
                    <a:pt x="254" y="380"/>
                    <a:pt x="259" y="375"/>
                    <a:pt x="264" y="375"/>
                  </a:cubicBezTo>
                  <a:close/>
                  <a:moveTo>
                    <a:pt x="293" y="375"/>
                  </a:moveTo>
                  <a:cubicBezTo>
                    <a:pt x="298" y="375"/>
                    <a:pt x="303" y="380"/>
                    <a:pt x="303" y="385"/>
                  </a:cubicBezTo>
                  <a:cubicBezTo>
                    <a:pt x="303" y="391"/>
                    <a:pt x="298" y="396"/>
                    <a:pt x="293" y="396"/>
                  </a:cubicBezTo>
                  <a:cubicBezTo>
                    <a:pt x="287" y="396"/>
                    <a:pt x="282" y="391"/>
                    <a:pt x="282" y="385"/>
                  </a:cubicBezTo>
                  <a:cubicBezTo>
                    <a:pt x="282" y="380"/>
                    <a:pt x="287" y="375"/>
                    <a:pt x="293" y="375"/>
                  </a:cubicBezTo>
                  <a:close/>
                  <a:moveTo>
                    <a:pt x="321" y="375"/>
                  </a:moveTo>
                  <a:cubicBezTo>
                    <a:pt x="326" y="375"/>
                    <a:pt x="331" y="380"/>
                    <a:pt x="331" y="385"/>
                  </a:cubicBezTo>
                  <a:cubicBezTo>
                    <a:pt x="331" y="391"/>
                    <a:pt x="326" y="396"/>
                    <a:pt x="321" y="396"/>
                  </a:cubicBezTo>
                  <a:cubicBezTo>
                    <a:pt x="315" y="396"/>
                    <a:pt x="310" y="391"/>
                    <a:pt x="310" y="385"/>
                  </a:cubicBezTo>
                  <a:cubicBezTo>
                    <a:pt x="310" y="380"/>
                    <a:pt x="315" y="375"/>
                    <a:pt x="321" y="375"/>
                  </a:cubicBezTo>
                  <a:close/>
                  <a:moveTo>
                    <a:pt x="349" y="375"/>
                  </a:moveTo>
                  <a:cubicBezTo>
                    <a:pt x="355" y="375"/>
                    <a:pt x="359" y="380"/>
                    <a:pt x="359" y="385"/>
                  </a:cubicBezTo>
                  <a:cubicBezTo>
                    <a:pt x="359" y="391"/>
                    <a:pt x="355" y="396"/>
                    <a:pt x="349" y="396"/>
                  </a:cubicBezTo>
                  <a:cubicBezTo>
                    <a:pt x="343" y="396"/>
                    <a:pt x="339" y="391"/>
                    <a:pt x="339" y="385"/>
                  </a:cubicBezTo>
                  <a:cubicBezTo>
                    <a:pt x="339" y="380"/>
                    <a:pt x="343" y="375"/>
                    <a:pt x="349" y="375"/>
                  </a:cubicBezTo>
                  <a:close/>
                  <a:moveTo>
                    <a:pt x="377" y="375"/>
                  </a:moveTo>
                  <a:cubicBezTo>
                    <a:pt x="383" y="375"/>
                    <a:pt x="387" y="380"/>
                    <a:pt x="387" y="385"/>
                  </a:cubicBezTo>
                  <a:cubicBezTo>
                    <a:pt x="387" y="391"/>
                    <a:pt x="383" y="396"/>
                    <a:pt x="377" y="396"/>
                  </a:cubicBezTo>
                  <a:cubicBezTo>
                    <a:pt x="371" y="396"/>
                    <a:pt x="367" y="391"/>
                    <a:pt x="367" y="385"/>
                  </a:cubicBezTo>
                  <a:cubicBezTo>
                    <a:pt x="367" y="380"/>
                    <a:pt x="371" y="375"/>
                    <a:pt x="377" y="375"/>
                  </a:cubicBezTo>
                  <a:close/>
                  <a:moveTo>
                    <a:pt x="405" y="375"/>
                  </a:moveTo>
                  <a:cubicBezTo>
                    <a:pt x="411" y="375"/>
                    <a:pt x="416" y="380"/>
                    <a:pt x="416" y="385"/>
                  </a:cubicBezTo>
                  <a:cubicBezTo>
                    <a:pt x="416" y="391"/>
                    <a:pt x="411" y="396"/>
                    <a:pt x="405" y="396"/>
                  </a:cubicBezTo>
                  <a:cubicBezTo>
                    <a:pt x="400" y="396"/>
                    <a:pt x="395" y="391"/>
                    <a:pt x="395" y="385"/>
                  </a:cubicBezTo>
                  <a:cubicBezTo>
                    <a:pt x="395" y="380"/>
                    <a:pt x="400" y="375"/>
                    <a:pt x="405" y="375"/>
                  </a:cubicBezTo>
                  <a:close/>
                  <a:moveTo>
                    <a:pt x="264" y="402"/>
                  </a:moveTo>
                  <a:cubicBezTo>
                    <a:pt x="270" y="402"/>
                    <a:pt x="275" y="407"/>
                    <a:pt x="275" y="412"/>
                  </a:cubicBezTo>
                  <a:cubicBezTo>
                    <a:pt x="275" y="418"/>
                    <a:pt x="270" y="423"/>
                    <a:pt x="264" y="423"/>
                  </a:cubicBezTo>
                  <a:cubicBezTo>
                    <a:pt x="259" y="423"/>
                    <a:pt x="254" y="418"/>
                    <a:pt x="254" y="412"/>
                  </a:cubicBezTo>
                  <a:cubicBezTo>
                    <a:pt x="254" y="407"/>
                    <a:pt x="259" y="402"/>
                    <a:pt x="264" y="402"/>
                  </a:cubicBezTo>
                  <a:close/>
                  <a:moveTo>
                    <a:pt x="293" y="402"/>
                  </a:moveTo>
                  <a:cubicBezTo>
                    <a:pt x="298" y="402"/>
                    <a:pt x="303" y="407"/>
                    <a:pt x="303" y="412"/>
                  </a:cubicBezTo>
                  <a:cubicBezTo>
                    <a:pt x="303" y="418"/>
                    <a:pt x="298" y="423"/>
                    <a:pt x="293" y="423"/>
                  </a:cubicBezTo>
                  <a:cubicBezTo>
                    <a:pt x="287" y="423"/>
                    <a:pt x="282" y="418"/>
                    <a:pt x="282" y="412"/>
                  </a:cubicBezTo>
                  <a:cubicBezTo>
                    <a:pt x="282" y="407"/>
                    <a:pt x="287" y="402"/>
                    <a:pt x="293" y="402"/>
                  </a:cubicBezTo>
                  <a:close/>
                  <a:moveTo>
                    <a:pt x="321" y="402"/>
                  </a:moveTo>
                  <a:cubicBezTo>
                    <a:pt x="326" y="402"/>
                    <a:pt x="331" y="407"/>
                    <a:pt x="331" y="412"/>
                  </a:cubicBezTo>
                  <a:cubicBezTo>
                    <a:pt x="331" y="418"/>
                    <a:pt x="326" y="423"/>
                    <a:pt x="321" y="423"/>
                  </a:cubicBezTo>
                  <a:cubicBezTo>
                    <a:pt x="315" y="423"/>
                    <a:pt x="310" y="418"/>
                    <a:pt x="310" y="412"/>
                  </a:cubicBezTo>
                  <a:cubicBezTo>
                    <a:pt x="310" y="407"/>
                    <a:pt x="315" y="402"/>
                    <a:pt x="321" y="402"/>
                  </a:cubicBezTo>
                  <a:close/>
                  <a:moveTo>
                    <a:pt x="349" y="402"/>
                  </a:moveTo>
                  <a:cubicBezTo>
                    <a:pt x="355" y="402"/>
                    <a:pt x="359" y="407"/>
                    <a:pt x="359" y="412"/>
                  </a:cubicBezTo>
                  <a:cubicBezTo>
                    <a:pt x="359" y="418"/>
                    <a:pt x="355" y="423"/>
                    <a:pt x="349" y="423"/>
                  </a:cubicBezTo>
                  <a:cubicBezTo>
                    <a:pt x="343" y="423"/>
                    <a:pt x="339" y="418"/>
                    <a:pt x="339" y="412"/>
                  </a:cubicBezTo>
                  <a:cubicBezTo>
                    <a:pt x="339" y="407"/>
                    <a:pt x="343" y="402"/>
                    <a:pt x="349" y="402"/>
                  </a:cubicBezTo>
                  <a:close/>
                  <a:moveTo>
                    <a:pt x="377" y="402"/>
                  </a:moveTo>
                  <a:cubicBezTo>
                    <a:pt x="383" y="402"/>
                    <a:pt x="387" y="407"/>
                    <a:pt x="387" y="412"/>
                  </a:cubicBezTo>
                  <a:cubicBezTo>
                    <a:pt x="387" y="418"/>
                    <a:pt x="383" y="423"/>
                    <a:pt x="377" y="423"/>
                  </a:cubicBezTo>
                  <a:cubicBezTo>
                    <a:pt x="371" y="423"/>
                    <a:pt x="367" y="418"/>
                    <a:pt x="367" y="412"/>
                  </a:cubicBezTo>
                  <a:cubicBezTo>
                    <a:pt x="367" y="407"/>
                    <a:pt x="371" y="402"/>
                    <a:pt x="377" y="402"/>
                  </a:cubicBezTo>
                  <a:close/>
                  <a:moveTo>
                    <a:pt x="264" y="429"/>
                  </a:moveTo>
                  <a:cubicBezTo>
                    <a:pt x="270" y="429"/>
                    <a:pt x="275" y="433"/>
                    <a:pt x="275" y="439"/>
                  </a:cubicBezTo>
                  <a:cubicBezTo>
                    <a:pt x="275" y="445"/>
                    <a:pt x="270" y="449"/>
                    <a:pt x="264" y="449"/>
                  </a:cubicBezTo>
                  <a:cubicBezTo>
                    <a:pt x="259" y="449"/>
                    <a:pt x="254" y="445"/>
                    <a:pt x="254" y="439"/>
                  </a:cubicBezTo>
                  <a:cubicBezTo>
                    <a:pt x="254" y="433"/>
                    <a:pt x="259" y="429"/>
                    <a:pt x="264" y="429"/>
                  </a:cubicBezTo>
                  <a:close/>
                  <a:moveTo>
                    <a:pt x="293" y="429"/>
                  </a:moveTo>
                  <a:cubicBezTo>
                    <a:pt x="298" y="429"/>
                    <a:pt x="303" y="433"/>
                    <a:pt x="303" y="439"/>
                  </a:cubicBezTo>
                  <a:cubicBezTo>
                    <a:pt x="303" y="445"/>
                    <a:pt x="298" y="449"/>
                    <a:pt x="293" y="449"/>
                  </a:cubicBezTo>
                  <a:cubicBezTo>
                    <a:pt x="287" y="449"/>
                    <a:pt x="282" y="445"/>
                    <a:pt x="282" y="439"/>
                  </a:cubicBezTo>
                  <a:cubicBezTo>
                    <a:pt x="282" y="433"/>
                    <a:pt x="287" y="429"/>
                    <a:pt x="293" y="429"/>
                  </a:cubicBezTo>
                  <a:close/>
                  <a:moveTo>
                    <a:pt x="321" y="429"/>
                  </a:moveTo>
                  <a:cubicBezTo>
                    <a:pt x="326" y="429"/>
                    <a:pt x="331" y="433"/>
                    <a:pt x="331" y="439"/>
                  </a:cubicBezTo>
                  <a:cubicBezTo>
                    <a:pt x="331" y="445"/>
                    <a:pt x="326" y="449"/>
                    <a:pt x="321" y="449"/>
                  </a:cubicBezTo>
                  <a:cubicBezTo>
                    <a:pt x="315" y="449"/>
                    <a:pt x="310" y="445"/>
                    <a:pt x="310" y="439"/>
                  </a:cubicBezTo>
                  <a:cubicBezTo>
                    <a:pt x="310" y="433"/>
                    <a:pt x="315" y="429"/>
                    <a:pt x="321" y="429"/>
                  </a:cubicBezTo>
                  <a:close/>
                  <a:moveTo>
                    <a:pt x="349" y="429"/>
                  </a:moveTo>
                  <a:cubicBezTo>
                    <a:pt x="355" y="429"/>
                    <a:pt x="359" y="433"/>
                    <a:pt x="359" y="439"/>
                  </a:cubicBezTo>
                  <a:cubicBezTo>
                    <a:pt x="359" y="445"/>
                    <a:pt x="355" y="449"/>
                    <a:pt x="349" y="449"/>
                  </a:cubicBezTo>
                  <a:cubicBezTo>
                    <a:pt x="343" y="449"/>
                    <a:pt x="339" y="445"/>
                    <a:pt x="339" y="439"/>
                  </a:cubicBezTo>
                  <a:cubicBezTo>
                    <a:pt x="339" y="433"/>
                    <a:pt x="343" y="429"/>
                    <a:pt x="349" y="429"/>
                  </a:cubicBezTo>
                  <a:close/>
                  <a:moveTo>
                    <a:pt x="377" y="429"/>
                  </a:moveTo>
                  <a:cubicBezTo>
                    <a:pt x="383" y="429"/>
                    <a:pt x="387" y="433"/>
                    <a:pt x="387" y="439"/>
                  </a:cubicBezTo>
                  <a:cubicBezTo>
                    <a:pt x="387" y="445"/>
                    <a:pt x="383" y="449"/>
                    <a:pt x="377" y="449"/>
                  </a:cubicBezTo>
                  <a:cubicBezTo>
                    <a:pt x="371" y="449"/>
                    <a:pt x="367" y="445"/>
                    <a:pt x="367" y="439"/>
                  </a:cubicBezTo>
                  <a:cubicBezTo>
                    <a:pt x="367" y="433"/>
                    <a:pt x="371" y="429"/>
                    <a:pt x="377" y="429"/>
                  </a:cubicBezTo>
                  <a:close/>
                  <a:moveTo>
                    <a:pt x="264" y="456"/>
                  </a:moveTo>
                  <a:cubicBezTo>
                    <a:pt x="270" y="456"/>
                    <a:pt x="275" y="460"/>
                    <a:pt x="275" y="466"/>
                  </a:cubicBezTo>
                  <a:cubicBezTo>
                    <a:pt x="275" y="472"/>
                    <a:pt x="270" y="476"/>
                    <a:pt x="264" y="476"/>
                  </a:cubicBezTo>
                  <a:cubicBezTo>
                    <a:pt x="259" y="476"/>
                    <a:pt x="254" y="472"/>
                    <a:pt x="254" y="466"/>
                  </a:cubicBezTo>
                  <a:cubicBezTo>
                    <a:pt x="254" y="460"/>
                    <a:pt x="259" y="456"/>
                    <a:pt x="264" y="456"/>
                  </a:cubicBezTo>
                  <a:close/>
                  <a:moveTo>
                    <a:pt x="293" y="456"/>
                  </a:moveTo>
                  <a:cubicBezTo>
                    <a:pt x="298" y="456"/>
                    <a:pt x="303" y="460"/>
                    <a:pt x="303" y="466"/>
                  </a:cubicBezTo>
                  <a:cubicBezTo>
                    <a:pt x="303" y="472"/>
                    <a:pt x="298" y="476"/>
                    <a:pt x="293" y="476"/>
                  </a:cubicBezTo>
                  <a:cubicBezTo>
                    <a:pt x="287" y="476"/>
                    <a:pt x="282" y="472"/>
                    <a:pt x="282" y="466"/>
                  </a:cubicBezTo>
                  <a:cubicBezTo>
                    <a:pt x="282" y="460"/>
                    <a:pt x="287" y="456"/>
                    <a:pt x="293" y="456"/>
                  </a:cubicBezTo>
                  <a:close/>
                  <a:moveTo>
                    <a:pt x="321" y="456"/>
                  </a:moveTo>
                  <a:cubicBezTo>
                    <a:pt x="326" y="456"/>
                    <a:pt x="331" y="460"/>
                    <a:pt x="331" y="466"/>
                  </a:cubicBezTo>
                  <a:cubicBezTo>
                    <a:pt x="331" y="472"/>
                    <a:pt x="326" y="476"/>
                    <a:pt x="321" y="476"/>
                  </a:cubicBezTo>
                  <a:cubicBezTo>
                    <a:pt x="315" y="476"/>
                    <a:pt x="310" y="472"/>
                    <a:pt x="310" y="466"/>
                  </a:cubicBezTo>
                  <a:cubicBezTo>
                    <a:pt x="310" y="460"/>
                    <a:pt x="315" y="456"/>
                    <a:pt x="321" y="456"/>
                  </a:cubicBezTo>
                  <a:close/>
                  <a:moveTo>
                    <a:pt x="349" y="456"/>
                  </a:moveTo>
                  <a:cubicBezTo>
                    <a:pt x="355" y="456"/>
                    <a:pt x="359" y="460"/>
                    <a:pt x="359" y="466"/>
                  </a:cubicBezTo>
                  <a:cubicBezTo>
                    <a:pt x="359" y="472"/>
                    <a:pt x="355" y="476"/>
                    <a:pt x="349" y="476"/>
                  </a:cubicBezTo>
                  <a:cubicBezTo>
                    <a:pt x="343" y="476"/>
                    <a:pt x="339" y="472"/>
                    <a:pt x="339" y="466"/>
                  </a:cubicBezTo>
                  <a:cubicBezTo>
                    <a:pt x="339" y="460"/>
                    <a:pt x="343" y="456"/>
                    <a:pt x="349" y="456"/>
                  </a:cubicBezTo>
                  <a:close/>
                  <a:moveTo>
                    <a:pt x="264" y="482"/>
                  </a:moveTo>
                  <a:cubicBezTo>
                    <a:pt x="270" y="482"/>
                    <a:pt x="275" y="487"/>
                    <a:pt x="275" y="493"/>
                  </a:cubicBezTo>
                  <a:cubicBezTo>
                    <a:pt x="275" y="498"/>
                    <a:pt x="270" y="503"/>
                    <a:pt x="264" y="503"/>
                  </a:cubicBezTo>
                  <a:cubicBezTo>
                    <a:pt x="259" y="503"/>
                    <a:pt x="254" y="498"/>
                    <a:pt x="254" y="493"/>
                  </a:cubicBezTo>
                  <a:cubicBezTo>
                    <a:pt x="254" y="487"/>
                    <a:pt x="259" y="482"/>
                    <a:pt x="264" y="482"/>
                  </a:cubicBezTo>
                  <a:close/>
                  <a:moveTo>
                    <a:pt x="293" y="482"/>
                  </a:moveTo>
                  <a:cubicBezTo>
                    <a:pt x="298" y="482"/>
                    <a:pt x="303" y="487"/>
                    <a:pt x="303" y="493"/>
                  </a:cubicBezTo>
                  <a:cubicBezTo>
                    <a:pt x="303" y="498"/>
                    <a:pt x="298" y="503"/>
                    <a:pt x="293" y="503"/>
                  </a:cubicBezTo>
                  <a:cubicBezTo>
                    <a:pt x="287" y="503"/>
                    <a:pt x="282" y="498"/>
                    <a:pt x="282" y="493"/>
                  </a:cubicBezTo>
                  <a:cubicBezTo>
                    <a:pt x="282" y="487"/>
                    <a:pt x="287" y="482"/>
                    <a:pt x="293" y="482"/>
                  </a:cubicBezTo>
                  <a:close/>
                  <a:moveTo>
                    <a:pt x="321" y="482"/>
                  </a:moveTo>
                  <a:cubicBezTo>
                    <a:pt x="326" y="482"/>
                    <a:pt x="331" y="487"/>
                    <a:pt x="331" y="493"/>
                  </a:cubicBezTo>
                  <a:cubicBezTo>
                    <a:pt x="331" y="498"/>
                    <a:pt x="326" y="503"/>
                    <a:pt x="321" y="503"/>
                  </a:cubicBezTo>
                  <a:cubicBezTo>
                    <a:pt x="315" y="503"/>
                    <a:pt x="310" y="498"/>
                    <a:pt x="310" y="493"/>
                  </a:cubicBezTo>
                  <a:cubicBezTo>
                    <a:pt x="310" y="487"/>
                    <a:pt x="315" y="482"/>
                    <a:pt x="321" y="482"/>
                  </a:cubicBezTo>
                  <a:close/>
                  <a:moveTo>
                    <a:pt x="264" y="509"/>
                  </a:moveTo>
                  <a:cubicBezTo>
                    <a:pt x="270" y="509"/>
                    <a:pt x="275" y="514"/>
                    <a:pt x="275" y="519"/>
                  </a:cubicBezTo>
                  <a:cubicBezTo>
                    <a:pt x="275" y="525"/>
                    <a:pt x="270" y="530"/>
                    <a:pt x="264" y="530"/>
                  </a:cubicBezTo>
                  <a:cubicBezTo>
                    <a:pt x="259" y="530"/>
                    <a:pt x="254" y="525"/>
                    <a:pt x="254" y="519"/>
                  </a:cubicBezTo>
                  <a:cubicBezTo>
                    <a:pt x="254" y="514"/>
                    <a:pt x="259" y="509"/>
                    <a:pt x="264" y="509"/>
                  </a:cubicBezTo>
                  <a:close/>
                  <a:moveTo>
                    <a:pt x="293" y="509"/>
                  </a:moveTo>
                  <a:cubicBezTo>
                    <a:pt x="298" y="509"/>
                    <a:pt x="303" y="514"/>
                    <a:pt x="303" y="519"/>
                  </a:cubicBezTo>
                  <a:cubicBezTo>
                    <a:pt x="303" y="525"/>
                    <a:pt x="298" y="530"/>
                    <a:pt x="293" y="530"/>
                  </a:cubicBezTo>
                  <a:cubicBezTo>
                    <a:pt x="287" y="530"/>
                    <a:pt x="282" y="525"/>
                    <a:pt x="282" y="519"/>
                  </a:cubicBezTo>
                  <a:cubicBezTo>
                    <a:pt x="282" y="514"/>
                    <a:pt x="287" y="509"/>
                    <a:pt x="293" y="509"/>
                  </a:cubicBezTo>
                  <a:close/>
                  <a:moveTo>
                    <a:pt x="264" y="536"/>
                  </a:moveTo>
                  <a:cubicBezTo>
                    <a:pt x="270" y="536"/>
                    <a:pt x="275" y="541"/>
                    <a:pt x="275" y="546"/>
                  </a:cubicBezTo>
                  <a:cubicBezTo>
                    <a:pt x="275" y="552"/>
                    <a:pt x="270" y="557"/>
                    <a:pt x="264" y="557"/>
                  </a:cubicBezTo>
                  <a:cubicBezTo>
                    <a:pt x="259" y="557"/>
                    <a:pt x="254" y="552"/>
                    <a:pt x="254" y="546"/>
                  </a:cubicBezTo>
                  <a:cubicBezTo>
                    <a:pt x="254" y="541"/>
                    <a:pt x="259" y="536"/>
                    <a:pt x="264" y="536"/>
                  </a:cubicBezTo>
                  <a:close/>
                  <a:moveTo>
                    <a:pt x="293" y="536"/>
                  </a:moveTo>
                  <a:cubicBezTo>
                    <a:pt x="298" y="536"/>
                    <a:pt x="303" y="541"/>
                    <a:pt x="303" y="546"/>
                  </a:cubicBezTo>
                  <a:cubicBezTo>
                    <a:pt x="303" y="552"/>
                    <a:pt x="298" y="557"/>
                    <a:pt x="293" y="557"/>
                  </a:cubicBezTo>
                  <a:cubicBezTo>
                    <a:pt x="287" y="557"/>
                    <a:pt x="282" y="552"/>
                    <a:pt x="282" y="546"/>
                  </a:cubicBezTo>
                  <a:cubicBezTo>
                    <a:pt x="282" y="541"/>
                    <a:pt x="287" y="536"/>
                    <a:pt x="293" y="536"/>
                  </a:cubicBezTo>
                  <a:close/>
                  <a:moveTo>
                    <a:pt x="264" y="563"/>
                  </a:moveTo>
                  <a:cubicBezTo>
                    <a:pt x="270" y="563"/>
                    <a:pt x="275" y="567"/>
                    <a:pt x="275" y="573"/>
                  </a:cubicBezTo>
                  <a:cubicBezTo>
                    <a:pt x="275" y="579"/>
                    <a:pt x="270" y="583"/>
                    <a:pt x="264" y="583"/>
                  </a:cubicBezTo>
                  <a:cubicBezTo>
                    <a:pt x="259" y="583"/>
                    <a:pt x="254" y="579"/>
                    <a:pt x="254" y="573"/>
                  </a:cubicBezTo>
                  <a:cubicBezTo>
                    <a:pt x="254" y="567"/>
                    <a:pt x="259" y="563"/>
                    <a:pt x="264" y="563"/>
                  </a:cubicBezTo>
                  <a:close/>
                  <a:moveTo>
                    <a:pt x="293" y="563"/>
                  </a:moveTo>
                  <a:cubicBezTo>
                    <a:pt x="298" y="563"/>
                    <a:pt x="303" y="567"/>
                    <a:pt x="303" y="573"/>
                  </a:cubicBezTo>
                  <a:cubicBezTo>
                    <a:pt x="303" y="579"/>
                    <a:pt x="298" y="583"/>
                    <a:pt x="293" y="583"/>
                  </a:cubicBezTo>
                  <a:cubicBezTo>
                    <a:pt x="287" y="583"/>
                    <a:pt x="282" y="579"/>
                    <a:pt x="282" y="573"/>
                  </a:cubicBezTo>
                  <a:cubicBezTo>
                    <a:pt x="282" y="567"/>
                    <a:pt x="287" y="563"/>
                    <a:pt x="293" y="563"/>
                  </a:cubicBezTo>
                  <a:close/>
                  <a:moveTo>
                    <a:pt x="264" y="590"/>
                  </a:moveTo>
                  <a:cubicBezTo>
                    <a:pt x="270" y="590"/>
                    <a:pt x="275" y="594"/>
                    <a:pt x="275" y="600"/>
                  </a:cubicBezTo>
                  <a:cubicBezTo>
                    <a:pt x="275" y="606"/>
                    <a:pt x="270" y="610"/>
                    <a:pt x="264" y="610"/>
                  </a:cubicBezTo>
                  <a:cubicBezTo>
                    <a:pt x="259" y="610"/>
                    <a:pt x="254" y="606"/>
                    <a:pt x="254" y="600"/>
                  </a:cubicBezTo>
                  <a:cubicBezTo>
                    <a:pt x="254" y="594"/>
                    <a:pt x="259" y="590"/>
                    <a:pt x="264" y="590"/>
                  </a:cubicBezTo>
                  <a:close/>
                  <a:moveTo>
                    <a:pt x="293" y="590"/>
                  </a:moveTo>
                  <a:cubicBezTo>
                    <a:pt x="298" y="590"/>
                    <a:pt x="303" y="594"/>
                    <a:pt x="303" y="600"/>
                  </a:cubicBezTo>
                  <a:cubicBezTo>
                    <a:pt x="303" y="606"/>
                    <a:pt x="298" y="610"/>
                    <a:pt x="293" y="610"/>
                  </a:cubicBezTo>
                  <a:cubicBezTo>
                    <a:pt x="287" y="610"/>
                    <a:pt x="282" y="606"/>
                    <a:pt x="282" y="600"/>
                  </a:cubicBezTo>
                  <a:cubicBezTo>
                    <a:pt x="282" y="594"/>
                    <a:pt x="287" y="590"/>
                    <a:pt x="293" y="590"/>
                  </a:cubicBezTo>
                  <a:close/>
                  <a:moveTo>
                    <a:pt x="264" y="616"/>
                  </a:moveTo>
                  <a:cubicBezTo>
                    <a:pt x="270" y="616"/>
                    <a:pt x="275" y="621"/>
                    <a:pt x="275" y="627"/>
                  </a:cubicBezTo>
                  <a:cubicBezTo>
                    <a:pt x="275" y="632"/>
                    <a:pt x="270" y="637"/>
                    <a:pt x="264" y="637"/>
                  </a:cubicBezTo>
                  <a:cubicBezTo>
                    <a:pt x="259" y="637"/>
                    <a:pt x="254" y="632"/>
                    <a:pt x="254" y="627"/>
                  </a:cubicBezTo>
                  <a:cubicBezTo>
                    <a:pt x="254" y="621"/>
                    <a:pt x="259" y="616"/>
                    <a:pt x="264" y="616"/>
                  </a:cubicBezTo>
                  <a:close/>
                  <a:moveTo>
                    <a:pt x="293" y="616"/>
                  </a:moveTo>
                  <a:cubicBezTo>
                    <a:pt x="298" y="616"/>
                    <a:pt x="303" y="621"/>
                    <a:pt x="303" y="627"/>
                  </a:cubicBezTo>
                  <a:cubicBezTo>
                    <a:pt x="303" y="632"/>
                    <a:pt x="298" y="637"/>
                    <a:pt x="293" y="637"/>
                  </a:cubicBezTo>
                  <a:cubicBezTo>
                    <a:pt x="287" y="637"/>
                    <a:pt x="282" y="632"/>
                    <a:pt x="282" y="627"/>
                  </a:cubicBezTo>
                  <a:cubicBezTo>
                    <a:pt x="282" y="621"/>
                    <a:pt x="287" y="616"/>
                    <a:pt x="293" y="616"/>
                  </a:cubicBezTo>
                  <a:close/>
                  <a:moveTo>
                    <a:pt x="293" y="643"/>
                  </a:moveTo>
                  <a:cubicBezTo>
                    <a:pt x="298" y="643"/>
                    <a:pt x="303" y="648"/>
                    <a:pt x="303" y="654"/>
                  </a:cubicBezTo>
                  <a:cubicBezTo>
                    <a:pt x="303" y="659"/>
                    <a:pt x="298" y="664"/>
                    <a:pt x="293" y="664"/>
                  </a:cubicBezTo>
                  <a:cubicBezTo>
                    <a:pt x="287" y="664"/>
                    <a:pt x="282" y="659"/>
                    <a:pt x="282" y="654"/>
                  </a:cubicBezTo>
                  <a:cubicBezTo>
                    <a:pt x="282" y="648"/>
                    <a:pt x="287" y="643"/>
                    <a:pt x="293" y="643"/>
                  </a:cubicBezTo>
                  <a:close/>
                  <a:moveTo>
                    <a:pt x="321" y="643"/>
                  </a:moveTo>
                  <a:cubicBezTo>
                    <a:pt x="326" y="643"/>
                    <a:pt x="331" y="648"/>
                    <a:pt x="331" y="654"/>
                  </a:cubicBezTo>
                  <a:cubicBezTo>
                    <a:pt x="331" y="659"/>
                    <a:pt x="326" y="664"/>
                    <a:pt x="321" y="664"/>
                  </a:cubicBezTo>
                  <a:cubicBezTo>
                    <a:pt x="315" y="664"/>
                    <a:pt x="310" y="659"/>
                    <a:pt x="310" y="654"/>
                  </a:cubicBezTo>
                  <a:cubicBezTo>
                    <a:pt x="310" y="648"/>
                    <a:pt x="315" y="643"/>
                    <a:pt x="321" y="643"/>
                  </a:cubicBezTo>
                  <a:close/>
                  <a:moveTo>
                    <a:pt x="236" y="134"/>
                  </a:moveTo>
                  <a:cubicBezTo>
                    <a:pt x="242" y="134"/>
                    <a:pt x="247" y="138"/>
                    <a:pt x="247" y="144"/>
                  </a:cubicBezTo>
                  <a:cubicBezTo>
                    <a:pt x="247" y="150"/>
                    <a:pt x="242" y="155"/>
                    <a:pt x="236" y="155"/>
                  </a:cubicBezTo>
                  <a:cubicBezTo>
                    <a:pt x="230" y="155"/>
                    <a:pt x="226" y="150"/>
                    <a:pt x="226" y="144"/>
                  </a:cubicBezTo>
                  <a:cubicBezTo>
                    <a:pt x="226" y="138"/>
                    <a:pt x="230" y="134"/>
                    <a:pt x="236" y="134"/>
                  </a:cubicBezTo>
                  <a:close/>
                </a:path>
              </a:pathLst>
            </a:custGeom>
            <a:solidFill>
              <a:srgbClr val="01BCFF">
                <a:alpha val="4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Freeform 40221"/>
            <p:cNvSpPr>
              <a:spLocks noEditPoints="1"/>
            </p:cNvSpPr>
            <p:nvPr/>
          </p:nvSpPr>
          <p:spPr bwMode="auto">
            <a:xfrm>
              <a:off x="6111516" y="618001"/>
              <a:ext cx="3787775" cy="3160713"/>
            </a:xfrm>
            <a:custGeom>
              <a:avLst/>
              <a:gdLst>
                <a:gd name="T0" fmla="*/ 56 w 894"/>
                <a:gd name="T1" fmla="*/ 64 h 745"/>
                <a:gd name="T2" fmla="*/ 348 w 894"/>
                <a:gd name="T3" fmla="*/ 101 h 745"/>
                <a:gd name="T4" fmla="*/ 387 w 894"/>
                <a:gd name="T5" fmla="*/ 118 h 745"/>
                <a:gd name="T6" fmla="*/ 348 w 894"/>
                <a:gd name="T7" fmla="*/ 134 h 745"/>
                <a:gd name="T8" fmla="*/ 546 w 894"/>
                <a:gd name="T9" fmla="*/ 134 h 745"/>
                <a:gd name="T10" fmla="*/ 366 w 894"/>
                <a:gd name="T11" fmla="*/ 171 h 745"/>
                <a:gd name="T12" fmla="*/ 658 w 894"/>
                <a:gd name="T13" fmla="*/ 182 h 745"/>
                <a:gd name="T14" fmla="*/ 387 w 894"/>
                <a:gd name="T15" fmla="*/ 198 h 745"/>
                <a:gd name="T16" fmla="*/ 602 w 894"/>
                <a:gd name="T17" fmla="*/ 188 h 745"/>
                <a:gd name="T18" fmla="*/ 123 w 894"/>
                <a:gd name="T19" fmla="*/ 215 h 745"/>
                <a:gd name="T20" fmla="*/ 338 w 894"/>
                <a:gd name="T21" fmla="*/ 225 h 745"/>
                <a:gd name="T22" fmla="*/ 574 w 894"/>
                <a:gd name="T23" fmla="*/ 235 h 745"/>
                <a:gd name="T24" fmla="*/ 810 w 894"/>
                <a:gd name="T25" fmla="*/ 225 h 745"/>
                <a:gd name="T26" fmla="*/ 179 w 894"/>
                <a:gd name="T27" fmla="*/ 241 h 745"/>
                <a:gd name="T28" fmla="*/ 377 w 894"/>
                <a:gd name="T29" fmla="*/ 241 h 745"/>
                <a:gd name="T30" fmla="*/ 592 w 894"/>
                <a:gd name="T31" fmla="*/ 252 h 745"/>
                <a:gd name="T32" fmla="*/ 828 w 894"/>
                <a:gd name="T33" fmla="*/ 262 h 745"/>
                <a:gd name="T34" fmla="*/ 190 w 894"/>
                <a:gd name="T35" fmla="*/ 279 h 745"/>
                <a:gd name="T36" fmla="*/ 405 w 894"/>
                <a:gd name="T37" fmla="*/ 268 h 745"/>
                <a:gd name="T38" fmla="*/ 602 w 894"/>
                <a:gd name="T39" fmla="*/ 268 h 745"/>
                <a:gd name="T40" fmla="*/ 817 w 894"/>
                <a:gd name="T41" fmla="*/ 279 h 745"/>
                <a:gd name="T42" fmla="*/ 179 w 894"/>
                <a:gd name="T43" fmla="*/ 316 h 745"/>
                <a:gd name="T44" fmla="*/ 415 w 894"/>
                <a:gd name="T45" fmla="*/ 305 h 745"/>
                <a:gd name="T46" fmla="*/ 630 w 894"/>
                <a:gd name="T47" fmla="*/ 295 h 745"/>
                <a:gd name="T48" fmla="*/ 828 w 894"/>
                <a:gd name="T49" fmla="*/ 295 h 745"/>
                <a:gd name="T50" fmla="*/ 197 w 894"/>
                <a:gd name="T51" fmla="*/ 332 h 745"/>
                <a:gd name="T52" fmla="*/ 433 w 894"/>
                <a:gd name="T53" fmla="*/ 343 h 745"/>
                <a:gd name="T54" fmla="*/ 669 w 894"/>
                <a:gd name="T55" fmla="*/ 332 h 745"/>
                <a:gd name="T56" fmla="*/ 95 w 894"/>
                <a:gd name="T57" fmla="*/ 349 h 745"/>
                <a:gd name="T58" fmla="*/ 292 w 894"/>
                <a:gd name="T59" fmla="*/ 349 h 745"/>
                <a:gd name="T60" fmla="*/ 507 w 894"/>
                <a:gd name="T61" fmla="*/ 359 h 745"/>
                <a:gd name="T62" fmla="*/ 771 w 894"/>
                <a:gd name="T63" fmla="*/ 369 h 745"/>
                <a:gd name="T64" fmla="*/ 246 w 894"/>
                <a:gd name="T65" fmla="*/ 386 h 745"/>
                <a:gd name="T66" fmla="*/ 461 w 894"/>
                <a:gd name="T67" fmla="*/ 376 h 745"/>
                <a:gd name="T68" fmla="*/ 743 w 894"/>
                <a:gd name="T69" fmla="*/ 376 h 745"/>
                <a:gd name="T70" fmla="*/ 225 w 894"/>
                <a:gd name="T71" fmla="*/ 413 h 745"/>
                <a:gd name="T72" fmla="*/ 461 w 894"/>
                <a:gd name="T73" fmla="*/ 423 h 745"/>
                <a:gd name="T74" fmla="*/ 49 w 894"/>
                <a:gd name="T75" fmla="*/ 439 h 745"/>
                <a:gd name="T76" fmla="*/ 264 w 894"/>
                <a:gd name="T77" fmla="*/ 429 h 745"/>
                <a:gd name="T78" fmla="*/ 461 w 894"/>
                <a:gd name="T79" fmla="*/ 429 h 745"/>
                <a:gd name="T80" fmla="*/ 28 w 894"/>
                <a:gd name="T81" fmla="*/ 466 h 745"/>
                <a:gd name="T82" fmla="*/ 264 w 894"/>
                <a:gd name="T83" fmla="*/ 477 h 745"/>
                <a:gd name="T84" fmla="*/ 500 w 894"/>
                <a:gd name="T85" fmla="*/ 466 h 745"/>
                <a:gd name="T86" fmla="*/ 151 w 894"/>
                <a:gd name="T87" fmla="*/ 483 h 745"/>
                <a:gd name="T88" fmla="*/ 348 w 894"/>
                <a:gd name="T89" fmla="*/ 483 h 745"/>
                <a:gd name="T90" fmla="*/ 564 w 894"/>
                <a:gd name="T91" fmla="*/ 493 h 745"/>
                <a:gd name="T92" fmla="*/ 236 w 894"/>
                <a:gd name="T93" fmla="*/ 530 h 745"/>
                <a:gd name="T94" fmla="*/ 471 w 894"/>
                <a:gd name="T95" fmla="*/ 520 h 745"/>
                <a:gd name="T96" fmla="*/ 179 w 894"/>
                <a:gd name="T97" fmla="*/ 536 h 745"/>
                <a:gd name="T98" fmla="*/ 377 w 894"/>
                <a:gd name="T99" fmla="*/ 536 h 745"/>
                <a:gd name="T100" fmla="*/ 620 w 894"/>
                <a:gd name="T101" fmla="*/ 547 h 745"/>
                <a:gd name="T102" fmla="*/ 236 w 894"/>
                <a:gd name="T103" fmla="*/ 584 h 745"/>
                <a:gd name="T104" fmla="*/ 471 w 894"/>
                <a:gd name="T105" fmla="*/ 574 h 745"/>
                <a:gd name="T106" fmla="*/ 123 w 894"/>
                <a:gd name="T107" fmla="*/ 590 h 745"/>
                <a:gd name="T108" fmla="*/ 320 w 894"/>
                <a:gd name="T109" fmla="*/ 590 h 745"/>
                <a:gd name="T110" fmla="*/ 0 w 894"/>
                <a:gd name="T111" fmla="*/ 627 h 745"/>
                <a:gd name="T112" fmla="*/ 264 w 894"/>
                <a:gd name="T113" fmla="*/ 637 h 745"/>
                <a:gd name="T114" fmla="*/ 500 w 894"/>
                <a:gd name="T115" fmla="*/ 627 h 745"/>
                <a:gd name="T116" fmla="*/ 292 w 894"/>
                <a:gd name="T117" fmla="*/ 644 h 745"/>
                <a:gd name="T118" fmla="*/ 489 w 894"/>
                <a:gd name="T119" fmla="*/ 644 h 745"/>
                <a:gd name="T120" fmla="*/ 338 w 894"/>
                <a:gd name="T121" fmla="*/ 681 h 745"/>
                <a:gd name="T122" fmla="*/ 377 w 894"/>
                <a:gd name="T123" fmla="*/ 718 h 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94" h="745">
                  <a:moveTo>
                    <a:pt x="10" y="536"/>
                  </a:moveTo>
                  <a:cubicBezTo>
                    <a:pt x="16" y="536"/>
                    <a:pt x="20" y="541"/>
                    <a:pt x="20" y="547"/>
                  </a:cubicBezTo>
                  <a:cubicBezTo>
                    <a:pt x="20" y="552"/>
                    <a:pt x="16" y="557"/>
                    <a:pt x="10" y="557"/>
                  </a:cubicBezTo>
                  <a:cubicBezTo>
                    <a:pt x="4" y="557"/>
                    <a:pt x="0" y="552"/>
                    <a:pt x="0" y="547"/>
                  </a:cubicBezTo>
                  <a:cubicBezTo>
                    <a:pt x="0" y="541"/>
                    <a:pt x="4" y="536"/>
                    <a:pt x="10" y="536"/>
                  </a:cubicBezTo>
                  <a:close/>
                  <a:moveTo>
                    <a:pt x="179" y="0"/>
                  </a:moveTo>
                  <a:cubicBezTo>
                    <a:pt x="185" y="0"/>
                    <a:pt x="190" y="5"/>
                    <a:pt x="190" y="11"/>
                  </a:cubicBezTo>
                  <a:cubicBezTo>
                    <a:pt x="190" y="16"/>
                    <a:pt x="185" y="21"/>
                    <a:pt x="179" y="21"/>
                  </a:cubicBezTo>
                  <a:cubicBezTo>
                    <a:pt x="173" y="21"/>
                    <a:pt x="169" y="16"/>
                    <a:pt x="169" y="11"/>
                  </a:cubicBezTo>
                  <a:cubicBezTo>
                    <a:pt x="169" y="5"/>
                    <a:pt x="173" y="0"/>
                    <a:pt x="179" y="0"/>
                  </a:cubicBezTo>
                  <a:close/>
                  <a:moveTo>
                    <a:pt x="66" y="27"/>
                  </a:moveTo>
                  <a:cubicBezTo>
                    <a:pt x="72" y="27"/>
                    <a:pt x="77" y="32"/>
                    <a:pt x="77" y="37"/>
                  </a:cubicBezTo>
                  <a:cubicBezTo>
                    <a:pt x="77" y="43"/>
                    <a:pt x="72" y="48"/>
                    <a:pt x="66" y="48"/>
                  </a:cubicBezTo>
                  <a:cubicBezTo>
                    <a:pt x="61" y="48"/>
                    <a:pt x="56" y="43"/>
                    <a:pt x="56" y="37"/>
                  </a:cubicBezTo>
                  <a:cubicBezTo>
                    <a:pt x="56" y="32"/>
                    <a:pt x="61" y="27"/>
                    <a:pt x="66" y="27"/>
                  </a:cubicBezTo>
                  <a:close/>
                  <a:moveTo>
                    <a:pt x="95" y="27"/>
                  </a:moveTo>
                  <a:cubicBezTo>
                    <a:pt x="100" y="27"/>
                    <a:pt x="105" y="32"/>
                    <a:pt x="105" y="37"/>
                  </a:cubicBezTo>
                  <a:cubicBezTo>
                    <a:pt x="105" y="43"/>
                    <a:pt x="100" y="48"/>
                    <a:pt x="95" y="48"/>
                  </a:cubicBezTo>
                  <a:cubicBezTo>
                    <a:pt x="89" y="48"/>
                    <a:pt x="84" y="43"/>
                    <a:pt x="84" y="37"/>
                  </a:cubicBezTo>
                  <a:cubicBezTo>
                    <a:pt x="84" y="32"/>
                    <a:pt x="89" y="27"/>
                    <a:pt x="95" y="27"/>
                  </a:cubicBezTo>
                  <a:close/>
                  <a:moveTo>
                    <a:pt x="123" y="27"/>
                  </a:moveTo>
                  <a:cubicBezTo>
                    <a:pt x="128" y="27"/>
                    <a:pt x="133" y="32"/>
                    <a:pt x="133" y="37"/>
                  </a:cubicBezTo>
                  <a:cubicBezTo>
                    <a:pt x="133" y="43"/>
                    <a:pt x="128" y="48"/>
                    <a:pt x="123" y="48"/>
                  </a:cubicBezTo>
                  <a:cubicBezTo>
                    <a:pt x="117" y="48"/>
                    <a:pt x="112" y="43"/>
                    <a:pt x="112" y="37"/>
                  </a:cubicBezTo>
                  <a:cubicBezTo>
                    <a:pt x="112" y="32"/>
                    <a:pt x="117" y="27"/>
                    <a:pt x="123" y="27"/>
                  </a:cubicBezTo>
                  <a:close/>
                  <a:moveTo>
                    <a:pt x="151" y="27"/>
                  </a:moveTo>
                  <a:cubicBezTo>
                    <a:pt x="157" y="27"/>
                    <a:pt x="161" y="32"/>
                    <a:pt x="161" y="37"/>
                  </a:cubicBezTo>
                  <a:cubicBezTo>
                    <a:pt x="161" y="43"/>
                    <a:pt x="157" y="48"/>
                    <a:pt x="151" y="48"/>
                  </a:cubicBezTo>
                  <a:cubicBezTo>
                    <a:pt x="145" y="48"/>
                    <a:pt x="141" y="43"/>
                    <a:pt x="141" y="37"/>
                  </a:cubicBezTo>
                  <a:cubicBezTo>
                    <a:pt x="141" y="32"/>
                    <a:pt x="145" y="27"/>
                    <a:pt x="151" y="27"/>
                  </a:cubicBezTo>
                  <a:close/>
                  <a:moveTo>
                    <a:pt x="405" y="27"/>
                  </a:moveTo>
                  <a:cubicBezTo>
                    <a:pt x="410" y="27"/>
                    <a:pt x="415" y="32"/>
                    <a:pt x="415" y="37"/>
                  </a:cubicBezTo>
                  <a:cubicBezTo>
                    <a:pt x="415" y="43"/>
                    <a:pt x="410" y="48"/>
                    <a:pt x="405" y="48"/>
                  </a:cubicBezTo>
                  <a:cubicBezTo>
                    <a:pt x="399" y="48"/>
                    <a:pt x="394" y="43"/>
                    <a:pt x="394" y="37"/>
                  </a:cubicBezTo>
                  <a:cubicBezTo>
                    <a:pt x="394" y="32"/>
                    <a:pt x="399" y="27"/>
                    <a:pt x="405" y="27"/>
                  </a:cubicBezTo>
                  <a:close/>
                  <a:moveTo>
                    <a:pt x="66" y="54"/>
                  </a:moveTo>
                  <a:cubicBezTo>
                    <a:pt x="72" y="54"/>
                    <a:pt x="77" y="58"/>
                    <a:pt x="77" y="64"/>
                  </a:cubicBezTo>
                  <a:cubicBezTo>
                    <a:pt x="77" y="70"/>
                    <a:pt x="72" y="74"/>
                    <a:pt x="66" y="74"/>
                  </a:cubicBezTo>
                  <a:cubicBezTo>
                    <a:pt x="61" y="74"/>
                    <a:pt x="56" y="70"/>
                    <a:pt x="56" y="64"/>
                  </a:cubicBezTo>
                  <a:cubicBezTo>
                    <a:pt x="56" y="58"/>
                    <a:pt x="61" y="54"/>
                    <a:pt x="66" y="54"/>
                  </a:cubicBezTo>
                  <a:close/>
                  <a:moveTo>
                    <a:pt x="95" y="54"/>
                  </a:moveTo>
                  <a:cubicBezTo>
                    <a:pt x="100" y="54"/>
                    <a:pt x="105" y="58"/>
                    <a:pt x="105" y="64"/>
                  </a:cubicBezTo>
                  <a:cubicBezTo>
                    <a:pt x="105" y="70"/>
                    <a:pt x="100" y="74"/>
                    <a:pt x="95" y="74"/>
                  </a:cubicBezTo>
                  <a:cubicBezTo>
                    <a:pt x="89" y="74"/>
                    <a:pt x="84" y="70"/>
                    <a:pt x="84" y="64"/>
                  </a:cubicBezTo>
                  <a:cubicBezTo>
                    <a:pt x="84" y="58"/>
                    <a:pt x="89" y="54"/>
                    <a:pt x="95" y="54"/>
                  </a:cubicBezTo>
                  <a:close/>
                  <a:moveTo>
                    <a:pt x="123" y="54"/>
                  </a:moveTo>
                  <a:cubicBezTo>
                    <a:pt x="128" y="54"/>
                    <a:pt x="133" y="58"/>
                    <a:pt x="133" y="64"/>
                  </a:cubicBezTo>
                  <a:cubicBezTo>
                    <a:pt x="133" y="70"/>
                    <a:pt x="128" y="74"/>
                    <a:pt x="123" y="74"/>
                  </a:cubicBezTo>
                  <a:cubicBezTo>
                    <a:pt x="117" y="74"/>
                    <a:pt x="112" y="70"/>
                    <a:pt x="112" y="64"/>
                  </a:cubicBezTo>
                  <a:cubicBezTo>
                    <a:pt x="112" y="58"/>
                    <a:pt x="117" y="54"/>
                    <a:pt x="123" y="54"/>
                  </a:cubicBezTo>
                  <a:close/>
                  <a:moveTo>
                    <a:pt x="151" y="54"/>
                  </a:moveTo>
                  <a:cubicBezTo>
                    <a:pt x="157" y="54"/>
                    <a:pt x="161" y="58"/>
                    <a:pt x="161" y="64"/>
                  </a:cubicBezTo>
                  <a:cubicBezTo>
                    <a:pt x="161" y="70"/>
                    <a:pt x="157" y="74"/>
                    <a:pt x="151" y="74"/>
                  </a:cubicBezTo>
                  <a:cubicBezTo>
                    <a:pt x="145" y="74"/>
                    <a:pt x="141" y="70"/>
                    <a:pt x="141" y="64"/>
                  </a:cubicBezTo>
                  <a:cubicBezTo>
                    <a:pt x="141" y="58"/>
                    <a:pt x="145" y="54"/>
                    <a:pt x="151" y="54"/>
                  </a:cubicBezTo>
                  <a:close/>
                  <a:moveTo>
                    <a:pt x="405" y="54"/>
                  </a:moveTo>
                  <a:cubicBezTo>
                    <a:pt x="410" y="54"/>
                    <a:pt x="415" y="58"/>
                    <a:pt x="415" y="64"/>
                  </a:cubicBezTo>
                  <a:cubicBezTo>
                    <a:pt x="415" y="70"/>
                    <a:pt x="410" y="74"/>
                    <a:pt x="405" y="74"/>
                  </a:cubicBezTo>
                  <a:cubicBezTo>
                    <a:pt x="399" y="74"/>
                    <a:pt x="394" y="70"/>
                    <a:pt x="394" y="64"/>
                  </a:cubicBezTo>
                  <a:cubicBezTo>
                    <a:pt x="394" y="58"/>
                    <a:pt x="399" y="54"/>
                    <a:pt x="405" y="54"/>
                  </a:cubicBezTo>
                  <a:close/>
                  <a:moveTo>
                    <a:pt x="433" y="54"/>
                  </a:moveTo>
                  <a:cubicBezTo>
                    <a:pt x="439" y="54"/>
                    <a:pt x="443" y="58"/>
                    <a:pt x="443" y="64"/>
                  </a:cubicBezTo>
                  <a:cubicBezTo>
                    <a:pt x="443" y="70"/>
                    <a:pt x="439" y="74"/>
                    <a:pt x="433" y="74"/>
                  </a:cubicBezTo>
                  <a:cubicBezTo>
                    <a:pt x="427" y="74"/>
                    <a:pt x="423" y="70"/>
                    <a:pt x="423" y="64"/>
                  </a:cubicBezTo>
                  <a:cubicBezTo>
                    <a:pt x="423" y="58"/>
                    <a:pt x="427" y="54"/>
                    <a:pt x="433" y="54"/>
                  </a:cubicBezTo>
                  <a:close/>
                  <a:moveTo>
                    <a:pt x="461" y="54"/>
                  </a:moveTo>
                  <a:cubicBezTo>
                    <a:pt x="467" y="54"/>
                    <a:pt x="471" y="58"/>
                    <a:pt x="471" y="64"/>
                  </a:cubicBezTo>
                  <a:cubicBezTo>
                    <a:pt x="471" y="70"/>
                    <a:pt x="467" y="74"/>
                    <a:pt x="461" y="74"/>
                  </a:cubicBezTo>
                  <a:cubicBezTo>
                    <a:pt x="455" y="74"/>
                    <a:pt x="451" y="70"/>
                    <a:pt x="451" y="64"/>
                  </a:cubicBezTo>
                  <a:cubicBezTo>
                    <a:pt x="451" y="58"/>
                    <a:pt x="455" y="54"/>
                    <a:pt x="461" y="54"/>
                  </a:cubicBezTo>
                  <a:close/>
                  <a:moveTo>
                    <a:pt x="320" y="81"/>
                  </a:moveTo>
                  <a:cubicBezTo>
                    <a:pt x="326" y="81"/>
                    <a:pt x="330" y="85"/>
                    <a:pt x="330" y="91"/>
                  </a:cubicBezTo>
                  <a:cubicBezTo>
                    <a:pt x="330" y="97"/>
                    <a:pt x="326" y="101"/>
                    <a:pt x="320" y="101"/>
                  </a:cubicBezTo>
                  <a:cubicBezTo>
                    <a:pt x="314" y="101"/>
                    <a:pt x="310" y="97"/>
                    <a:pt x="310" y="91"/>
                  </a:cubicBezTo>
                  <a:cubicBezTo>
                    <a:pt x="310" y="85"/>
                    <a:pt x="314" y="81"/>
                    <a:pt x="320" y="81"/>
                  </a:cubicBezTo>
                  <a:close/>
                  <a:moveTo>
                    <a:pt x="348" y="81"/>
                  </a:moveTo>
                  <a:cubicBezTo>
                    <a:pt x="354" y="81"/>
                    <a:pt x="359" y="85"/>
                    <a:pt x="359" y="91"/>
                  </a:cubicBezTo>
                  <a:cubicBezTo>
                    <a:pt x="359" y="97"/>
                    <a:pt x="354" y="101"/>
                    <a:pt x="348" y="101"/>
                  </a:cubicBezTo>
                  <a:cubicBezTo>
                    <a:pt x="343" y="101"/>
                    <a:pt x="338" y="97"/>
                    <a:pt x="338" y="91"/>
                  </a:cubicBezTo>
                  <a:cubicBezTo>
                    <a:pt x="338" y="85"/>
                    <a:pt x="343" y="81"/>
                    <a:pt x="348" y="81"/>
                  </a:cubicBezTo>
                  <a:close/>
                  <a:moveTo>
                    <a:pt x="377" y="81"/>
                  </a:moveTo>
                  <a:cubicBezTo>
                    <a:pt x="382" y="81"/>
                    <a:pt x="387" y="85"/>
                    <a:pt x="387" y="91"/>
                  </a:cubicBezTo>
                  <a:cubicBezTo>
                    <a:pt x="387" y="97"/>
                    <a:pt x="382" y="101"/>
                    <a:pt x="377" y="101"/>
                  </a:cubicBezTo>
                  <a:cubicBezTo>
                    <a:pt x="371" y="101"/>
                    <a:pt x="366" y="97"/>
                    <a:pt x="366" y="91"/>
                  </a:cubicBezTo>
                  <a:cubicBezTo>
                    <a:pt x="366" y="85"/>
                    <a:pt x="371" y="81"/>
                    <a:pt x="377" y="81"/>
                  </a:cubicBezTo>
                  <a:close/>
                  <a:moveTo>
                    <a:pt x="405" y="81"/>
                  </a:moveTo>
                  <a:cubicBezTo>
                    <a:pt x="410" y="81"/>
                    <a:pt x="415" y="85"/>
                    <a:pt x="415" y="91"/>
                  </a:cubicBezTo>
                  <a:cubicBezTo>
                    <a:pt x="415" y="97"/>
                    <a:pt x="410" y="101"/>
                    <a:pt x="405" y="101"/>
                  </a:cubicBezTo>
                  <a:cubicBezTo>
                    <a:pt x="399" y="101"/>
                    <a:pt x="394" y="97"/>
                    <a:pt x="394" y="91"/>
                  </a:cubicBezTo>
                  <a:cubicBezTo>
                    <a:pt x="394" y="85"/>
                    <a:pt x="399" y="81"/>
                    <a:pt x="405" y="81"/>
                  </a:cubicBezTo>
                  <a:close/>
                  <a:moveTo>
                    <a:pt x="433" y="81"/>
                  </a:moveTo>
                  <a:cubicBezTo>
                    <a:pt x="439" y="81"/>
                    <a:pt x="443" y="85"/>
                    <a:pt x="443" y="91"/>
                  </a:cubicBezTo>
                  <a:cubicBezTo>
                    <a:pt x="443" y="97"/>
                    <a:pt x="439" y="101"/>
                    <a:pt x="433" y="101"/>
                  </a:cubicBezTo>
                  <a:cubicBezTo>
                    <a:pt x="427" y="101"/>
                    <a:pt x="423" y="97"/>
                    <a:pt x="423" y="91"/>
                  </a:cubicBezTo>
                  <a:cubicBezTo>
                    <a:pt x="423" y="85"/>
                    <a:pt x="427" y="81"/>
                    <a:pt x="433" y="81"/>
                  </a:cubicBezTo>
                  <a:close/>
                  <a:moveTo>
                    <a:pt x="151" y="107"/>
                  </a:moveTo>
                  <a:cubicBezTo>
                    <a:pt x="157" y="107"/>
                    <a:pt x="161" y="112"/>
                    <a:pt x="161" y="118"/>
                  </a:cubicBezTo>
                  <a:cubicBezTo>
                    <a:pt x="161" y="123"/>
                    <a:pt x="157" y="128"/>
                    <a:pt x="151" y="128"/>
                  </a:cubicBezTo>
                  <a:cubicBezTo>
                    <a:pt x="145" y="128"/>
                    <a:pt x="141" y="123"/>
                    <a:pt x="141" y="118"/>
                  </a:cubicBezTo>
                  <a:cubicBezTo>
                    <a:pt x="141" y="112"/>
                    <a:pt x="145" y="107"/>
                    <a:pt x="151" y="107"/>
                  </a:cubicBezTo>
                  <a:close/>
                  <a:moveTo>
                    <a:pt x="179" y="107"/>
                  </a:moveTo>
                  <a:cubicBezTo>
                    <a:pt x="185" y="107"/>
                    <a:pt x="190" y="112"/>
                    <a:pt x="190" y="118"/>
                  </a:cubicBezTo>
                  <a:cubicBezTo>
                    <a:pt x="190" y="123"/>
                    <a:pt x="185" y="128"/>
                    <a:pt x="179" y="128"/>
                  </a:cubicBezTo>
                  <a:cubicBezTo>
                    <a:pt x="173" y="128"/>
                    <a:pt x="169" y="123"/>
                    <a:pt x="169" y="118"/>
                  </a:cubicBezTo>
                  <a:cubicBezTo>
                    <a:pt x="169" y="112"/>
                    <a:pt x="173" y="107"/>
                    <a:pt x="179" y="107"/>
                  </a:cubicBezTo>
                  <a:close/>
                  <a:moveTo>
                    <a:pt x="320" y="107"/>
                  </a:moveTo>
                  <a:cubicBezTo>
                    <a:pt x="326" y="107"/>
                    <a:pt x="330" y="112"/>
                    <a:pt x="330" y="118"/>
                  </a:cubicBezTo>
                  <a:cubicBezTo>
                    <a:pt x="330" y="123"/>
                    <a:pt x="326" y="128"/>
                    <a:pt x="320" y="128"/>
                  </a:cubicBezTo>
                  <a:cubicBezTo>
                    <a:pt x="314" y="128"/>
                    <a:pt x="310" y="123"/>
                    <a:pt x="310" y="118"/>
                  </a:cubicBezTo>
                  <a:cubicBezTo>
                    <a:pt x="310" y="112"/>
                    <a:pt x="314" y="107"/>
                    <a:pt x="320" y="107"/>
                  </a:cubicBezTo>
                  <a:close/>
                  <a:moveTo>
                    <a:pt x="348" y="107"/>
                  </a:moveTo>
                  <a:cubicBezTo>
                    <a:pt x="354" y="107"/>
                    <a:pt x="359" y="112"/>
                    <a:pt x="359" y="118"/>
                  </a:cubicBezTo>
                  <a:cubicBezTo>
                    <a:pt x="359" y="123"/>
                    <a:pt x="354" y="128"/>
                    <a:pt x="348" y="128"/>
                  </a:cubicBezTo>
                  <a:cubicBezTo>
                    <a:pt x="343" y="128"/>
                    <a:pt x="338" y="123"/>
                    <a:pt x="338" y="118"/>
                  </a:cubicBezTo>
                  <a:cubicBezTo>
                    <a:pt x="338" y="112"/>
                    <a:pt x="343" y="107"/>
                    <a:pt x="348" y="107"/>
                  </a:cubicBezTo>
                  <a:close/>
                  <a:moveTo>
                    <a:pt x="377" y="107"/>
                  </a:moveTo>
                  <a:cubicBezTo>
                    <a:pt x="382" y="107"/>
                    <a:pt x="387" y="112"/>
                    <a:pt x="387" y="118"/>
                  </a:cubicBezTo>
                  <a:cubicBezTo>
                    <a:pt x="387" y="123"/>
                    <a:pt x="382" y="128"/>
                    <a:pt x="377" y="128"/>
                  </a:cubicBezTo>
                  <a:cubicBezTo>
                    <a:pt x="371" y="128"/>
                    <a:pt x="366" y="123"/>
                    <a:pt x="366" y="118"/>
                  </a:cubicBezTo>
                  <a:cubicBezTo>
                    <a:pt x="366" y="112"/>
                    <a:pt x="371" y="107"/>
                    <a:pt x="377" y="107"/>
                  </a:cubicBezTo>
                  <a:close/>
                  <a:moveTo>
                    <a:pt x="405" y="107"/>
                  </a:moveTo>
                  <a:cubicBezTo>
                    <a:pt x="410" y="107"/>
                    <a:pt x="415" y="112"/>
                    <a:pt x="415" y="118"/>
                  </a:cubicBezTo>
                  <a:cubicBezTo>
                    <a:pt x="415" y="123"/>
                    <a:pt x="410" y="128"/>
                    <a:pt x="405" y="128"/>
                  </a:cubicBezTo>
                  <a:cubicBezTo>
                    <a:pt x="399" y="128"/>
                    <a:pt x="394" y="123"/>
                    <a:pt x="394" y="118"/>
                  </a:cubicBezTo>
                  <a:cubicBezTo>
                    <a:pt x="394" y="112"/>
                    <a:pt x="399" y="107"/>
                    <a:pt x="405" y="107"/>
                  </a:cubicBezTo>
                  <a:close/>
                  <a:moveTo>
                    <a:pt x="433" y="107"/>
                  </a:moveTo>
                  <a:cubicBezTo>
                    <a:pt x="439" y="107"/>
                    <a:pt x="443" y="112"/>
                    <a:pt x="443" y="118"/>
                  </a:cubicBezTo>
                  <a:cubicBezTo>
                    <a:pt x="443" y="123"/>
                    <a:pt x="439" y="128"/>
                    <a:pt x="433" y="128"/>
                  </a:cubicBezTo>
                  <a:cubicBezTo>
                    <a:pt x="427" y="128"/>
                    <a:pt x="423" y="123"/>
                    <a:pt x="423" y="118"/>
                  </a:cubicBezTo>
                  <a:cubicBezTo>
                    <a:pt x="423" y="112"/>
                    <a:pt x="427" y="107"/>
                    <a:pt x="433" y="107"/>
                  </a:cubicBezTo>
                  <a:close/>
                  <a:moveTo>
                    <a:pt x="151" y="134"/>
                  </a:moveTo>
                  <a:cubicBezTo>
                    <a:pt x="157" y="134"/>
                    <a:pt x="161" y="139"/>
                    <a:pt x="161" y="145"/>
                  </a:cubicBezTo>
                  <a:cubicBezTo>
                    <a:pt x="161" y="150"/>
                    <a:pt x="157" y="155"/>
                    <a:pt x="151" y="155"/>
                  </a:cubicBezTo>
                  <a:cubicBezTo>
                    <a:pt x="145" y="155"/>
                    <a:pt x="141" y="150"/>
                    <a:pt x="141" y="145"/>
                  </a:cubicBezTo>
                  <a:cubicBezTo>
                    <a:pt x="141" y="139"/>
                    <a:pt x="145" y="134"/>
                    <a:pt x="151" y="134"/>
                  </a:cubicBezTo>
                  <a:close/>
                  <a:moveTo>
                    <a:pt x="207" y="134"/>
                  </a:moveTo>
                  <a:cubicBezTo>
                    <a:pt x="213" y="134"/>
                    <a:pt x="218" y="139"/>
                    <a:pt x="218" y="145"/>
                  </a:cubicBezTo>
                  <a:cubicBezTo>
                    <a:pt x="218" y="150"/>
                    <a:pt x="213" y="155"/>
                    <a:pt x="207" y="155"/>
                  </a:cubicBezTo>
                  <a:cubicBezTo>
                    <a:pt x="202" y="155"/>
                    <a:pt x="197" y="150"/>
                    <a:pt x="197" y="145"/>
                  </a:cubicBezTo>
                  <a:cubicBezTo>
                    <a:pt x="197" y="139"/>
                    <a:pt x="202" y="134"/>
                    <a:pt x="207" y="134"/>
                  </a:cubicBezTo>
                  <a:close/>
                  <a:moveTo>
                    <a:pt x="236" y="134"/>
                  </a:moveTo>
                  <a:cubicBezTo>
                    <a:pt x="241" y="134"/>
                    <a:pt x="246" y="139"/>
                    <a:pt x="246" y="145"/>
                  </a:cubicBezTo>
                  <a:cubicBezTo>
                    <a:pt x="246" y="150"/>
                    <a:pt x="241" y="155"/>
                    <a:pt x="236" y="155"/>
                  </a:cubicBezTo>
                  <a:cubicBezTo>
                    <a:pt x="230" y="155"/>
                    <a:pt x="225" y="150"/>
                    <a:pt x="225" y="145"/>
                  </a:cubicBezTo>
                  <a:cubicBezTo>
                    <a:pt x="225" y="139"/>
                    <a:pt x="230" y="134"/>
                    <a:pt x="236" y="134"/>
                  </a:cubicBezTo>
                  <a:close/>
                  <a:moveTo>
                    <a:pt x="292" y="134"/>
                  </a:moveTo>
                  <a:cubicBezTo>
                    <a:pt x="298" y="134"/>
                    <a:pt x="302" y="139"/>
                    <a:pt x="302" y="145"/>
                  </a:cubicBezTo>
                  <a:cubicBezTo>
                    <a:pt x="302" y="150"/>
                    <a:pt x="298" y="155"/>
                    <a:pt x="292" y="155"/>
                  </a:cubicBezTo>
                  <a:cubicBezTo>
                    <a:pt x="286" y="155"/>
                    <a:pt x="282" y="150"/>
                    <a:pt x="282" y="145"/>
                  </a:cubicBezTo>
                  <a:cubicBezTo>
                    <a:pt x="282" y="139"/>
                    <a:pt x="286" y="134"/>
                    <a:pt x="292" y="134"/>
                  </a:cubicBezTo>
                  <a:close/>
                  <a:moveTo>
                    <a:pt x="320" y="134"/>
                  </a:moveTo>
                  <a:cubicBezTo>
                    <a:pt x="326" y="134"/>
                    <a:pt x="330" y="139"/>
                    <a:pt x="330" y="145"/>
                  </a:cubicBezTo>
                  <a:cubicBezTo>
                    <a:pt x="330" y="150"/>
                    <a:pt x="326" y="155"/>
                    <a:pt x="320" y="155"/>
                  </a:cubicBezTo>
                  <a:cubicBezTo>
                    <a:pt x="314" y="155"/>
                    <a:pt x="310" y="150"/>
                    <a:pt x="310" y="145"/>
                  </a:cubicBezTo>
                  <a:cubicBezTo>
                    <a:pt x="310" y="139"/>
                    <a:pt x="314" y="134"/>
                    <a:pt x="320" y="134"/>
                  </a:cubicBezTo>
                  <a:close/>
                  <a:moveTo>
                    <a:pt x="348" y="134"/>
                  </a:moveTo>
                  <a:cubicBezTo>
                    <a:pt x="354" y="134"/>
                    <a:pt x="359" y="139"/>
                    <a:pt x="359" y="145"/>
                  </a:cubicBezTo>
                  <a:cubicBezTo>
                    <a:pt x="359" y="150"/>
                    <a:pt x="354" y="155"/>
                    <a:pt x="348" y="155"/>
                  </a:cubicBezTo>
                  <a:cubicBezTo>
                    <a:pt x="343" y="155"/>
                    <a:pt x="338" y="150"/>
                    <a:pt x="338" y="145"/>
                  </a:cubicBezTo>
                  <a:cubicBezTo>
                    <a:pt x="338" y="139"/>
                    <a:pt x="343" y="134"/>
                    <a:pt x="348" y="134"/>
                  </a:cubicBezTo>
                  <a:close/>
                  <a:moveTo>
                    <a:pt x="377" y="134"/>
                  </a:moveTo>
                  <a:cubicBezTo>
                    <a:pt x="382" y="134"/>
                    <a:pt x="387" y="139"/>
                    <a:pt x="387" y="145"/>
                  </a:cubicBezTo>
                  <a:cubicBezTo>
                    <a:pt x="387" y="150"/>
                    <a:pt x="382" y="155"/>
                    <a:pt x="377" y="155"/>
                  </a:cubicBezTo>
                  <a:cubicBezTo>
                    <a:pt x="371" y="155"/>
                    <a:pt x="366" y="150"/>
                    <a:pt x="366" y="145"/>
                  </a:cubicBezTo>
                  <a:cubicBezTo>
                    <a:pt x="366" y="139"/>
                    <a:pt x="371" y="134"/>
                    <a:pt x="377" y="134"/>
                  </a:cubicBezTo>
                  <a:close/>
                  <a:moveTo>
                    <a:pt x="405" y="134"/>
                  </a:moveTo>
                  <a:cubicBezTo>
                    <a:pt x="410" y="134"/>
                    <a:pt x="415" y="139"/>
                    <a:pt x="415" y="145"/>
                  </a:cubicBezTo>
                  <a:cubicBezTo>
                    <a:pt x="415" y="150"/>
                    <a:pt x="410" y="155"/>
                    <a:pt x="405" y="155"/>
                  </a:cubicBezTo>
                  <a:cubicBezTo>
                    <a:pt x="399" y="155"/>
                    <a:pt x="394" y="150"/>
                    <a:pt x="394" y="145"/>
                  </a:cubicBezTo>
                  <a:cubicBezTo>
                    <a:pt x="394" y="139"/>
                    <a:pt x="399" y="134"/>
                    <a:pt x="405" y="134"/>
                  </a:cubicBezTo>
                  <a:close/>
                  <a:moveTo>
                    <a:pt x="433" y="134"/>
                  </a:moveTo>
                  <a:cubicBezTo>
                    <a:pt x="439" y="134"/>
                    <a:pt x="443" y="139"/>
                    <a:pt x="443" y="145"/>
                  </a:cubicBezTo>
                  <a:cubicBezTo>
                    <a:pt x="443" y="150"/>
                    <a:pt x="439" y="155"/>
                    <a:pt x="433" y="155"/>
                  </a:cubicBezTo>
                  <a:cubicBezTo>
                    <a:pt x="427" y="155"/>
                    <a:pt x="423" y="150"/>
                    <a:pt x="423" y="145"/>
                  </a:cubicBezTo>
                  <a:cubicBezTo>
                    <a:pt x="423" y="139"/>
                    <a:pt x="427" y="134"/>
                    <a:pt x="433" y="134"/>
                  </a:cubicBezTo>
                  <a:close/>
                  <a:moveTo>
                    <a:pt x="461" y="134"/>
                  </a:moveTo>
                  <a:cubicBezTo>
                    <a:pt x="467" y="134"/>
                    <a:pt x="471" y="139"/>
                    <a:pt x="471" y="145"/>
                  </a:cubicBezTo>
                  <a:cubicBezTo>
                    <a:pt x="471" y="150"/>
                    <a:pt x="467" y="155"/>
                    <a:pt x="461" y="155"/>
                  </a:cubicBezTo>
                  <a:cubicBezTo>
                    <a:pt x="455" y="155"/>
                    <a:pt x="451" y="150"/>
                    <a:pt x="451" y="145"/>
                  </a:cubicBezTo>
                  <a:cubicBezTo>
                    <a:pt x="451" y="139"/>
                    <a:pt x="455" y="134"/>
                    <a:pt x="461" y="134"/>
                  </a:cubicBezTo>
                  <a:close/>
                  <a:moveTo>
                    <a:pt x="489" y="134"/>
                  </a:moveTo>
                  <a:cubicBezTo>
                    <a:pt x="495" y="134"/>
                    <a:pt x="500" y="139"/>
                    <a:pt x="500" y="145"/>
                  </a:cubicBezTo>
                  <a:cubicBezTo>
                    <a:pt x="500" y="150"/>
                    <a:pt x="495" y="155"/>
                    <a:pt x="489" y="155"/>
                  </a:cubicBezTo>
                  <a:cubicBezTo>
                    <a:pt x="484" y="155"/>
                    <a:pt x="479" y="150"/>
                    <a:pt x="479" y="145"/>
                  </a:cubicBezTo>
                  <a:cubicBezTo>
                    <a:pt x="479" y="139"/>
                    <a:pt x="484" y="134"/>
                    <a:pt x="489" y="134"/>
                  </a:cubicBezTo>
                  <a:close/>
                  <a:moveTo>
                    <a:pt x="517" y="134"/>
                  </a:moveTo>
                  <a:cubicBezTo>
                    <a:pt x="523" y="134"/>
                    <a:pt x="528" y="139"/>
                    <a:pt x="528" y="145"/>
                  </a:cubicBezTo>
                  <a:cubicBezTo>
                    <a:pt x="528" y="150"/>
                    <a:pt x="523" y="155"/>
                    <a:pt x="517" y="155"/>
                  </a:cubicBezTo>
                  <a:cubicBezTo>
                    <a:pt x="512" y="155"/>
                    <a:pt x="507" y="150"/>
                    <a:pt x="507" y="145"/>
                  </a:cubicBezTo>
                  <a:cubicBezTo>
                    <a:pt x="507" y="139"/>
                    <a:pt x="512" y="134"/>
                    <a:pt x="517" y="134"/>
                  </a:cubicBezTo>
                  <a:close/>
                  <a:moveTo>
                    <a:pt x="546" y="134"/>
                  </a:moveTo>
                  <a:cubicBezTo>
                    <a:pt x="551" y="134"/>
                    <a:pt x="556" y="139"/>
                    <a:pt x="556" y="145"/>
                  </a:cubicBezTo>
                  <a:cubicBezTo>
                    <a:pt x="556" y="150"/>
                    <a:pt x="551" y="155"/>
                    <a:pt x="546" y="155"/>
                  </a:cubicBezTo>
                  <a:cubicBezTo>
                    <a:pt x="540" y="155"/>
                    <a:pt x="535" y="150"/>
                    <a:pt x="535" y="145"/>
                  </a:cubicBezTo>
                  <a:cubicBezTo>
                    <a:pt x="535" y="139"/>
                    <a:pt x="540" y="134"/>
                    <a:pt x="546" y="134"/>
                  </a:cubicBezTo>
                  <a:close/>
                  <a:moveTo>
                    <a:pt x="151" y="161"/>
                  </a:moveTo>
                  <a:cubicBezTo>
                    <a:pt x="157" y="161"/>
                    <a:pt x="161" y="166"/>
                    <a:pt x="161" y="171"/>
                  </a:cubicBezTo>
                  <a:cubicBezTo>
                    <a:pt x="161" y="177"/>
                    <a:pt x="157" y="182"/>
                    <a:pt x="151" y="182"/>
                  </a:cubicBezTo>
                  <a:cubicBezTo>
                    <a:pt x="145" y="182"/>
                    <a:pt x="141" y="177"/>
                    <a:pt x="141" y="171"/>
                  </a:cubicBezTo>
                  <a:cubicBezTo>
                    <a:pt x="141" y="166"/>
                    <a:pt x="145" y="161"/>
                    <a:pt x="151" y="161"/>
                  </a:cubicBezTo>
                  <a:close/>
                  <a:moveTo>
                    <a:pt x="207" y="161"/>
                  </a:moveTo>
                  <a:cubicBezTo>
                    <a:pt x="213" y="161"/>
                    <a:pt x="218" y="166"/>
                    <a:pt x="218" y="171"/>
                  </a:cubicBezTo>
                  <a:cubicBezTo>
                    <a:pt x="218" y="177"/>
                    <a:pt x="213" y="182"/>
                    <a:pt x="207" y="182"/>
                  </a:cubicBezTo>
                  <a:cubicBezTo>
                    <a:pt x="202" y="182"/>
                    <a:pt x="197" y="177"/>
                    <a:pt x="197" y="171"/>
                  </a:cubicBezTo>
                  <a:cubicBezTo>
                    <a:pt x="197" y="166"/>
                    <a:pt x="202" y="161"/>
                    <a:pt x="207" y="161"/>
                  </a:cubicBezTo>
                  <a:close/>
                  <a:moveTo>
                    <a:pt x="236" y="161"/>
                  </a:moveTo>
                  <a:cubicBezTo>
                    <a:pt x="241" y="161"/>
                    <a:pt x="246" y="166"/>
                    <a:pt x="246" y="171"/>
                  </a:cubicBezTo>
                  <a:cubicBezTo>
                    <a:pt x="246" y="177"/>
                    <a:pt x="241" y="182"/>
                    <a:pt x="236" y="182"/>
                  </a:cubicBezTo>
                  <a:cubicBezTo>
                    <a:pt x="230" y="182"/>
                    <a:pt x="225" y="177"/>
                    <a:pt x="225" y="171"/>
                  </a:cubicBezTo>
                  <a:cubicBezTo>
                    <a:pt x="225" y="166"/>
                    <a:pt x="230" y="161"/>
                    <a:pt x="236" y="161"/>
                  </a:cubicBezTo>
                  <a:close/>
                  <a:moveTo>
                    <a:pt x="264" y="161"/>
                  </a:moveTo>
                  <a:cubicBezTo>
                    <a:pt x="269" y="161"/>
                    <a:pt x="274" y="166"/>
                    <a:pt x="274" y="171"/>
                  </a:cubicBezTo>
                  <a:cubicBezTo>
                    <a:pt x="274" y="177"/>
                    <a:pt x="269" y="182"/>
                    <a:pt x="264" y="182"/>
                  </a:cubicBezTo>
                  <a:cubicBezTo>
                    <a:pt x="258" y="182"/>
                    <a:pt x="253" y="177"/>
                    <a:pt x="253" y="171"/>
                  </a:cubicBezTo>
                  <a:cubicBezTo>
                    <a:pt x="253" y="166"/>
                    <a:pt x="258" y="161"/>
                    <a:pt x="264" y="161"/>
                  </a:cubicBezTo>
                  <a:close/>
                  <a:moveTo>
                    <a:pt x="292" y="161"/>
                  </a:moveTo>
                  <a:cubicBezTo>
                    <a:pt x="298" y="161"/>
                    <a:pt x="302" y="166"/>
                    <a:pt x="302" y="171"/>
                  </a:cubicBezTo>
                  <a:cubicBezTo>
                    <a:pt x="302" y="177"/>
                    <a:pt x="298" y="182"/>
                    <a:pt x="292" y="182"/>
                  </a:cubicBezTo>
                  <a:cubicBezTo>
                    <a:pt x="286" y="182"/>
                    <a:pt x="282" y="177"/>
                    <a:pt x="282" y="171"/>
                  </a:cubicBezTo>
                  <a:cubicBezTo>
                    <a:pt x="282" y="166"/>
                    <a:pt x="286" y="161"/>
                    <a:pt x="292" y="161"/>
                  </a:cubicBezTo>
                  <a:close/>
                  <a:moveTo>
                    <a:pt x="320" y="161"/>
                  </a:moveTo>
                  <a:cubicBezTo>
                    <a:pt x="326" y="161"/>
                    <a:pt x="330" y="166"/>
                    <a:pt x="330" y="171"/>
                  </a:cubicBezTo>
                  <a:cubicBezTo>
                    <a:pt x="330" y="177"/>
                    <a:pt x="326" y="182"/>
                    <a:pt x="320" y="182"/>
                  </a:cubicBezTo>
                  <a:cubicBezTo>
                    <a:pt x="314" y="182"/>
                    <a:pt x="310" y="177"/>
                    <a:pt x="310" y="171"/>
                  </a:cubicBezTo>
                  <a:cubicBezTo>
                    <a:pt x="310" y="166"/>
                    <a:pt x="314" y="161"/>
                    <a:pt x="320" y="161"/>
                  </a:cubicBezTo>
                  <a:close/>
                  <a:moveTo>
                    <a:pt x="348" y="161"/>
                  </a:moveTo>
                  <a:cubicBezTo>
                    <a:pt x="354" y="161"/>
                    <a:pt x="359" y="166"/>
                    <a:pt x="359" y="171"/>
                  </a:cubicBezTo>
                  <a:cubicBezTo>
                    <a:pt x="359" y="177"/>
                    <a:pt x="354" y="182"/>
                    <a:pt x="348" y="182"/>
                  </a:cubicBezTo>
                  <a:cubicBezTo>
                    <a:pt x="343" y="182"/>
                    <a:pt x="338" y="177"/>
                    <a:pt x="338" y="171"/>
                  </a:cubicBezTo>
                  <a:cubicBezTo>
                    <a:pt x="338" y="166"/>
                    <a:pt x="343" y="161"/>
                    <a:pt x="348" y="161"/>
                  </a:cubicBezTo>
                  <a:close/>
                  <a:moveTo>
                    <a:pt x="377" y="161"/>
                  </a:moveTo>
                  <a:cubicBezTo>
                    <a:pt x="382" y="161"/>
                    <a:pt x="387" y="166"/>
                    <a:pt x="387" y="171"/>
                  </a:cubicBezTo>
                  <a:cubicBezTo>
                    <a:pt x="387" y="177"/>
                    <a:pt x="382" y="182"/>
                    <a:pt x="377" y="182"/>
                  </a:cubicBezTo>
                  <a:cubicBezTo>
                    <a:pt x="371" y="182"/>
                    <a:pt x="366" y="177"/>
                    <a:pt x="366" y="171"/>
                  </a:cubicBezTo>
                  <a:cubicBezTo>
                    <a:pt x="366" y="166"/>
                    <a:pt x="371" y="161"/>
                    <a:pt x="377" y="161"/>
                  </a:cubicBezTo>
                  <a:close/>
                  <a:moveTo>
                    <a:pt x="405" y="161"/>
                  </a:moveTo>
                  <a:cubicBezTo>
                    <a:pt x="410" y="161"/>
                    <a:pt x="415" y="166"/>
                    <a:pt x="415" y="171"/>
                  </a:cubicBezTo>
                  <a:cubicBezTo>
                    <a:pt x="415" y="177"/>
                    <a:pt x="410" y="182"/>
                    <a:pt x="405" y="182"/>
                  </a:cubicBezTo>
                  <a:cubicBezTo>
                    <a:pt x="399" y="182"/>
                    <a:pt x="394" y="177"/>
                    <a:pt x="394" y="171"/>
                  </a:cubicBezTo>
                  <a:cubicBezTo>
                    <a:pt x="394" y="166"/>
                    <a:pt x="399" y="161"/>
                    <a:pt x="405" y="161"/>
                  </a:cubicBezTo>
                  <a:close/>
                  <a:moveTo>
                    <a:pt x="433" y="161"/>
                  </a:moveTo>
                  <a:cubicBezTo>
                    <a:pt x="439" y="161"/>
                    <a:pt x="443" y="166"/>
                    <a:pt x="443" y="171"/>
                  </a:cubicBezTo>
                  <a:cubicBezTo>
                    <a:pt x="443" y="177"/>
                    <a:pt x="439" y="182"/>
                    <a:pt x="433" y="182"/>
                  </a:cubicBezTo>
                  <a:cubicBezTo>
                    <a:pt x="427" y="182"/>
                    <a:pt x="423" y="177"/>
                    <a:pt x="423" y="171"/>
                  </a:cubicBezTo>
                  <a:cubicBezTo>
                    <a:pt x="423" y="166"/>
                    <a:pt x="427" y="161"/>
                    <a:pt x="433" y="161"/>
                  </a:cubicBezTo>
                  <a:close/>
                  <a:moveTo>
                    <a:pt x="461" y="161"/>
                  </a:moveTo>
                  <a:cubicBezTo>
                    <a:pt x="467" y="161"/>
                    <a:pt x="471" y="166"/>
                    <a:pt x="471" y="171"/>
                  </a:cubicBezTo>
                  <a:cubicBezTo>
                    <a:pt x="471" y="177"/>
                    <a:pt x="467" y="182"/>
                    <a:pt x="461" y="182"/>
                  </a:cubicBezTo>
                  <a:cubicBezTo>
                    <a:pt x="455" y="182"/>
                    <a:pt x="451" y="177"/>
                    <a:pt x="451" y="171"/>
                  </a:cubicBezTo>
                  <a:cubicBezTo>
                    <a:pt x="451" y="166"/>
                    <a:pt x="455" y="161"/>
                    <a:pt x="461" y="161"/>
                  </a:cubicBezTo>
                  <a:close/>
                  <a:moveTo>
                    <a:pt x="489" y="161"/>
                  </a:moveTo>
                  <a:cubicBezTo>
                    <a:pt x="495" y="161"/>
                    <a:pt x="500" y="166"/>
                    <a:pt x="500" y="171"/>
                  </a:cubicBezTo>
                  <a:cubicBezTo>
                    <a:pt x="500" y="177"/>
                    <a:pt x="495" y="182"/>
                    <a:pt x="489" y="182"/>
                  </a:cubicBezTo>
                  <a:cubicBezTo>
                    <a:pt x="484" y="182"/>
                    <a:pt x="479" y="177"/>
                    <a:pt x="479" y="171"/>
                  </a:cubicBezTo>
                  <a:cubicBezTo>
                    <a:pt x="479" y="166"/>
                    <a:pt x="484" y="161"/>
                    <a:pt x="489" y="161"/>
                  </a:cubicBezTo>
                  <a:close/>
                  <a:moveTo>
                    <a:pt x="517" y="161"/>
                  </a:moveTo>
                  <a:cubicBezTo>
                    <a:pt x="523" y="161"/>
                    <a:pt x="528" y="166"/>
                    <a:pt x="528" y="171"/>
                  </a:cubicBezTo>
                  <a:cubicBezTo>
                    <a:pt x="528" y="177"/>
                    <a:pt x="523" y="182"/>
                    <a:pt x="517" y="182"/>
                  </a:cubicBezTo>
                  <a:cubicBezTo>
                    <a:pt x="512" y="182"/>
                    <a:pt x="507" y="177"/>
                    <a:pt x="507" y="171"/>
                  </a:cubicBezTo>
                  <a:cubicBezTo>
                    <a:pt x="507" y="166"/>
                    <a:pt x="512" y="161"/>
                    <a:pt x="517" y="161"/>
                  </a:cubicBezTo>
                  <a:close/>
                  <a:moveTo>
                    <a:pt x="546" y="161"/>
                  </a:moveTo>
                  <a:cubicBezTo>
                    <a:pt x="551" y="161"/>
                    <a:pt x="556" y="166"/>
                    <a:pt x="556" y="171"/>
                  </a:cubicBezTo>
                  <a:cubicBezTo>
                    <a:pt x="556" y="177"/>
                    <a:pt x="551" y="182"/>
                    <a:pt x="546" y="182"/>
                  </a:cubicBezTo>
                  <a:cubicBezTo>
                    <a:pt x="540" y="182"/>
                    <a:pt x="535" y="177"/>
                    <a:pt x="535" y="171"/>
                  </a:cubicBezTo>
                  <a:cubicBezTo>
                    <a:pt x="535" y="166"/>
                    <a:pt x="540" y="161"/>
                    <a:pt x="546" y="161"/>
                  </a:cubicBezTo>
                  <a:close/>
                  <a:moveTo>
                    <a:pt x="630" y="161"/>
                  </a:moveTo>
                  <a:cubicBezTo>
                    <a:pt x="636" y="161"/>
                    <a:pt x="641" y="166"/>
                    <a:pt x="641" y="171"/>
                  </a:cubicBezTo>
                  <a:cubicBezTo>
                    <a:pt x="641" y="177"/>
                    <a:pt x="636" y="182"/>
                    <a:pt x="630" y="182"/>
                  </a:cubicBezTo>
                  <a:cubicBezTo>
                    <a:pt x="625" y="182"/>
                    <a:pt x="620" y="177"/>
                    <a:pt x="620" y="171"/>
                  </a:cubicBezTo>
                  <a:cubicBezTo>
                    <a:pt x="620" y="166"/>
                    <a:pt x="625" y="161"/>
                    <a:pt x="630" y="161"/>
                  </a:cubicBezTo>
                  <a:close/>
                  <a:moveTo>
                    <a:pt x="658" y="161"/>
                  </a:moveTo>
                  <a:cubicBezTo>
                    <a:pt x="664" y="161"/>
                    <a:pt x="669" y="166"/>
                    <a:pt x="669" y="171"/>
                  </a:cubicBezTo>
                  <a:cubicBezTo>
                    <a:pt x="669" y="177"/>
                    <a:pt x="664" y="182"/>
                    <a:pt x="658" y="182"/>
                  </a:cubicBezTo>
                  <a:cubicBezTo>
                    <a:pt x="653" y="182"/>
                    <a:pt x="648" y="177"/>
                    <a:pt x="648" y="171"/>
                  </a:cubicBezTo>
                  <a:cubicBezTo>
                    <a:pt x="648" y="166"/>
                    <a:pt x="653" y="161"/>
                    <a:pt x="658" y="161"/>
                  </a:cubicBezTo>
                  <a:close/>
                  <a:moveTo>
                    <a:pt x="687" y="161"/>
                  </a:moveTo>
                  <a:cubicBezTo>
                    <a:pt x="692" y="161"/>
                    <a:pt x="697" y="166"/>
                    <a:pt x="697" y="171"/>
                  </a:cubicBezTo>
                  <a:cubicBezTo>
                    <a:pt x="697" y="177"/>
                    <a:pt x="692" y="182"/>
                    <a:pt x="687" y="182"/>
                  </a:cubicBezTo>
                  <a:cubicBezTo>
                    <a:pt x="681" y="182"/>
                    <a:pt x="676" y="177"/>
                    <a:pt x="676" y="171"/>
                  </a:cubicBezTo>
                  <a:cubicBezTo>
                    <a:pt x="676" y="166"/>
                    <a:pt x="681" y="161"/>
                    <a:pt x="687" y="161"/>
                  </a:cubicBezTo>
                  <a:close/>
                  <a:moveTo>
                    <a:pt x="207" y="188"/>
                  </a:moveTo>
                  <a:cubicBezTo>
                    <a:pt x="213" y="188"/>
                    <a:pt x="218" y="192"/>
                    <a:pt x="218" y="198"/>
                  </a:cubicBezTo>
                  <a:cubicBezTo>
                    <a:pt x="218" y="204"/>
                    <a:pt x="213" y="209"/>
                    <a:pt x="207" y="209"/>
                  </a:cubicBezTo>
                  <a:cubicBezTo>
                    <a:pt x="202" y="209"/>
                    <a:pt x="197" y="204"/>
                    <a:pt x="197" y="198"/>
                  </a:cubicBezTo>
                  <a:cubicBezTo>
                    <a:pt x="197" y="192"/>
                    <a:pt x="202" y="188"/>
                    <a:pt x="207" y="188"/>
                  </a:cubicBezTo>
                  <a:close/>
                  <a:moveTo>
                    <a:pt x="236" y="188"/>
                  </a:moveTo>
                  <a:cubicBezTo>
                    <a:pt x="241" y="188"/>
                    <a:pt x="246" y="192"/>
                    <a:pt x="246" y="198"/>
                  </a:cubicBezTo>
                  <a:cubicBezTo>
                    <a:pt x="246" y="204"/>
                    <a:pt x="241" y="209"/>
                    <a:pt x="236" y="209"/>
                  </a:cubicBezTo>
                  <a:cubicBezTo>
                    <a:pt x="230" y="209"/>
                    <a:pt x="225" y="204"/>
                    <a:pt x="225" y="198"/>
                  </a:cubicBezTo>
                  <a:cubicBezTo>
                    <a:pt x="225" y="192"/>
                    <a:pt x="230" y="188"/>
                    <a:pt x="236" y="188"/>
                  </a:cubicBezTo>
                  <a:close/>
                  <a:moveTo>
                    <a:pt x="264" y="188"/>
                  </a:moveTo>
                  <a:cubicBezTo>
                    <a:pt x="269" y="188"/>
                    <a:pt x="274" y="192"/>
                    <a:pt x="274" y="198"/>
                  </a:cubicBezTo>
                  <a:cubicBezTo>
                    <a:pt x="274" y="204"/>
                    <a:pt x="269" y="209"/>
                    <a:pt x="264" y="209"/>
                  </a:cubicBezTo>
                  <a:cubicBezTo>
                    <a:pt x="258" y="209"/>
                    <a:pt x="253" y="204"/>
                    <a:pt x="253" y="198"/>
                  </a:cubicBezTo>
                  <a:cubicBezTo>
                    <a:pt x="253" y="192"/>
                    <a:pt x="258" y="188"/>
                    <a:pt x="264" y="188"/>
                  </a:cubicBezTo>
                  <a:close/>
                  <a:moveTo>
                    <a:pt x="292" y="188"/>
                  </a:moveTo>
                  <a:cubicBezTo>
                    <a:pt x="298" y="188"/>
                    <a:pt x="302" y="192"/>
                    <a:pt x="302" y="198"/>
                  </a:cubicBezTo>
                  <a:cubicBezTo>
                    <a:pt x="302" y="204"/>
                    <a:pt x="298" y="209"/>
                    <a:pt x="292" y="209"/>
                  </a:cubicBezTo>
                  <a:cubicBezTo>
                    <a:pt x="286" y="209"/>
                    <a:pt x="282" y="204"/>
                    <a:pt x="282" y="198"/>
                  </a:cubicBezTo>
                  <a:cubicBezTo>
                    <a:pt x="282" y="192"/>
                    <a:pt x="286" y="188"/>
                    <a:pt x="292" y="188"/>
                  </a:cubicBezTo>
                  <a:close/>
                  <a:moveTo>
                    <a:pt x="320" y="188"/>
                  </a:moveTo>
                  <a:cubicBezTo>
                    <a:pt x="326" y="188"/>
                    <a:pt x="330" y="192"/>
                    <a:pt x="330" y="198"/>
                  </a:cubicBezTo>
                  <a:cubicBezTo>
                    <a:pt x="330" y="204"/>
                    <a:pt x="326" y="209"/>
                    <a:pt x="320" y="209"/>
                  </a:cubicBezTo>
                  <a:cubicBezTo>
                    <a:pt x="314" y="209"/>
                    <a:pt x="310" y="204"/>
                    <a:pt x="310" y="198"/>
                  </a:cubicBezTo>
                  <a:cubicBezTo>
                    <a:pt x="310" y="192"/>
                    <a:pt x="314" y="188"/>
                    <a:pt x="320" y="188"/>
                  </a:cubicBezTo>
                  <a:close/>
                  <a:moveTo>
                    <a:pt x="348" y="188"/>
                  </a:moveTo>
                  <a:cubicBezTo>
                    <a:pt x="354" y="188"/>
                    <a:pt x="359" y="192"/>
                    <a:pt x="359" y="198"/>
                  </a:cubicBezTo>
                  <a:cubicBezTo>
                    <a:pt x="359" y="204"/>
                    <a:pt x="354" y="209"/>
                    <a:pt x="348" y="209"/>
                  </a:cubicBezTo>
                  <a:cubicBezTo>
                    <a:pt x="343" y="209"/>
                    <a:pt x="338" y="204"/>
                    <a:pt x="338" y="198"/>
                  </a:cubicBezTo>
                  <a:cubicBezTo>
                    <a:pt x="338" y="192"/>
                    <a:pt x="343" y="188"/>
                    <a:pt x="348" y="188"/>
                  </a:cubicBezTo>
                  <a:close/>
                  <a:moveTo>
                    <a:pt x="377" y="188"/>
                  </a:moveTo>
                  <a:cubicBezTo>
                    <a:pt x="382" y="188"/>
                    <a:pt x="387" y="192"/>
                    <a:pt x="387" y="198"/>
                  </a:cubicBezTo>
                  <a:cubicBezTo>
                    <a:pt x="387" y="204"/>
                    <a:pt x="382" y="209"/>
                    <a:pt x="377" y="209"/>
                  </a:cubicBezTo>
                  <a:cubicBezTo>
                    <a:pt x="371" y="209"/>
                    <a:pt x="366" y="204"/>
                    <a:pt x="366" y="198"/>
                  </a:cubicBezTo>
                  <a:cubicBezTo>
                    <a:pt x="366" y="192"/>
                    <a:pt x="371" y="188"/>
                    <a:pt x="377" y="188"/>
                  </a:cubicBezTo>
                  <a:close/>
                  <a:moveTo>
                    <a:pt x="405" y="188"/>
                  </a:moveTo>
                  <a:cubicBezTo>
                    <a:pt x="410" y="188"/>
                    <a:pt x="415" y="192"/>
                    <a:pt x="415" y="198"/>
                  </a:cubicBezTo>
                  <a:cubicBezTo>
                    <a:pt x="415" y="204"/>
                    <a:pt x="410" y="209"/>
                    <a:pt x="405" y="209"/>
                  </a:cubicBezTo>
                  <a:cubicBezTo>
                    <a:pt x="399" y="209"/>
                    <a:pt x="394" y="204"/>
                    <a:pt x="394" y="198"/>
                  </a:cubicBezTo>
                  <a:cubicBezTo>
                    <a:pt x="394" y="192"/>
                    <a:pt x="399" y="188"/>
                    <a:pt x="405" y="188"/>
                  </a:cubicBezTo>
                  <a:close/>
                  <a:moveTo>
                    <a:pt x="433" y="188"/>
                  </a:moveTo>
                  <a:cubicBezTo>
                    <a:pt x="439" y="188"/>
                    <a:pt x="443" y="192"/>
                    <a:pt x="443" y="198"/>
                  </a:cubicBezTo>
                  <a:cubicBezTo>
                    <a:pt x="443" y="204"/>
                    <a:pt x="439" y="209"/>
                    <a:pt x="433" y="209"/>
                  </a:cubicBezTo>
                  <a:cubicBezTo>
                    <a:pt x="427" y="209"/>
                    <a:pt x="423" y="204"/>
                    <a:pt x="423" y="198"/>
                  </a:cubicBezTo>
                  <a:cubicBezTo>
                    <a:pt x="423" y="192"/>
                    <a:pt x="427" y="188"/>
                    <a:pt x="433" y="188"/>
                  </a:cubicBezTo>
                  <a:close/>
                  <a:moveTo>
                    <a:pt x="461" y="188"/>
                  </a:moveTo>
                  <a:cubicBezTo>
                    <a:pt x="467" y="188"/>
                    <a:pt x="471" y="192"/>
                    <a:pt x="471" y="198"/>
                  </a:cubicBezTo>
                  <a:cubicBezTo>
                    <a:pt x="471" y="204"/>
                    <a:pt x="467" y="209"/>
                    <a:pt x="461" y="209"/>
                  </a:cubicBezTo>
                  <a:cubicBezTo>
                    <a:pt x="455" y="209"/>
                    <a:pt x="451" y="204"/>
                    <a:pt x="451" y="198"/>
                  </a:cubicBezTo>
                  <a:cubicBezTo>
                    <a:pt x="451" y="192"/>
                    <a:pt x="455" y="188"/>
                    <a:pt x="461" y="188"/>
                  </a:cubicBezTo>
                  <a:close/>
                  <a:moveTo>
                    <a:pt x="489" y="188"/>
                  </a:moveTo>
                  <a:cubicBezTo>
                    <a:pt x="495" y="188"/>
                    <a:pt x="500" y="192"/>
                    <a:pt x="500" y="198"/>
                  </a:cubicBezTo>
                  <a:cubicBezTo>
                    <a:pt x="500" y="204"/>
                    <a:pt x="495" y="209"/>
                    <a:pt x="489" y="209"/>
                  </a:cubicBezTo>
                  <a:cubicBezTo>
                    <a:pt x="484" y="209"/>
                    <a:pt x="479" y="204"/>
                    <a:pt x="479" y="198"/>
                  </a:cubicBezTo>
                  <a:cubicBezTo>
                    <a:pt x="479" y="192"/>
                    <a:pt x="484" y="188"/>
                    <a:pt x="489" y="188"/>
                  </a:cubicBezTo>
                  <a:close/>
                  <a:moveTo>
                    <a:pt x="517" y="188"/>
                  </a:moveTo>
                  <a:cubicBezTo>
                    <a:pt x="523" y="188"/>
                    <a:pt x="528" y="192"/>
                    <a:pt x="528" y="198"/>
                  </a:cubicBezTo>
                  <a:cubicBezTo>
                    <a:pt x="528" y="204"/>
                    <a:pt x="523" y="209"/>
                    <a:pt x="517" y="209"/>
                  </a:cubicBezTo>
                  <a:cubicBezTo>
                    <a:pt x="512" y="209"/>
                    <a:pt x="507" y="204"/>
                    <a:pt x="507" y="198"/>
                  </a:cubicBezTo>
                  <a:cubicBezTo>
                    <a:pt x="507" y="192"/>
                    <a:pt x="512" y="188"/>
                    <a:pt x="517" y="188"/>
                  </a:cubicBezTo>
                  <a:close/>
                  <a:moveTo>
                    <a:pt x="546" y="188"/>
                  </a:moveTo>
                  <a:cubicBezTo>
                    <a:pt x="551" y="188"/>
                    <a:pt x="556" y="192"/>
                    <a:pt x="556" y="198"/>
                  </a:cubicBezTo>
                  <a:cubicBezTo>
                    <a:pt x="556" y="204"/>
                    <a:pt x="551" y="209"/>
                    <a:pt x="546" y="209"/>
                  </a:cubicBezTo>
                  <a:cubicBezTo>
                    <a:pt x="540" y="209"/>
                    <a:pt x="535" y="204"/>
                    <a:pt x="535" y="198"/>
                  </a:cubicBezTo>
                  <a:cubicBezTo>
                    <a:pt x="535" y="192"/>
                    <a:pt x="540" y="188"/>
                    <a:pt x="546" y="188"/>
                  </a:cubicBezTo>
                  <a:close/>
                  <a:moveTo>
                    <a:pt x="574" y="188"/>
                  </a:moveTo>
                  <a:cubicBezTo>
                    <a:pt x="580" y="188"/>
                    <a:pt x="584" y="192"/>
                    <a:pt x="584" y="198"/>
                  </a:cubicBezTo>
                  <a:cubicBezTo>
                    <a:pt x="584" y="204"/>
                    <a:pt x="580" y="209"/>
                    <a:pt x="574" y="209"/>
                  </a:cubicBezTo>
                  <a:cubicBezTo>
                    <a:pt x="568" y="209"/>
                    <a:pt x="564" y="204"/>
                    <a:pt x="564" y="198"/>
                  </a:cubicBezTo>
                  <a:cubicBezTo>
                    <a:pt x="564" y="192"/>
                    <a:pt x="568" y="188"/>
                    <a:pt x="574" y="188"/>
                  </a:cubicBezTo>
                  <a:close/>
                  <a:moveTo>
                    <a:pt x="602" y="188"/>
                  </a:moveTo>
                  <a:cubicBezTo>
                    <a:pt x="608" y="188"/>
                    <a:pt x="612" y="192"/>
                    <a:pt x="612" y="198"/>
                  </a:cubicBezTo>
                  <a:cubicBezTo>
                    <a:pt x="612" y="204"/>
                    <a:pt x="608" y="209"/>
                    <a:pt x="602" y="209"/>
                  </a:cubicBezTo>
                  <a:cubicBezTo>
                    <a:pt x="596" y="209"/>
                    <a:pt x="592" y="204"/>
                    <a:pt x="592" y="198"/>
                  </a:cubicBezTo>
                  <a:cubicBezTo>
                    <a:pt x="592" y="192"/>
                    <a:pt x="596" y="188"/>
                    <a:pt x="602" y="188"/>
                  </a:cubicBezTo>
                  <a:close/>
                  <a:moveTo>
                    <a:pt x="630" y="188"/>
                  </a:moveTo>
                  <a:cubicBezTo>
                    <a:pt x="636" y="188"/>
                    <a:pt x="641" y="192"/>
                    <a:pt x="641" y="198"/>
                  </a:cubicBezTo>
                  <a:cubicBezTo>
                    <a:pt x="641" y="204"/>
                    <a:pt x="636" y="209"/>
                    <a:pt x="630" y="209"/>
                  </a:cubicBezTo>
                  <a:cubicBezTo>
                    <a:pt x="625" y="209"/>
                    <a:pt x="620" y="204"/>
                    <a:pt x="620" y="198"/>
                  </a:cubicBezTo>
                  <a:cubicBezTo>
                    <a:pt x="620" y="192"/>
                    <a:pt x="625" y="188"/>
                    <a:pt x="630" y="188"/>
                  </a:cubicBezTo>
                  <a:close/>
                  <a:moveTo>
                    <a:pt x="658" y="188"/>
                  </a:moveTo>
                  <a:cubicBezTo>
                    <a:pt x="664" y="188"/>
                    <a:pt x="669" y="192"/>
                    <a:pt x="669" y="198"/>
                  </a:cubicBezTo>
                  <a:cubicBezTo>
                    <a:pt x="669" y="204"/>
                    <a:pt x="664" y="209"/>
                    <a:pt x="658" y="209"/>
                  </a:cubicBezTo>
                  <a:cubicBezTo>
                    <a:pt x="653" y="209"/>
                    <a:pt x="648" y="204"/>
                    <a:pt x="648" y="198"/>
                  </a:cubicBezTo>
                  <a:cubicBezTo>
                    <a:pt x="648" y="192"/>
                    <a:pt x="653" y="188"/>
                    <a:pt x="658" y="188"/>
                  </a:cubicBezTo>
                  <a:close/>
                  <a:moveTo>
                    <a:pt x="687" y="188"/>
                  </a:moveTo>
                  <a:cubicBezTo>
                    <a:pt x="692" y="188"/>
                    <a:pt x="697" y="192"/>
                    <a:pt x="697" y="198"/>
                  </a:cubicBezTo>
                  <a:cubicBezTo>
                    <a:pt x="697" y="204"/>
                    <a:pt x="692" y="209"/>
                    <a:pt x="687" y="209"/>
                  </a:cubicBezTo>
                  <a:cubicBezTo>
                    <a:pt x="681" y="209"/>
                    <a:pt x="676" y="204"/>
                    <a:pt x="676" y="198"/>
                  </a:cubicBezTo>
                  <a:cubicBezTo>
                    <a:pt x="676" y="192"/>
                    <a:pt x="681" y="188"/>
                    <a:pt x="687" y="188"/>
                  </a:cubicBezTo>
                  <a:close/>
                  <a:moveTo>
                    <a:pt x="715" y="188"/>
                  </a:moveTo>
                  <a:cubicBezTo>
                    <a:pt x="721" y="188"/>
                    <a:pt x="725" y="192"/>
                    <a:pt x="725" y="198"/>
                  </a:cubicBezTo>
                  <a:cubicBezTo>
                    <a:pt x="725" y="204"/>
                    <a:pt x="721" y="209"/>
                    <a:pt x="715" y="209"/>
                  </a:cubicBezTo>
                  <a:cubicBezTo>
                    <a:pt x="709" y="209"/>
                    <a:pt x="705" y="204"/>
                    <a:pt x="705" y="198"/>
                  </a:cubicBezTo>
                  <a:cubicBezTo>
                    <a:pt x="705" y="192"/>
                    <a:pt x="709" y="188"/>
                    <a:pt x="715" y="188"/>
                  </a:cubicBezTo>
                  <a:close/>
                  <a:moveTo>
                    <a:pt x="743" y="188"/>
                  </a:moveTo>
                  <a:cubicBezTo>
                    <a:pt x="749" y="188"/>
                    <a:pt x="753" y="192"/>
                    <a:pt x="753" y="198"/>
                  </a:cubicBezTo>
                  <a:cubicBezTo>
                    <a:pt x="753" y="204"/>
                    <a:pt x="749" y="209"/>
                    <a:pt x="743" y="209"/>
                  </a:cubicBezTo>
                  <a:cubicBezTo>
                    <a:pt x="737" y="209"/>
                    <a:pt x="733" y="204"/>
                    <a:pt x="733" y="198"/>
                  </a:cubicBezTo>
                  <a:cubicBezTo>
                    <a:pt x="733" y="192"/>
                    <a:pt x="737" y="188"/>
                    <a:pt x="743" y="188"/>
                  </a:cubicBezTo>
                  <a:close/>
                  <a:moveTo>
                    <a:pt x="66" y="215"/>
                  </a:moveTo>
                  <a:cubicBezTo>
                    <a:pt x="72" y="215"/>
                    <a:pt x="77" y="219"/>
                    <a:pt x="77" y="225"/>
                  </a:cubicBezTo>
                  <a:cubicBezTo>
                    <a:pt x="77" y="231"/>
                    <a:pt x="72" y="235"/>
                    <a:pt x="66" y="235"/>
                  </a:cubicBezTo>
                  <a:cubicBezTo>
                    <a:pt x="61" y="235"/>
                    <a:pt x="56" y="231"/>
                    <a:pt x="56" y="225"/>
                  </a:cubicBezTo>
                  <a:cubicBezTo>
                    <a:pt x="56" y="219"/>
                    <a:pt x="61" y="215"/>
                    <a:pt x="66" y="215"/>
                  </a:cubicBezTo>
                  <a:close/>
                  <a:moveTo>
                    <a:pt x="123" y="215"/>
                  </a:moveTo>
                  <a:cubicBezTo>
                    <a:pt x="128" y="215"/>
                    <a:pt x="133" y="219"/>
                    <a:pt x="133" y="225"/>
                  </a:cubicBezTo>
                  <a:cubicBezTo>
                    <a:pt x="133" y="231"/>
                    <a:pt x="128" y="235"/>
                    <a:pt x="123" y="235"/>
                  </a:cubicBezTo>
                  <a:cubicBezTo>
                    <a:pt x="117" y="235"/>
                    <a:pt x="112" y="231"/>
                    <a:pt x="112" y="225"/>
                  </a:cubicBezTo>
                  <a:cubicBezTo>
                    <a:pt x="112" y="219"/>
                    <a:pt x="117" y="215"/>
                    <a:pt x="123" y="215"/>
                  </a:cubicBezTo>
                  <a:close/>
                  <a:moveTo>
                    <a:pt x="151" y="215"/>
                  </a:moveTo>
                  <a:cubicBezTo>
                    <a:pt x="157" y="215"/>
                    <a:pt x="161" y="219"/>
                    <a:pt x="161" y="225"/>
                  </a:cubicBezTo>
                  <a:cubicBezTo>
                    <a:pt x="161" y="231"/>
                    <a:pt x="157" y="235"/>
                    <a:pt x="151" y="235"/>
                  </a:cubicBezTo>
                  <a:cubicBezTo>
                    <a:pt x="145" y="235"/>
                    <a:pt x="141" y="231"/>
                    <a:pt x="141" y="225"/>
                  </a:cubicBezTo>
                  <a:cubicBezTo>
                    <a:pt x="141" y="219"/>
                    <a:pt x="145" y="215"/>
                    <a:pt x="151" y="215"/>
                  </a:cubicBezTo>
                  <a:close/>
                  <a:moveTo>
                    <a:pt x="179" y="215"/>
                  </a:moveTo>
                  <a:cubicBezTo>
                    <a:pt x="185" y="215"/>
                    <a:pt x="190" y="219"/>
                    <a:pt x="190" y="225"/>
                  </a:cubicBezTo>
                  <a:cubicBezTo>
                    <a:pt x="190" y="231"/>
                    <a:pt x="185" y="235"/>
                    <a:pt x="179" y="235"/>
                  </a:cubicBezTo>
                  <a:cubicBezTo>
                    <a:pt x="173" y="235"/>
                    <a:pt x="169" y="231"/>
                    <a:pt x="169" y="225"/>
                  </a:cubicBezTo>
                  <a:cubicBezTo>
                    <a:pt x="169" y="219"/>
                    <a:pt x="173" y="215"/>
                    <a:pt x="179" y="215"/>
                  </a:cubicBezTo>
                  <a:close/>
                  <a:moveTo>
                    <a:pt x="207" y="215"/>
                  </a:moveTo>
                  <a:cubicBezTo>
                    <a:pt x="213" y="215"/>
                    <a:pt x="218" y="219"/>
                    <a:pt x="218" y="225"/>
                  </a:cubicBezTo>
                  <a:cubicBezTo>
                    <a:pt x="218" y="231"/>
                    <a:pt x="213" y="235"/>
                    <a:pt x="207" y="235"/>
                  </a:cubicBezTo>
                  <a:cubicBezTo>
                    <a:pt x="202" y="235"/>
                    <a:pt x="197" y="231"/>
                    <a:pt x="197" y="225"/>
                  </a:cubicBezTo>
                  <a:cubicBezTo>
                    <a:pt x="197" y="219"/>
                    <a:pt x="202" y="215"/>
                    <a:pt x="207" y="215"/>
                  </a:cubicBezTo>
                  <a:close/>
                  <a:moveTo>
                    <a:pt x="236" y="215"/>
                  </a:moveTo>
                  <a:cubicBezTo>
                    <a:pt x="241" y="215"/>
                    <a:pt x="246" y="219"/>
                    <a:pt x="246" y="225"/>
                  </a:cubicBezTo>
                  <a:cubicBezTo>
                    <a:pt x="246" y="231"/>
                    <a:pt x="241" y="235"/>
                    <a:pt x="236" y="235"/>
                  </a:cubicBezTo>
                  <a:cubicBezTo>
                    <a:pt x="230" y="235"/>
                    <a:pt x="225" y="231"/>
                    <a:pt x="225" y="225"/>
                  </a:cubicBezTo>
                  <a:cubicBezTo>
                    <a:pt x="225" y="219"/>
                    <a:pt x="230" y="215"/>
                    <a:pt x="236" y="215"/>
                  </a:cubicBezTo>
                  <a:close/>
                  <a:moveTo>
                    <a:pt x="264" y="215"/>
                  </a:moveTo>
                  <a:cubicBezTo>
                    <a:pt x="269" y="215"/>
                    <a:pt x="274" y="219"/>
                    <a:pt x="274" y="225"/>
                  </a:cubicBezTo>
                  <a:cubicBezTo>
                    <a:pt x="274" y="231"/>
                    <a:pt x="269" y="235"/>
                    <a:pt x="264" y="235"/>
                  </a:cubicBezTo>
                  <a:cubicBezTo>
                    <a:pt x="258" y="235"/>
                    <a:pt x="253" y="231"/>
                    <a:pt x="253" y="225"/>
                  </a:cubicBezTo>
                  <a:cubicBezTo>
                    <a:pt x="253" y="219"/>
                    <a:pt x="258" y="215"/>
                    <a:pt x="264" y="215"/>
                  </a:cubicBezTo>
                  <a:close/>
                  <a:moveTo>
                    <a:pt x="292" y="215"/>
                  </a:moveTo>
                  <a:cubicBezTo>
                    <a:pt x="298" y="215"/>
                    <a:pt x="302" y="219"/>
                    <a:pt x="302" y="225"/>
                  </a:cubicBezTo>
                  <a:cubicBezTo>
                    <a:pt x="302" y="231"/>
                    <a:pt x="298" y="235"/>
                    <a:pt x="292" y="235"/>
                  </a:cubicBezTo>
                  <a:cubicBezTo>
                    <a:pt x="286" y="235"/>
                    <a:pt x="282" y="231"/>
                    <a:pt x="282" y="225"/>
                  </a:cubicBezTo>
                  <a:cubicBezTo>
                    <a:pt x="282" y="219"/>
                    <a:pt x="286" y="215"/>
                    <a:pt x="292" y="215"/>
                  </a:cubicBezTo>
                  <a:close/>
                  <a:moveTo>
                    <a:pt x="320" y="215"/>
                  </a:moveTo>
                  <a:cubicBezTo>
                    <a:pt x="326" y="215"/>
                    <a:pt x="330" y="219"/>
                    <a:pt x="330" y="225"/>
                  </a:cubicBezTo>
                  <a:cubicBezTo>
                    <a:pt x="330" y="231"/>
                    <a:pt x="326" y="235"/>
                    <a:pt x="320" y="235"/>
                  </a:cubicBezTo>
                  <a:cubicBezTo>
                    <a:pt x="314" y="235"/>
                    <a:pt x="310" y="231"/>
                    <a:pt x="310" y="225"/>
                  </a:cubicBezTo>
                  <a:cubicBezTo>
                    <a:pt x="310" y="219"/>
                    <a:pt x="314" y="215"/>
                    <a:pt x="320" y="215"/>
                  </a:cubicBezTo>
                  <a:close/>
                  <a:moveTo>
                    <a:pt x="348" y="215"/>
                  </a:moveTo>
                  <a:cubicBezTo>
                    <a:pt x="354" y="215"/>
                    <a:pt x="359" y="219"/>
                    <a:pt x="359" y="225"/>
                  </a:cubicBezTo>
                  <a:cubicBezTo>
                    <a:pt x="359" y="231"/>
                    <a:pt x="354" y="235"/>
                    <a:pt x="348" y="235"/>
                  </a:cubicBezTo>
                  <a:cubicBezTo>
                    <a:pt x="343" y="235"/>
                    <a:pt x="338" y="231"/>
                    <a:pt x="338" y="225"/>
                  </a:cubicBezTo>
                  <a:cubicBezTo>
                    <a:pt x="338" y="219"/>
                    <a:pt x="343" y="215"/>
                    <a:pt x="348" y="215"/>
                  </a:cubicBezTo>
                  <a:close/>
                  <a:moveTo>
                    <a:pt x="377" y="215"/>
                  </a:moveTo>
                  <a:cubicBezTo>
                    <a:pt x="382" y="215"/>
                    <a:pt x="387" y="219"/>
                    <a:pt x="387" y="225"/>
                  </a:cubicBezTo>
                  <a:cubicBezTo>
                    <a:pt x="387" y="231"/>
                    <a:pt x="382" y="235"/>
                    <a:pt x="377" y="235"/>
                  </a:cubicBezTo>
                  <a:cubicBezTo>
                    <a:pt x="371" y="235"/>
                    <a:pt x="366" y="231"/>
                    <a:pt x="366" y="225"/>
                  </a:cubicBezTo>
                  <a:cubicBezTo>
                    <a:pt x="366" y="219"/>
                    <a:pt x="371" y="215"/>
                    <a:pt x="377" y="215"/>
                  </a:cubicBezTo>
                  <a:close/>
                  <a:moveTo>
                    <a:pt x="405" y="215"/>
                  </a:moveTo>
                  <a:cubicBezTo>
                    <a:pt x="410" y="215"/>
                    <a:pt x="415" y="219"/>
                    <a:pt x="415" y="225"/>
                  </a:cubicBezTo>
                  <a:cubicBezTo>
                    <a:pt x="415" y="231"/>
                    <a:pt x="410" y="235"/>
                    <a:pt x="405" y="235"/>
                  </a:cubicBezTo>
                  <a:cubicBezTo>
                    <a:pt x="399" y="235"/>
                    <a:pt x="394" y="231"/>
                    <a:pt x="394" y="225"/>
                  </a:cubicBezTo>
                  <a:cubicBezTo>
                    <a:pt x="394" y="219"/>
                    <a:pt x="399" y="215"/>
                    <a:pt x="405" y="215"/>
                  </a:cubicBezTo>
                  <a:close/>
                  <a:moveTo>
                    <a:pt x="433" y="215"/>
                  </a:moveTo>
                  <a:cubicBezTo>
                    <a:pt x="439" y="215"/>
                    <a:pt x="443" y="219"/>
                    <a:pt x="443" y="225"/>
                  </a:cubicBezTo>
                  <a:cubicBezTo>
                    <a:pt x="443" y="231"/>
                    <a:pt x="439" y="235"/>
                    <a:pt x="433" y="235"/>
                  </a:cubicBezTo>
                  <a:cubicBezTo>
                    <a:pt x="427" y="235"/>
                    <a:pt x="423" y="231"/>
                    <a:pt x="423" y="225"/>
                  </a:cubicBezTo>
                  <a:cubicBezTo>
                    <a:pt x="423" y="219"/>
                    <a:pt x="427" y="215"/>
                    <a:pt x="433" y="215"/>
                  </a:cubicBezTo>
                  <a:close/>
                  <a:moveTo>
                    <a:pt x="461" y="215"/>
                  </a:moveTo>
                  <a:cubicBezTo>
                    <a:pt x="467" y="215"/>
                    <a:pt x="471" y="219"/>
                    <a:pt x="471" y="225"/>
                  </a:cubicBezTo>
                  <a:cubicBezTo>
                    <a:pt x="471" y="231"/>
                    <a:pt x="467" y="235"/>
                    <a:pt x="461" y="235"/>
                  </a:cubicBezTo>
                  <a:cubicBezTo>
                    <a:pt x="455" y="235"/>
                    <a:pt x="451" y="231"/>
                    <a:pt x="451" y="225"/>
                  </a:cubicBezTo>
                  <a:cubicBezTo>
                    <a:pt x="451" y="219"/>
                    <a:pt x="455" y="215"/>
                    <a:pt x="461" y="215"/>
                  </a:cubicBezTo>
                  <a:close/>
                  <a:moveTo>
                    <a:pt x="489" y="215"/>
                  </a:moveTo>
                  <a:cubicBezTo>
                    <a:pt x="495" y="215"/>
                    <a:pt x="500" y="219"/>
                    <a:pt x="500" y="225"/>
                  </a:cubicBezTo>
                  <a:cubicBezTo>
                    <a:pt x="500" y="231"/>
                    <a:pt x="495" y="235"/>
                    <a:pt x="489" y="235"/>
                  </a:cubicBezTo>
                  <a:cubicBezTo>
                    <a:pt x="484" y="235"/>
                    <a:pt x="479" y="231"/>
                    <a:pt x="479" y="225"/>
                  </a:cubicBezTo>
                  <a:cubicBezTo>
                    <a:pt x="479" y="219"/>
                    <a:pt x="484" y="215"/>
                    <a:pt x="489" y="215"/>
                  </a:cubicBezTo>
                  <a:close/>
                  <a:moveTo>
                    <a:pt x="517" y="215"/>
                  </a:moveTo>
                  <a:cubicBezTo>
                    <a:pt x="523" y="215"/>
                    <a:pt x="528" y="219"/>
                    <a:pt x="528" y="225"/>
                  </a:cubicBezTo>
                  <a:cubicBezTo>
                    <a:pt x="528" y="231"/>
                    <a:pt x="523" y="235"/>
                    <a:pt x="517" y="235"/>
                  </a:cubicBezTo>
                  <a:cubicBezTo>
                    <a:pt x="512" y="235"/>
                    <a:pt x="507" y="231"/>
                    <a:pt x="507" y="225"/>
                  </a:cubicBezTo>
                  <a:cubicBezTo>
                    <a:pt x="507" y="219"/>
                    <a:pt x="512" y="215"/>
                    <a:pt x="517" y="215"/>
                  </a:cubicBezTo>
                  <a:close/>
                  <a:moveTo>
                    <a:pt x="546" y="215"/>
                  </a:moveTo>
                  <a:cubicBezTo>
                    <a:pt x="551" y="215"/>
                    <a:pt x="556" y="219"/>
                    <a:pt x="556" y="225"/>
                  </a:cubicBezTo>
                  <a:cubicBezTo>
                    <a:pt x="556" y="231"/>
                    <a:pt x="551" y="235"/>
                    <a:pt x="546" y="235"/>
                  </a:cubicBezTo>
                  <a:cubicBezTo>
                    <a:pt x="540" y="235"/>
                    <a:pt x="535" y="231"/>
                    <a:pt x="535" y="225"/>
                  </a:cubicBezTo>
                  <a:cubicBezTo>
                    <a:pt x="535" y="219"/>
                    <a:pt x="540" y="215"/>
                    <a:pt x="546" y="215"/>
                  </a:cubicBezTo>
                  <a:close/>
                  <a:moveTo>
                    <a:pt x="574" y="215"/>
                  </a:moveTo>
                  <a:cubicBezTo>
                    <a:pt x="580" y="215"/>
                    <a:pt x="584" y="219"/>
                    <a:pt x="584" y="225"/>
                  </a:cubicBezTo>
                  <a:cubicBezTo>
                    <a:pt x="584" y="231"/>
                    <a:pt x="580" y="235"/>
                    <a:pt x="574" y="235"/>
                  </a:cubicBezTo>
                  <a:cubicBezTo>
                    <a:pt x="568" y="235"/>
                    <a:pt x="564" y="231"/>
                    <a:pt x="564" y="225"/>
                  </a:cubicBezTo>
                  <a:cubicBezTo>
                    <a:pt x="564" y="219"/>
                    <a:pt x="568" y="215"/>
                    <a:pt x="574" y="215"/>
                  </a:cubicBezTo>
                  <a:close/>
                  <a:moveTo>
                    <a:pt x="602" y="215"/>
                  </a:moveTo>
                  <a:cubicBezTo>
                    <a:pt x="608" y="215"/>
                    <a:pt x="612" y="219"/>
                    <a:pt x="612" y="225"/>
                  </a:cubicBezTo>
                  <a:cubicBezTo>
                    <a:pt x="612" y="231"/>
                    <a:pt x="608" y="235"/>
                    <a:pt x="602" y="235"/>
                  </a:cubicBezTo>
                  <a:cubicBezTo>
                    <a:pt x="596" y="235"/>
                    <a:pt x="592" y="231"/>
                    <a:pt x="592" y="225"/>
                  </a:cubicBezTo>
                  <a:cubicBezTo>
                    <a:pt x="592" y="219"/>
                    <a:pt x="596" y="215"/>
                    <a:pt x="602" y="215"/>
                  </a:cubicBezTo>
                  <a:close/>
                  <a:moveTo>
                    <a:pt x="630" y="215"/>
                  </a:moveTo>
                  <a:cubicBezTo>
                    <a:pt x="636" y="215"/>
                    <a:pt x="641" y="219"/>
                    <a:pt x="641" y="225"/>
                  </a:cubicBezTo>
                  <a:cubicBezTo>
                    <a:pt x="641" y="231"/>
                    <a:pt x="636" y="235"/>
                    <a:pt x="630" y="235"/>
                  </a:cubicBezTo>
                  <a:cubicBezTo>
                    <a:pt x="625" y="235"/>
                    <a:pt x="620" y="231"/>
                    <a:pt x="620" y="225"/>
                  </a:cubicBezTo>
                  <a:cubicBezTo>
                    <a:pt x="620" y="219"/>
                    <a:pt x="625" y="215"/>
                    <a:pt x="630" y="215"/>
                  </a:cubicBezTo>
                  <a:close/>
                  <a:moveTo>
                    <a:pt x="658" y="215"/>
                  </a:moveTo>
                  <a:cubicBezTo>
                    <a:pt x="664" y="215"/>
                    <a:pt x="669" y="219"/>
                    <a:pt x="669" y="225"/>
                  </a:cubicBezTo>
                  <a:cubicBezTo>
                    <a:pt x="669" y="231"/>
                    <a:pt x="664" y="235"/>
                    <a:pt x="658" y="235"/>
                  </a:cubicBezTo>
                  <a:cubicBezTo>
                    <a:pt x="653" y="235"/>
                    <a:pt x="648" y="231"/>
                    <a:pt x="648" y="225"/>
                  </a:cubicBezTo>
                  <a:cubicBezTo>
                    <a:pt x="648" y="219"/>
                    <a:pt x="653" y="215"/>
                    <a:pt x="658" y="215"/>
                  </a:cubicBezTo>
                  <a:close/>
                  <a:moveTo>
                    <a:pt x="687" y="215"/>
                  </a:moveTo>
                  <a:cubicBezTo>
                    <a:pt x="692" y="215"/>
                    <a:pt x="697" y="219"/>
                    <a:pt x="697" y="225"/>
                  </a:cubicBezTo>
                  <a:cubicBezTo>
                    <a:pt x="697" y="231"/>
                    <a:pt x="692" y="235"/>
                    <a:pt x="687" y="235"/>
                  </a:cubicBezTo>
                  <a:cubicBezTo>
                    <a:pt x="681" y="235"/>
                    <a:pt x="676" y="231"/>
                    <a:pt x="676" y="225"/>
                  </a:cubicBezTo>
                  <a:cubicBezTo>
                    <a:pt x="676" y="219"/>
                    <a:pt x="681" y="215"/>
                    <a:pt x="687" y="215"/>
                  </a:cubicBezTo>
                  <a:close/>
                  <a:moveTo>
                    <a:pt x="715" y="215"/>
                  </a:moveTo>
                  <a:cubicBezTo>
                    <a:pt x="721" y="215"/>
                    <a:pt x="725" y="219"/>
                    <a:pt x="725" y="225"/>
                  </a:cubicBezTo>
                  <a:cubicBezTo>
                    <a:pt x="725" y="231"/>
                    <a:pt x="721" y="235"/>
                    <a:pt x="715" y="235"/>
                  </a:cubicBezTo>
                  <a:cubicBezTo>
                    <a:pt x="709" y="235"/>
                    <a:pt x="705" y="231"/>
                    <a:pt x="705" y="225"/>
                  </a:cubicBezTo>
                  <a:cubicBezTo>
                    <a:pt x="705" y="219"/>
                    <a:pt x="709" y="215"/>
                    <a:pt x="715" y="215"/>
                  </a:cubicBezTo>
                  <a:close/>
                  <a:moveTo>
                    <a:pt x="743" y="215"/>
                  </a:moveTo>
                  <a:cubicBezTo>
                    <a:pt x="749" y="215"/>
                    <a:pt x="753" y="219"/>
                    <a:pt x="753" y="225"/>
                  </a:cubicBezTo>
                  <a:cubicBezTo>
                    <a:pt x="753" y="231"/>
                    <a:pt x="749" y="235"/>
                    <a:pt x="743" y="235"/>
                  </a:cubicBezTo>
                  <a:cubicBezTo>
                    <a:pt x="737" y="235"/>
                    <a:pt x="733" y="231"/>
                    <a:pt x="733" y="225"/>
                  </a:cubicBezTo>
                  <a:cubicBezTo>
                    <a:pt x="733" y="219"/>
                    <a:pt x="737" y="215"/>
                    <a:pt x="743" y="215"/>
                  </a:cubicBezTo>
                  <a:close/>
                  <a:moveTo>
                    <a:pt x="771" y="215"/>
                  </a:moveTo>
                  <a:cubicBezTo>
                    <a:pt x="777" y="215"/>
                    <a:pt x="782" y="219"/>
                    <a:pt x="782" y="225"/>
                  </a:cubicBezTo>
                  <a:cubicBezTo>
                    <a:pt x="782" y="231"/>
                    <a:pt x="777" y="235"/>
                    <a:pt x="771" y="235"/>
                  </a:cubicBezTo>
                  <a:cubicBezTo>
                    <a:pt x="766" y="235"/>
                    <a:pt x="761" y="231"/>
                    <a:pt x="761" y="225"/>
                  </a:cubicBezTo>
                  <a:cubicBezTo>
                    <a:pt x="761" y="219"/>
                    <a:pt x="766" y="215"/>
                    <a:pt x="771" y="215"/>
                  </a:cubicBezTo>
                  <a:close/>
                  <a:moveTo>
                    <a:pt x="799" y="215"/>
                  </a:moveTo>
                  <a:cubicBezTo>
                    <a:pt x="805" y="215"/>
                    <a:pt x="810" y="219"/>
                    <a:pt x="810" y="225"/>
                  </a:cubicBezTo>
                  <a:cubicBezTo>
                    <a:pt x="810" y="231"/>
                    <a:pt x="805" y="235"/>
                    <a:pt x="799" y="235"/>
                  </a:cubicBezTo>
                  <a:cubicBezTo>
                    <a:pt x="794" y="235"/>
                    <a:pt x="789" y="231"/>
                    <a:pt x="789" y="225"/>
                  </a:cubicBezTo>
                  <a:cubicBezTo>
                    <a:pt x="789" y="219"/>
                    <a:pt x="794" y="215"/>
                    <a:pt x="799" y="215"/>
                  </a:cubicBezTo>
                  <a:close/>
                  <a:moveTo>
                    <a:pt x="828" y="215"/>
                  </a:moveTo>
                  <a:cubicBezTo>
                    <a:pt x="833" y="215"/>
                    <a:pt x="838" y="219"/>
                    <a:pt x="838" y="225"/>
                  </a:cubicBezTo>
                  <a:cubicBezTo>
                    <a:pt x="838" y="231"/>
                    <a:pt x="833" y="235"/>
                    <a:pt x="828" y="235"/>
                  </a:cubicBezTo>
                  <a:cubicBezTo>
                    <a:pt x="822" y="235"/>
                    <a:pt x="817" y="231"/>
                    <a:pt x="817" y="225"/>
                  </a:cubicBezTo>
                  <a:cubicBezTo>
                    <a:pt x="817" y="219"/>
                    <a:pt x="822" y="215"/>
                    <a:pt x="828" y="215"/>
                  </a:cubicBezTo>
                  <a:close/>
                  <a:moveTo>
                    <a:pt x="856" y="215"/>
                  </a:moveTo>
                  <a:cubicBezTo>
                    <a:pt x="862" y="215"/>
                    <a:pt x="866" y="219"/>
                    <a:pt x="866" y="225"/>
                  </a:cubicBezTo>
                  <a:cubicBezTo>
                    <a:pt x="866" y="231"/>
                    <a:pt x="862" y="235"/>
                    <a:pt x="856" y="235"/>
                  </a:cubicBezTo>
                  <a:cubicBezTo>
                    <a:pt x="850" y="235"/>
                    <a:pt x="845" y="231"/>
                    <a:pt x="845" y="225"/>
                  </a:cubicBezTo>
                  <a:cubicBezTo>
                    <a:pt x="845" y="219"/>
                    <a:pt x="850" y="215"/>
                    <a:pt x="856" y="215"/>
                  </a:cubicBezTo>
                  <a:close/>
                  <a:moveTo>
                    <a:pt x="38" y="241"/>
                  </a:moveTo>
                  <a:cubicBezTo>
                    <a:pt x="44" y="241"/>
                    <a:pt x="49" y="246"/>
                    <a:pt x="49" y="252"/>
                  </a:cubicBezTo>
                  <a:cubicBezTo>
                    <a:pt x="49" y="258"/>
                    <a:pt x="44" y="262"/>
                    <a:pt x="38" y="262"/>
                  </a:cubicBezTo>
                  <a:cubicBezTo>
                    <a:pt x="33" y="262"/>
                    <a:pt x="28" y="258"/>
                    <a:pt x="28" y="252"/>
                  </a:cubicBezTo>
                  <a:cubicBezTo>
                    <a:pt x="28" y="246"/>
                    <a:pt x="33" y="241"/>
                    <a:pt x="38" y="241"/>
                  </a:cubicBezTo>
                  <a:close/>
                  <a:moveTo>
                    <a:pt x="66" y="241"/>
                  </a:moveTo>
                  <a:cubicBezTo>
                    <a:pt x="72" y="241"/>
                    <a:pt x="77" y="246"/>
                    <a:pt x="77" y="252"/>
                  </a:cubicBezTo>
                  <a:cubicBezTo>
                    <a:pt x="77" y="258"/>
                    <a:pt x="72" y="262"/>
                    <a:pt x="66" y="262"/>
                  </a:cubicBezTo>
                  <a:cubicBezTo>
                    <a:pt x="61" y="262"/>
                    <a:pt x="56" y="258"/>
                    <a:pt x="56" y="252"/>
                  </a:cubicBezTo>
                  <a:cubicBezTo>
                    <a:pt x="56" y="246"/>
                    <a:pt x="61" y="241"/>
                    <a:pt x="66" y="241"/>
                  </a:cubicBezTo>
                  <a:close/>
                  <a:moveTo>
                    <a:pt x="95" y="241"/>
                  </a:moveTo>
                  <a:cubicBezTo>
                    <a:pt x="100" y="241"/>
                    <a:pt x="105" y="246"/>
                    <a:pt x="105" y="252"/>
                  </a:cubicBezTo>
                  <a:cubicBezTo>
                    <a:pt x="105" y="258"/>
                    <a:pt x="100" y="262"/>
                    <a:pt x="95" y="262"/>
                  </a:cubicBezTo>
                  <a:cubicBezTo>
                    <a:pt x="89" y="262"/>
                    <a:pt x="84" y="258"/>
                    <a:pt x="84" y="252"/>
                  </a:cubicBezTo>
                  <a:cubicBezTo>
                    <a:pt x="84" y="246"/>
                    <a:pt x="89" y="241"/>
                    <a:pt x="95" y="241"/>
                  </a:cubicBezTo>
                  <a:close/>
                  <a:moveTo>
                    <a:pt x="123" y="241"/>
                  </a:moveTo>
                  <a:cubicBezTo>
                    <a:pt x="128" y="241"/>
                    <a:pt x="133" y="246"/>
                    <a:pt x="133" y="252"/>
                  </a:cubicBezTo>
                  <a:cubicBezTo>
                    <a:pt x="133" y="258"/>
                    <a:pt x="128" y="262"/>
                    <a:pt x="123" y="262"/>
                  </a:cubicBezTo>
                  <a:cubicBezTo>
                    <a:pt x="117" y="262"/>
                    <a:pt x="112" y="258"/>
                    <a:pt x="112" y="252"/>
                  </a:cubicBezTo>
                  <a:cubicBezTo>
                    <a:pt x="112" y="246"/>
                    <a:pt x="117" y="241"/>
                    <a:pt x="123" y="241"/>
                  </a:cubicBezTo>
                  <a:close/>
                  <a:moveTo>
                    <a:pt x="151" y="241"/>
                  </a:moveTo>
                  <a:cubicBezTo>
                    <a:pt x="157" y="241"/>
                    <a:pt x="161" y="246"/>
                    <a:pt x="161" y="252"/>
                  </a:cubicBezTo>
                  <a:cubicBezTo>
                    <a:pt x="161" y="258"/>
                    <a:pt x="157" y="262"/>
                    <a:pt x="151" y="262"/>
                  </a:cubicBezTo>
                  <a:cubicBezTo>
                    <a:pt x="145" y="262"/>
                    <a:pt x="141" y="258"/>
                    <a:pt x="141" y="252"/>
                  </a:cubicBezTo>
                  <a:cubicBezTo>
                    <a:pt x="141" y="246"/>
                    <a:pt x="145" y="241"/>
                    <a:pt x="151" y="241"/>
                  </a:cubicBezTo>
                  <a:close/>
                  <a:moveTo>
                    <a:pt x="179" y="241"/>
                  </a:moveTo>
                  <a:cubicBezTo>
                    <a:pt x="185" y="241"/>
                    <a:pt x="190" y="246"/>
                    <a:pt x="190" y="252"/>
                  </a:cubicBezTo>
                  <a:cubicBezTo>
                    <a:pt x="190" y="258"/>
                    <a:pt x="185" y="262"/>
                    <a:pt x="179" y="262"/>
                  </a:cubicBezTo>
                  <a:cubicBezTo>
                    <a:pt x="173" y="262"/>
                    <a:pt x="169" y="258"/>
                    <a:pt x="169" y="252"/>
                  </a:cubicBezTo>
                  <a:cubicBezTo>
                    <a:pt x="169" y="246"/>
                    <a:pt x="173" y="241"/>
                    <a:pt x="179" y="241"/>
                  </a:cubicBezTo>
                  <a:close/>
                  <a:moveTo>
                    <a:pt x="207" y="241"/>
                  </a:moveTo>
                  <a:cubicBezTo>
                    <a:pt x="213" y="241"/>
                    <a:pt x="218" y="246"/>
                    <a:pt x="218" y="252"/>
                  </a:cubicBezTo>
                  <a:cubicBezTo>
                    <a:pt x="218" y="258"/>
                    <a:pt x="213" y="262"/>
                    <a:pt x="207" y="262"/>
                  </a:cubicBezTo>
                  <a:cubicBezTo>
                    <a:pt x="202" y="262"/>
                    <a:pt x="197" y="258"/>
                    <a:pt x="197" y="252"/>
                  </a:cubicBezTo>
                  <a:cubicBezTo>
                    <a:pt x="197" y="246"/>
                    <a:pt x="202" y="241"/>
                    <a:pt x="207" y="241"/>
                  </a:cubicBezTo>
                  <a:close/>
                  <a:moveTo>
                    <a:pt x="236" y="241"/>
                  </a:moveTo>
                  <a:cubicBezTo>
                    <a:pt x="241" y="241"/>
                    <a:pt x="246" y="246"/>
                    <a:pt x="246" y="252"/>
                  </a:cubicBezTo>
                  <a:cubicBezTo>
                    <a:pt x="246" y="258"/>
                    <a:pt x="241" y="262"/>
                    <a:pt x="236" y="262"/>
                  </a:cubicBezTo>
                  <a:cubicBezTo>
                    <a:pt x="230" y="262"/>
                    <a:pt x="225" y="258"/>
                    <a:pt x="225" y="252"/>
                  </a:cubicBezTo>
                  <a:cubicBezTo>
                    <a:pt x="225" y="246"/>
                    <a:pt x="230" y="241"/>
                    <a:pt x="236" y="241"/>
                  </a:cubicBezTo>
                  <a:close/>
                  <a:moveTo>
                    <a:pt x="264" y="241"/>
                  </a:moveTo>
                  <a:cubicBezTo>
                    <a:pt x="269" y="241"/>
                    <a:pt x="274" y="246"/>
                    <a:pt x="274" y="252"/>
                  </a:cubicBezTo>
                  <a:cubicBezTo>
                    <a:pt x="274" y="258"/>
                    <a:pt x="269" y="262"/>
                    <a:pt x="264" y="262"/>
                  </a:cubicBezTo>
                  <a:cubicBezTo>
                    <a:pt x="258" y="262"/>
                    <a:pt x="253" y="258"/>
                    <a:pt x="253" y="252"/>
                  </a:cubicBezTo>
                  <a:cubicBezTo>
                    <a:pt x="253" y="246"/>
                    <a:pt x="258" y="241"/>
                    <a:pt x="264" y="241"/>
                  </a:cubicBezTo>
                  <a:close/>
                  <a:moveTo>
                    <a:pt x="292" y="241"/>
                  </a:moveTo>
                  <a:cubicBezTo>
                    <a:pt x="298" y="241"/>
                    <a:pt x="302" y="246"/>
                    <a:pt x="302" y="252"/>
                  </a:cubicBezTo>
                  <a:cubicBezTo>
                    <a:pt x="302" y="258"/>
                    <a:pt x="298" y="262"/>
                    <a:pt x="292" y="262"/>
                  </a:cubicBezTo>
                  <a:cubicBezTo>
                    <a:pt x="286" y="262"/>
                    <a:pt x="282" y="258"/>
                    <a:pt x="282" y="252"/>
                  </a:cubicBezTo>
                  <a:cubicBezTo>
                    <a:pt x="282" y="246"/>
                    <a:pt x="286" y="241"/>
                    <a:pt x="292" y="241"/>
                  </a:cubicBezTo>
                  <a:close/>
                  <a:moveTo>
                    <a:pt x="320" y="241"/>
                  </a:moveTo>
                  <a:cubicBezTo>
                    <a:pt x="326" y="241"/>
                    <a:pt x="330" y="246"/>
                    <a:pt x="330" y="252"/>
                  </a:cubicBezTo>
                  <a:cubicBezTo>
                    <a:pt x="330" y="258"/>
                    <a:pt x="326" y="262"/>
                    <a:pt x="320" y="262"/>
                  </a:cubicBezTo>
                  <a:cubicBezTo>
                    <a:pt x="314" y="262"/>
                    <a:pt x="310" y="258"/>
                    <a:pt x="310" y="252"/>
                  </a:cubicBezTo>
                  <a:cubicBezTo>
                    <a:pt x="310" y="246"/>
                    <a:pt x="314" y="241"/>
                    <a:pt x="320" y="241"/>
                  </a:cubicBezTo>
                  <a:close/>
                  <a:moveTo>
                    <a:pt x="348" y="241"/>
                  </a:moveTo>
                  <a:cubicBezTo>
                    <a:pt x="354" y="241"/>
                    <a:pt x="359" y="246"/>
                    <a:pt x="359" y="252"/>
                  </a:cubicBezTo>
                  <a:cubicBezTo>
                    <a:pt x="359" y="258"/>
                    <a:pt x="354" y="262"/>
                    <a:pt x="348" y="262"/>
                  </a:cubicBezTo>
                  <a:cubicBezTo>
                    <a:pt x="343" y="262"/>
                    <a:pt x="338" y="258"/>
                    <a:pt x="338" y="252"/>
                  </a:cubicBezTo>
                  <a:cubicBezTo>
                    <a:pt x="338" y="246"/>
                    <a:pt x="343" y="241"/>
                    <a:pt x="348" y="241"/>
                  </a:cubicBezTo>
                  <a:close/>
                  <a:moveTo>
                    <a:pt x="377" y="241"/>
                  </a:moveTo>
                  <a:cubicBezTo>
                    <a:pt x="382" y="241"/>
                    <a:pt x="387" y="246"/>
                    <a:pt x="387" y="252"/>
                  </a:cubicBezTo>
                  <a:cubicBezTo>
                    <a:pt x="387" y="258"/>
                    <a:pt x="382" y="262"/>
                    <a:pt x="377" y="262"/>
                  </a:cubicBezTo>
                  <a:cubicBezTo>
                    <a:pt x="371" y="262"/>
                    <a:pt x="366" y="258"/>
                    <a:pt x="366" y="252"/>
                  </a:cubicBezTo>
                  <a:cubicBezTo>
                    <a:pt x="366" y="246"/>
                    <a:pt x="371" y="241"/>
                    <a:pt x="377" y="241"/>
                  </a:cubicBezTo>
                  <a:close/>
                  <a:moveTo>
                    <a:pt x="405" y="241"/>
                  </a:moveTo>
                  <a:cubicBezTo>
                    <a:pt x="410" y="241"/>
                    <a:pt x="415" y="246"/>
                    <a:pt x="415" y="252"/>
                  </a:cubicBezTo>
                  <a:cubicBezTo>
                    <a:pt x="415" y="258"/>
                    <a:pt x="410" y="262"/>
                    <a:pt x="405" y="262"/>
                  </a:cubicBezTo>
                  <a:cubicBezTo>
                    <a:pt x="399" y="262"/>
                    <a:pt x="394" y="258"/>
                    <a:pt x="394" y="252"/>
                  </a:cubicBezTo>
                  <a:cubicBezTo>
                    <a:pt x="394" y="246"/>
                    <a:pt x="399" y="241"/>
                    <a:pt x="405" y="241"/>
                  </a:cubicBezTo>
                  <a:close/>
                  <a:moveTo>
                    <a:pt x="433" y="241"/>
                  </a:moveTo>
                  <a:cubicBezTo>
                    <a:pt x="439" y="241"/>
                    <a:pt x="443" y="246"/>
                    <a:pt x="443" y="252"/>
                  </a:cubicBezTo>
                  <a:cubicBezTo>
                    <a:pt x="443" y="258"/>
                    <a:pt x="439" y="262"/>
                    <a:pt x="433" y="262"/>
                  </a:cubicBezTo>
                  <a:cubicBezTo>
                    <a:pt x="427" y="262"/>
                    <a:pt x="423" y="258"/>
                    <a:pt x="423" y="252"/>
                  </a:cubicBezTo>
                  <a:cubicBezTo>
                    <a:pt x="423" y="246"/>
                    <a:pt x="427" y="241"/>
                    <a:pt x="433" y="241"/>
                  </a:cubicBezTo>
                  <a:close/>
                  <a:moveTo>
                    <a:pt x="461" y="241"/>
                  </a:moveTo>
                  <a:cubicBezTo>
                    <a:pt x="467" y="241"/>
                    <a:pt x="471" y="246"/>
                    <a:pt x="471" y="252"/>
                  </a:cubicBezTo>
                  <a:cubicBezTo>
                    <a:pt x="471" y="258"/>
                    <a:pt x="467" y="262"/>
                    <a:pt x="461" y="262"/>
                  </a:cubicBezTo>
                  <a:cubicBezTo>
                    <a:pt x="455" y="262"/>
                    <a:pt x="451" y="258"/>
                    <a:pt x="451" y="252"/>
                  </a:cubicBezTo>
                  <a:cubicBezTo>
                    <a:pt x="451" y="246"/>
                    <a:pt x="455" y="241"/>
                    <a:pt x="461" y="241"/>
                  </a:cubicBezTo>
                  <a:close/>
                  <a:moveTo>
                    <a:pt x="489" y="241"/>
                  </a:moveTo>
                  <a:cubicBezTo>
                    <a:pt x="495" y="241"/>
                    <a:pt x="500" y="246"/>
                    <a:pt x="500" y="252"/>
                  </a:cubicBezTo>
                  <a:cubicBezTo>
                    <a:pt x="500" y="258"/>
                    <a:pt x="495" y="262"/>
                    <a:pt x="489" y="262"/>
                  </a:cubicBezTo>
                  <a:cubicBezTo>
                    <a:pt x="484" y="262"/>
                    <a:pt x="479" y="258"/>
                    <a:pt x="479" y="252"/>
                  </a:cubicBezTo>
                  <a:cubicBezTo>
                    <a:pt x="479" y="246"/>
                    <a:pt x="484" y="241"/>
                    <a:pt x="489" y="241"/>
                  </a:cubicBezTo>
                  <a:close/>
                  <a:moveTo>
                    <a:pt x="517" y="241"/>
                  </a:moveTo>
                  <a:cubicBezTo>
                    <a:pt x="523" y="241"/>
                    <a:pt x="528" y="246"/>
                    <a:pt x="528" y="252"/>
                  </a:cubicBezTo>
                  <a:cubicBezTo>
                    <a:pt x="528" y="258"/>
                    <a:pt x="523" y="262"/>
                    <a:pt x="517" y="262"/>
                  </a:cubicBezTo>
                  <a:cubicBezTo>
                    <a:pt x="512" y="262"/>
                    <a:pt x="507" y="258"/>
                    <a:pt x="507" y="252"/>
                  </a:cubicBezTo>
                  <a:cubicBezTo>
                    <a:pt x="507" y="246"/>
                    <a:pt x="512" y="241"/>
                    <a:pt x="517" y="241"/>
                  </a:cubicBezTo>
                  <a:close/>
                  <a:moveTo>
                    <a:pt x="546" y="241"/>
                  </a:moveTo>
                  <a:cubicBezTo>
                    <a:pt x="551" y="241"/>
                    <a:pt x="556" y="246"/>
                    <a:pt x="556" y="252"/>
                  </a:cubicBezTo>
                  <a:cubicBezTo>
                    <a:pt x="556" y="258"/>
                    <a:pt x="551" y="262"/>
                    <a:pt x="546" y="262"/>
                  </a:cubicBezTo>
                  <a:cubicBezTo>
                    <a:pt x="540" y="262"/>
                    <a:pt x="535" y="258"/>
                    <a:pt x="535" y="252"/>
                  </a:cubicBezTo>
                  <a:cubicBezTo>
                    <a:pt x="535" y="246"/>
                    <a:pt x="540" y="241"/>
                    <a:pt x="546" y="241"/>
                  </a:cubicBezTo>
                  <a:close/>
                  <a:moveTo>
                    <a:pt x="574" y="241"/>
                  </a:moveTo>
                  <a:cubicBezTo>
                    <a:pt x="580" y="241"/>
                    <a:pt x="584" y="246"/>
                    <a:pt x="584" y="252"/>
                  </a:cubicBezTo>
                  <a:cubicBezTo>
                    <a:pt x="584" y="258"/>
                    <a:pt x="580" y="262"/>
                    <a:pt x="574" y="262"/>
                  </a:cubicBezTo>
                  <a:cubicBezTo>
                    <a:pt x="568" y="262"/>
                    <a:pt x="564" y="258"/>
                    <a:pt x="564" y="252"/>
                  </a:cubicBezTo>
                  <a:cubicBezTo>
                    <a:pt x="564" y="246"/>
                    <a:pt x="568" y="241"/>
                    <a:pt x="574" y="241"/>
                  </a:cubicBezTo>
                  <a:close/>
                  <a:moveTo>
                    <a:pt x="602" y="241"/>
                  </a:moveTo>
                  <a:cubicBezTo>
                    <a:pt x="608" y="241"/>
                    <a:pt x="612" y="246"/>
                    <a:pt x="612" y="252"/>
                  </a:cubicBezTo>
                  <a:cubicBezTo>
                    <a:pt x="612" y="258"/>
                    <a:pt x="608" y="262"/>
                    <a:pt x="602" y="262"/>
                  </a:cubicBezTo>
                  <a:cubicBezTo>
                    <a:pt x="596" y="262"/>
                    <a:pt x="592" y="258"/>
                    <a:pt x="592" y="252"/>
                  </a:cubicBezTo>
                  <a:cubicBezTo>
                    <a:pt x="592" y="246"/>
                    <a:pt x="596" y="241"/>
                    <a:pt x="602" y="241"/>
                  </a:cubicBezTo>
                  <a:close/>
                  <a:moveTo>
                    <a:pt x="630" y="241"/>
                  </a:moveTo>
                  <a:cubicBezTo>
                    <a:pt x="636" y="241"/>
                    <a:pt x="641" y="246"/>
                    <a:pt x="641" y="252"/>
                  </a:cubicBezTo>
                  <a:cubicBezTo>
                    <a:pt x="641" y="258"/>
                    <a:pt x="636" y="262"/>
                    <a:pt x="630" y="262"/>
                  </a:cubicBezTo>
                  <a:cubicBezTo>
                    <a:pt x="625" y="262"/>
                    <a:pt x="620" y="258"/>
                    <a:pt x="620" y="252"/>
                  </a:cubicBezTo>
                  <a:cubicBezTo>
                    <a:pt x="620" y="246"/>
                    <a:pt x="625" y="241"/>
                    <a:pt x="630" y="241"/>
                  </a:cubicBezTo>
                  <a:close/>
                  <a:moveTo>
                    <a:pt x="658" y="241"/>
                  </a:moveTo>
                  <a:cubicBezTo>
                    <a:pt x="664" y="241"/>
                    <a:pt x="669" y="246"/>
                    <a:pt x="669" y="252"/>
                  </a:cubicBezTo>
                  <a:cubicBezTo>
                    <a:pt x="669" y="258"/>
                    <a:pt x="664" y="262"/>
                    <a:pt x="658" y="262"/>
                  </a:cubicBezTo>
                  <a:cubicBezTo>
                    <a:pt x="653" y="262"/>
                    <a:pt x="648" y="258"/>
                    <a:pt x="648" y="252"/>
                  </a:cubicBezTo>
                  <a:cubicBezTo>
                    <a:pt x="648" y="246"/>
                    <a:pt x="653" y="241"/>
                    <a:pt x="658" y="241"/>
                  </a:cubicBezTo>
                  <a:close/>
                  <a:moveTo>
                    <a:pt x="687" y="241"/>
                  </a:moveTo>
                  <a:cubicBezTo>
                    <a:pt x="692" y="241"/>
                    <a:pt x="697" y="246"/>
                    <a:pt x="697" y="252"/>
                  </a:cubicBezTo>
                  <a:cubicBezTo>
                    <a:pt x="697" y="258"/>
                    <a:pt x="692" y="262"/>
                    <a:pt x="687" y="262"/>
                  </a:cubicBezTo>
                  <a:cubicBezTo>
                    <a:pt x="681" y="262"/>
                    <a:pt x="676" y="258"/>
                    <a:pt x="676" y="252"/>
                  </a:cubicBezTo>
                  <a:cubicBezTo>
                    <a:pt x="676" y="246"/>
                    <a:pt x="681" y="241"/>
                    <a:pt x="687" y="241"/>
                  </a:cubicBezTo>
                  <a:close/>
                  <a:moveTo>
                    <a:pt x="715" y="241"/>
                  </a:moveTo>
                  <a:cubicBezTo>
                    <a:pt x="721" y="241"/>
                    <a:pt x="725" y="246"/>
                    <a:pt x="725" y="252"/>
                  </a:cubicBezTo>
                  <a:cubicBezTo>
                    <a:pt x="725" y="258"/>
                    <a:pt x="721" y="262"/>
                    <a:pt x="715" y="262"/>
                  </a:cubicBezTo>
                  <a:cubicBezTo>
                    <a:pt x="709" y="262"/>
                    <a:pt x="705" y="258"/>
                    <a:pt x="705" y="252"/>
                  </a:cubicBezTo>
                  <a:cubicBezTo>
                    <a:pt x="705" y="246"/>
                    <a:pt x="709" y="241"/>
                    <a:pt x="715" y="241"/>
                  </a:cubicBezTo>
                  <a:close/>
                  <a:moveTo>
                    <a:pt x="743" y="241"/>
                  </a:moveTo>
                  <a:cubicBezTo>
                    <a:pt x="749" y="241"/>
                    <a:pt x="753" y="246"/>
                    <a:pt x="753" y="252"/>
                  </a:cubicBezTo>
                  <a:cubicBezTo>
                    <a:pt x="753" y="258"/>
                    <a:pt x="749" y="262"/>
                    <a:pt x="743" y="262"/>
                  </a:cubicBezTo>
                  <a:cubicBezTo>
                    <a:pt x="737" y="262"/>
                    <a:pt x="733" y="258"/>
                    <a:pt x="733" y="252"/>
                  </a:cubicBezTo>
                  <a:cubicBezTo>
                    <a:pt x="733" y="246"/>
                    <a:pt x="737" y="241"/>
                    <a:pt x="743" y="241"/>
                  </a:cubicBezTo>
                  <a:close/>
                  <a:moveTo>
                    <a:pt x="771" y="241"/>
                  </a:moveTo>
                  <a:cubicBezTo>
                    <a:pt x="777" y="241"/>
                    <a:pt x="782" y="246"/>
                    <a:pt x="782" y="252"/>
                  </a:cubicBezTo>
                  <a:cubicBezTo>
                    <a:pt x="782" y="258"/>
                    <a:pt x="777" y="262"/>
                    <a:pt x="771" y="262"/>
                  </a:cubicBezTo>
                  <a:cubicBezTo>
                    <a:pt x="766" y="262"/>
                    <a:pt x="761" y="258"/>
                    <a:pt x="761" y="252"/>
                  </a:cubicBezTo>
                  <a:cubicBezTo>
                    <a:pt x="761" y="246"/>
                    <a:pt x="766" y="241"/>
                    <a:pt x="771" y="241"/>
                  </a:cubicBezTo>
                  <a:close/>
                  <a:moveTo>
                    <a:pt x="799" y="241"/>
                  </a:moveTo>
                  <a:cubicBezTo>
                    <a:pt x="805" y="241"/>
                    <a:pt x="810" y="246"/>
                    <a:pt x="810" y="252"/>
                  </a:cubicBezTo>
                  <a:cubicBezTo>
                    <a:pt x="810" y="258"/>
                    <a:pt x="805" y="262"/>
                    <a:pt x="799" y="262"/>
                  </a:cubicBezTo>
                  <a:cubicBezTo>
                    <a:pt x="794" y="262"/>
                    <a:pt x="789" y="258"/>
                    <a:pt x="789" y="252"/>
                  </a:cubicBezTo>
                  <a:cubicBezTo>
                    <a:pt x="789" y="246"/>
                    <a:pt x="794" y="241"/>
                    <a:pt x="799" y="241"/>
                  </a:cubicBezTo>
                  <a:close/>
                  <a:moveTo>
                    <a:pt x="828" y="241"/>
                  </a:moveTo>
                  <a:cubicBezTo>
                    <a:pt x="833" y="241"/>
                    <a:pt x="838" y="246"/>
                    <a:pt x="838" y="252"/>
                  </a:cubicBezTo>
                  <a:cubicBezTo>
                    <a:pt x="838" y="258"/>
                    <a:pt x="833" y="262"/>
                    <a:pt x="828" y="262"/>
                  </a:cubicBezTo>
                  <a:cubicBezTo>
                    <a:pt x="822" y="262"/>
                    <a:pt x="817" y="258"/>
                    <a:pt x="817" y="252"/>
                  </a:cubicBezTo>
                  <a:cubicBezTo>
                    <a:pt x="817" y="246"/>
                    <a:pt x="822" y="241"/>
                    <a:pt x="828" y="241"/>
                  </a:cubicBezTo>
                  <a:close/>
                  <a:moveTo>
                    <a:pt x="856" y="241"/>
                  </a:moveTo>
                  <a:cubicBezTo>
                    <a:pt x="862" y="241"/>
                    <a:pt x="866" y="246"/>
                    <a:pt x="866" y="252"/>
                  </a:cubicBezTo>
                  <a:cubicBezTo>
                    <a:pt x="866" y="258"/>
                    <a:pt x="862" y="262"/>
                    <a:pt x="856" y="262"/>
                  </a:cubicBezTo>
                  <a:cubicBezTo>
                    <a:pt x="850" y="262"/>
                    <a:pt x="845" y="258"/>
                    <a:pt x="845" y="252"/>
                  </a:cubicBezTo>
                  <a:cubicBezTo>
                    <a:pt x="845" y="246"/>
                    <a:pt x="850" y="241"/>
                    <a:pt x="856" y="241"/>
                  </a:cubicBezTo>
                  <a:close/>
                  <a:moveTo>
                    <a:pt x="884" y="241"/>
                  </a:moveTo>
                  <a:cubicBezTo>
                    <a:pt x="890" y="241"/>
                    <a:pt x="894" y="246"/>
                    <a:pt x="894" y="252"/>
                  </a:cubicBezTo>
                  <a:cubicBezTo>
                    <a:pt x="894" y="258"/>
                    <a:pt x="890" y="262"/>
                    <a:pt x="884" y="262"/>
                  </a:cubicBezTo>
                  <a:cubicBezTo>
                    <a:pt x="878" y="262"/>
                    <a:pt x="874" y="258"/>
                    <a:pt x="874" y="252"/>
                  </a:cubicBezTo>
                  <a:cubicBezTo>
                    <a:pt x="874" y="246"/>
                    <a:pt x="878" y="241"/>
                    <a:pt x="884" y="241"/>
                  </a:cubicBezTo>
                  <a:close/>
                  <a:moveTo>
                    <a:pt x="38" y="268"/>
                  </a:moveTo>
                  <a:cubicBezTo>
                    <a:pt x="44" y="268"/>
                    <a:pt x="49" y="273"/>
                    <a:pt x="49" y="279"/>
                  </a:cubicBezTo>
                  <a:cubicBezTo>
                    <a:pt x="49" y="284"/>
                    <a:pt x="44" y="289"/>
                    <a:pt x="38" y="289"/>
                  </a:cubicBezTo>
                  <a:cubicBezTo>
                    <a:pt x="33" y="289"/>
                    <a:pt x="28" y="284"/>
                    <a:pt x="28" y="279"/>
                  </a:cubicBezTo>
                  <a:cubicBezTo>
                    <a:pt x="28" y="273"/>
                    <a:pt x="33" y="268"/>
                    <a:pt x="38" y="268"/>
                  </a:cubicBezTo>
                  <a:close/>
                  <a:moveTo>
                    <a:pt x="66" y="268"/>
                  </a:moveTo>
                  <a:cubicBezTo>
                    <a:pt x="72" y="268"/>
                    <a:pt x="77" y="273"/>
                    <a:pt x="77" y="279"/>
                  </a:cubicBezTo>
                  <a:cubicBezTo>
                    <a:pt x="77" y="284"/>
                    <a:pt x="72" y="289"/>
                    <a:pt x="66" y="289"/>
                  </a:cubicBezTo>
                  <a:cubicBezTo>
                    <a:pt x="61" y="289"/>
                    <a:pt x="56" y="284"/>
                    <a:pt x="56" y="279"/>
                  </a:cubicBezTo>
                  <a:cubicBezTo>
                    <a:pt x="56" y="273"/>
                    <a:pt x="61" y="268"/>
                    <a:pt x="66" y="268"/>
                  </a:cubicBezTo>
                  <a:close/>
                  <a:moveTo>
                    <a:pt x="95" y="268"/>
                  </a:moveTo>
                  <a:cubicBezTo>
                    <a:pt x="100" y="268"/>
                    <a:pt x="105" y="273"/>
                    <a:pt x="105" y="279"/>
                  </a:cubicBezTo>
                  <a:cubicBezTo>
                    <a:pt x="105" y="284"/>
                    <a:pt x="100" y="289"/>
                    <a:pt x="95" y="289"/>
                  </a:cubicBezTo>
                  <a:cubicBezTo>
                    <a:pt x="89" y="289"/>
                    <a:pt x="84" y="284"/>
                    <a:pt x="84" y="279"/>
                  </a:cubicBezTo>
                  <a:cubicBezTo>
                    <a:pt x="84" y="273"/>
                    <a:pt x="89" y="268"/>
                    <a:pt x="95" y="268"/>
                  </a:cubicBezTo>
                  <a:close/>
                  <a:moveTo>
                    <a:pt x="123" y="268"/>
                  </a:moveTo>
                  <a:cubicBezTo>
                    <a:pt x="128" y="268"/>
                    <a:pt x="133" y="273"/>
                    <a:pt x="133" y="279"/>
                  </a:cubicBezTo>
                  <a:cubicBezTo>
                    <a:pt x="133" y="284"/>
                    <a:pt x="128" y="289"/>
                    <a:pt x="123" y="289"/>
                  </a:cubicBezTo>
                  <a:cubicBezTo>
                    <a:pt x="117" y="289"/>
                    <a:pt x="112" y="284"/>
                    <a:pt x="112" y="279"/>
                  </a:cubicBezTo>
                  <a:cubicBezTo>
                    <a:pt x="112" y="273"/>
                    <a:pt x="117" y="268"/>
                    <a:pt x="123" y="268"/>
                  </a:cubicBezTo>
                  <a:close/>
                  <a:moveTo>
                    <a:pt x="151" y="268"/>
                  </a:moveTo>
                  <a:cubicBezTo>
                    <a:pt x="157" y="268"/>
                    <a:pt x="161" y="273"/>
                    <a:pt x="161" y="279"/>
                  </a:cubicBezTo>
                  <a:cubicBezTo>
                    <a:pt x="161" y="284"/>
                    <a:pt x="157" y="289"/>
                    <a:pt x="151" y="289"/>
                  </a:cubicBezTo>
                  <a:cubicBezTo>
                    <a:pt x="145" y="289"/>
                    <a:pt x="141" y="284"/>
                    <a:pt x="141" y="279"/>
                  </a:cubicBezTo>
                  <a:cubicBezTo>
                    <a:pt x="141" y="273"/>
                    <a:pt x="145" y="268"/>
                    <a:pt x="151" y="268"/>
                  </a:cubicBezTo>
                  <a:close/>
                  <a:moveTo>
                    <a:pt x="179" y="268"/>
                  </a:moveTo>
                  <a:cubicBezTo>
                    <a:pt x="185" y="268"/>
                    <a:pt x="190" y="273"/>
                    <a:pt x="190" y="279"/>
                  </a:cubicBezTo>
                  <a:cubicBezTo>
                    <a:pt x="190" y="284"/>
                    <a:pt x="185" y="289"/>
                    <a:pt x="179" y="289"/>
                  </a:cubicBezTo>
                  <a:cubicBezTo>
                    <a:pt x="173" y="289"/>
                    <a:pt x="169" y="284"/>
                    <a:pt x="169" y="279"/>
                  </a:cubicBezTo>
                  <a:cubicBezTo>
                    <a:pt x="169" y="273"/>
                    <a:pt x="173" y="268"/>
                    <a:pt x="179" y="268"/>
                  </a:cubicBezTo>
                  <a:close/>
                  <a:moveTo>
                    <a:pt x="207" y="268"/>
                  </a:moveTo>
                  <a:cubicBezTo>
                    <a:pt x="213" y="268"/>
                    <a:pt x="218" y="273"/>
                    <a:pt x="218" y="279"/>
                  </a:cubicBezTo>
                  <a:cubicBezTo>
                    <a:pt x="218" y="284"/>
                    <a:pt x="213" y="289"/>
                    <a:pt x="207" y="289"/>
                  </a:cubicBezTo>
                  <a:cubicBezTo>
                    <a:pt x="202" y="289"/>
                    <a:pt x="197" y="284"/>
                    <a:pt x="197" y="279"/>
                  </a:cubicBezTo>
                  <a:cubicBezTo>
                    <a:pt x="197" y="273"/>
                    <a:pt x="202" y="268"/>
                    <a:pt x="207" y="268"/>
                  </a:cubicBezTo>
                  <a:close/>
                  <a:moveTo>
                    <a:pt x="236" y="268"/>
                  </a:moveTo>
                  <a:cubicBezTo>
                    <a:pt x="241" y="268"/>
                    <a:pt x="246" y="273"/>
                    <a:pt x="246" y="279"/>
                  </a:cubicBezTo>
                  <a:cubicBezTo>
                    <a:pt x="246" y="284"/>
                    <a:pt x="241" y="289"/>
                    <a:pt x="236" y="289"/>
                  </a:cubicBezTo>
                  <a:cubicBezTo>
                    <a:pt x="230" y="289"/>
                    <a:pt x="225" y="284"/>
                    <a:pt x="225" y="279"/>
                  </a:cubicBezTo>
                  <a:cubicBezTo>
                    <a:pt x="225" y="273"/>
                    <a:pt x="230" y="268"/>
                    <a:pt x="236" y="268"/>
                  </a:cubicBezTo>
                  <a:close/>
                  <a:moveTo>
                    <a:pt x="264" y="268"/>
                  </a:moveTo>
                  <a:cubicBezTo>
                    <a:pt x="269" y="268"/>
                    <a:pt x="274" y="273"/>
                    <a:pt x="274" y="279"/>
                  </a:cubicBezTo>
                  <a:cubicBezTo>
                    <a:pt x="274" y="284"/>
                    <a:pt x="269" y="289"/>
                    <a:pt x="264" y="289"/>
                  </a:cubicBezTo>
                  <a:cubicBezTo>
                    <a:pt x="258" y="289"/>
                    <a:pt x="253" y="284"/>
                    <a:pt x="253" y="279"/>
                  </a:cubicBezTo>
                  <a:cubicBezTo>
                    <a:pt x="253" y="273"/>
                    <a:pt x="258" y="268"/>
                    <a:pt x="264" y="268"/>
                  </a:cubicBezTo>
                  <a:close/>
                  <a:moveTo>
                    <a:pt x="292" y="268"/>
                  </a:moveTo>
                  <a:cubicBezTo>
                    <a:pt x="298" y="268"/>
                    <a:pt x="302" y="273"/>
                    <a:pt x="302" y="279"/>
                  </a:cubicBezTo>
                  <a:cubicBezTo>
                    <a:pt x="302" y="284"/>
                    <a:pt x="298" y="289"/>
                    <a:pt x="292" y="289"/>
                  </a:cubicBezTo>
                  <a:cubicBezTo>
                    <a:pt x="286" y="289"/>
                    <a:pt x="282" y="284"/>
                    <a:pt x="282" y="279"/>
                  </a:cubicBezTo>
                  <a:cubicBezTo>
                    <a:pt x="282" y="273"/>
                    <a:pt x="286" y="268"/>
                    <a:pt x="292" y="268"/>
                  </a:cubicBezTo>
                  <a:close/>
                  <a:moveTo>
                    <a:pt x="320" y="268"/>
                  </a:moveTo>
                  <a:cubicBezTo>
                    <a:pt x="326" y="268"/>
                    <a:pt x="330" y="273"/>
                    <a:pt x="330" y="279"/>
                  </a:cubicBezTo>
                  <a:cubicBezTo>
                    <a:pt x="330" y="284"/>
                    <a:pt x="326" y="289"/>
                    <a:pt x="320" y="289"/>
                  </a:cubicBezTo>
                  <a:cubicBezTo>
                    <a:pt x="314" y="289"/>
                    <a:pt x="310" y="284"/>
                    <a:pt x="310" y="279"/>
                  </a:cubicBezTo>
                  <a:cubicBezTo>
                    <a:pt x="310" y="273"/>
                    <a:pt x="314" y="268"/>
                    <a:pt x="320" y="268"/>
                  </a:cubicBezTo>
                  <a:close/>
                  <a:moveTo>
                    <a:pt x="348" y="268"/>
                  </a:moveTo>
                  <a:cubicBezTo>
                    <a:pt x="354" y="268"/>
                    <a:pt x="359" y="273"/>
                    <a:pt x="359" y="279"/>
                  </a:cubicBezTo>
                  <a:cubicBezTo>
                    <a:pt x="359" y="284"/>
                    <a:pt x="354" y="289"/>
                    <a:pt x="348" y="289"/>
                  </a:cubicBezTo>
                  <a:cubicBezTo>
                    <a:pt x="343" y="289"/>
                    <a:pt x="338" y="284"/>
                    <a:pt x="338" y="279"/>
                  </a:cubicBezTo>
                  <a:cubicBezTo>
                    <a:pt x="338" y="273"/>
                    <a:pt x="343" y="268"/>
                    <a:pt x="348" y="268"/>
                  </a:cubicBezTo>
                  <a:close/>
                  <a:moveTo>
                    <a:pt x="377" y="268"/>
                  </a:moveTo>
                  <a:cubicBezTo>
                    <a:pt x="382" y="268"/>
                    <a:pt x="387" y="273"/>
                    <a:pt x="387" y="279"/>
                  </a:cubicBezTo>
                  <a:cubicBezTo>
                    <a:pt x="387" y="284"/>
                    <a:pt x="382" y="289"/>
                    <a:pt x="377" y="289"/>
                  </a:cubicBezTo>
                  <a:cubicBezTo>
                    <a:pt x="371" y="289"/>
                    <a:pt x="366" y="284"/>
                    <a:pt x="366" y="279"/>
                  </a:cubicBezTo>
                  <a:cubicBezTo>
                    <a:pt x="366" y="273"/>
                    <a:pt x="371" y="268"/>
                    <a:pt x="377" y="268"/>
                  </a:cubicBezTo>
                  <a:close/>
                  <a:moveTo>
                    <a:pt x="405" y="268"/>
                  </a:moveTo>
                  <a:cubicBezTo>
                    <a:pt x="410" y="268"/>
                    <a:pt x="415" y="273"/>
                    <a:pt x="415" y="279"/>
                  </a:cubicBezTo>
                  <a:cubicBezTo>
                    <a:pt x="415" y="284"/>
                    <a:pt x="410" y="289"/>
                    <a:pt x="405" y="289"/>
                  </a:cubicBezTo>
                  <a:cubicBezTo>
                    <a:pt x="399" y="289"/>
                    <a:pt x="394" y="284"/>
                    <a:pt x="394" y="279"/>
                  </a:cubicBezTo>
                  <a:cubicBezTo>
                    <a:pt x="394" y="273"/>
                    <a:pt x="399" y="268"/>
                    <a:pt x="405" y="268"/>
                  </a:cubicBezTo>
                  <a:close/>
                  <a:moveTo>
                    <a:pt x="433" y="268"/>
                  </a:moveTo>
                  <a:cubicBezTo>
                    <a:pt x="439" y="268"/>
                    <a:pt x="443" y="273"/>
                    <a:pt x="443" y="279"/>
                  </a:cubicBezTo>
                  <a:cubicBezTo>
                    <a:pt x="443" y="284"/>
                    <a:pt x="439" y="289"/>
                    <a:pt x="433" y="289"/>
                  </a:cubicBezTo>
                  <a:cubicBezTo>
                    <a:pt x="427" y="289"/>
                    <a:pt x="423" y="284"/>
                    <a:pt x="423" y="279"/>
                  </a:cubicBezTo>
                  <a:cubicBezTo>
                    <a:pt x="423" y="273"/>
                    <a:pt x="427" y="268"/>
                    <a:pt x="433" y="268"/>
                  </a:cubicBezTo>
                  <a:close/>
                  <a:moveTo>
                    <a:pt x="461" y="268"/>
                  </a:moveTo>
                  <a:cubicBezTo>
                    <a:pt x="467" y="268"/>
                    <a:pt x="471" y="273"/>
                    <a:pt x="471" y="279"/>
                  </a:cubicBezTo>
                  <a:cubicBezTo>
                    <a:pt x="471" y="284"/>
                    <a:pt x="467" y="289"/>
                    <a:pt x="461" y="289"/>
                  </a:cubicBezTo>
                  <a:cubicBezTo>
                    <a:pt x="455" y="289"/>
                    <a:pt x="451" y="284"/>
                    <a:pt x="451" y="279"/>
                  </a:cubicBezTo>
                  <a:cubicBezTo>
                    <a:pt x="451" y="273"/>
                    <a:pt x="455" y="268"/>
                    <a:pt x="461" y="268"/>
                  </a:cubicBezTo>
                  <a:close/>
                  <a:moveTo>
                    <a:pt x="489" y="268"/>
                  </a:moveTo>
                  <a:cubicBezTo>
                    <a:pt x="495" y="268"/>
                    <a:pt x="500" y="273"/>
                    <a:pt x="500" y="279"/>
                  </a:cubicBezTo>
                  <a:cubicBezTo>
                    <a:pt x="500" y="284"/>
                    <a:pt x="495" y="289"/>
                    <a:pt x="489" y="289"/>
                  </a:cubicBezTo>
                  <a:cubicBezTo>
                    <a:pt x="484" y="289"/>
                    <a:pt x="479" y="284"/>
                    <a:pt x="479" y="279"/>
                  </a:cubicBezTo>
                  <a:cubicBezTo>
                    <a:pt x="479" y="273"/>
                    <a:pt x="484" y="268"/>
                    <a:pt x="489" y="268"/>
                  </a:cubicBezTo>
                  <a:close/>
                  <a:moveTo>
                    <a:pt x="517" y="268"/>
                  </a:moveTo>
                  <a:cubicBezTo>
                    <a:pt x="523" y="268"/>
                    <a:pt x="528" y="273"/>
                    <a:pt x="528" y="279"/>
                  </a:cubicBezTo>
                  <a:cubicBezTo>
                    <a:pt x="528" y="284"/>
                    <a:pt x="523" y="289"/>
                    <a:pt x="517" y="289"/>
                  </a:cubicBezTo>
                  <a:cubicBezTo>
                    <a:pt x="512" y="289"/>
                    <a:pt x="507" y="284"/>
                    <a:pt x="507" y="279"/>
                  </a:cubicBezTo>
                  <a:cubicBezTo>
                    <a:pt x="507" y="273"/>
                    <a:pt x="512" y="268"/>
                    <a:pt x="517" y="268"/>
                  </a:cubicBezTo>
                  <a:close/>
                  <a:moveTo>
                    <a:pt x="546" y="268"/>
                  </a:moveTo>
                  <a:cubicBezTo>
                    <a:pt x="551" y="268"/>
                    <a:pt x="556" y="273"/>
                    <a:pt x="556" y="279"/>
                  </a:cubicBezTo>
                  <a:cubicBezTo>
                    <a:pt x="556" y="284"/>
                    <a:pt x="551" y="289"/>
                    <a:pt x="546" y="289"/>
                  </a:cubicBezTo>
                  <a:cubicBezTo>
                    <a:pt x="540" y="289"/>
                    <a:pt x="535" y="284"/>
                    <a:pt x="535" y="279"/>
                  </a:cubicBezTo>
                  <a:cubicBezTo>
                    <a:pt x="535" y="273"/>
                    <a:pt x="540" y="268"/>
                    <a:pt x="546" y="268"/>
                  </a:cubicBezTo>
                  <a:close/>
                  <a:moveTo>
                    <a:pt x="574" y="268"/>
                  </a:moveTo>
                  <a:cubicBezTo>
                    <a:pt x="580" y="268"/>
                    <a:pt x="584" y="273"/>
                    <a:pt x="584" y="279"/>
                  </a:cubicBezTo>
                  <a:cubicBezTo>
                    <a:pt x="584" y="284"/>
                    <a:pt x="580" y="289"/>
                    <a:pt x="574" y="289"/>
                  </a:cubicBezTo>
                  <a:cubicBezTo>
                    <a:pt x="568" y="289"/>
                    <a:pt x="564" y="284"/>
                    <a:pt x="564" y="279"/>
                  </a:cubicBezTo>
                  <a:cubicBezTo>
                    <a:pt x="564" y="273"/>
                    <a:pt x="568" y="268"/>
                    <a:pt x="574" y="268"/>
                  </a:cubicBezTo>
                  <a:close/>
                  <a:moveTo>
                    <a:pt x="602" y="268"/>
                  </a:moveTo>
                  <a:cubicBezTo>
                    <a:pt x="608" y="268"/>
                    <a:pt x="612" y="273"/>
                    <a:pt x="612" y="279"/>
                  </a:cubicBezTo>
                  <a:cubicBezTo>
                    <a:pt x="612" y="284"/>
                    <a:pt x="608" y="289"/>
                    <a:pt x="602" y="289"/>
                  </a:cubicBezTo>
                  <a:cubicBezTo>
                    <a:pt x="596" y="289"/>
                    <a:pt x="592" y="284"/>
                    <a:pt x="592" y="279"/>
                  </a:cubicBezTo>
                  <a:cubicBezTo>
                    <a:pt x="592" y="273"/>
                    <a:pt x="596" y="268"/>
                    <a:pt x="602" y="268"/>
                  </a:cubicBezTo>
                  <a:close/>
                  <a:moveTo>
                    <a:pt x="630" y="268"/>
                  </a:moveTo>
                  <a:cubicBezTo>
                    <a:pt x="636" y="268"/>
                    <a:pt x="641" y="273"/>
                    <a:pt x="641" y="279"/>
                  </a:cubicBezTo>
                  <a:cubicBezTo>
                    <a:pt x="641" y="284"/>
                    <a:pt x="636" y="289"/>
                    <a:pt x="630" y="289"/>
                  </a:cubicBezTo>
                  <a:cubicBezTo>
                    <a:pt x="625" y="289"/>
                    <a:pt x="620" y="284"/>
                    <a:pt x="620" y="279"/>
                  </a:cubicBezTo>
                  <a:cubicBezTo>
                    <a:pt x="620" y="273"/>
                    <a:pt x="625" y="268"/>
                    <a:pt x="630" y="268"/>
                  </a:cubicBezTo>
                  <a:close/>
                  <a:moveTo>
                    <a:pt x="658" y="268"/>
                  </a:moveTo>
                  <a:cubicBezTo>
                    <a:pt x="664" y="268"/>
                    <a:pt x="669" y="273"/>
                    <a:pt x="669" y="279"/>
                  </a:cubicBezTo>
                  <a:cubicBezTo>
                    <a:pt x="669" y="284"/>
                    <a:pt x="664" y="289"/>
                    <a:pt x="658" y="289"/>
                  </a:cubicBezTo>
                  <a:cubicBezTo>
                    <a:pt x="653" y="289"/>
                    <a:pt x="648" y="284"/>
                    <a:pt x="648" y="279"/>
                  </a:cubicBezTo>
                  <a:cubicBezTo>
                    <a:pt x="648" y="273"/>
                    <a:pt x="653" y="268"/>
                    <a:pt x="658" y="268"/>
                  </a:cubicBezTo>
                  <a:close/>
                  <a:moveTo>
                    <a:pt x="687" y="268"/>
                  </a:moveTo>
                  <a:cubicBezTo>
                    <a:pt x="692" y="268"/>
                    <a:pt x="697" y="273"/>
                    <a:pt x="697" y="279"/>
                  </a:cubicBezTo>
                  <a:cubicBezTo>
                    <a:pt x="697" y="284"/>
                    <a:pt x="692" y="289"/>
                    <a:pt x="687" y="289"/>
                  </a:cubicBezTo>
                  <a:cubicBezTo>
                    <a:pt x="681" y="289"/>
                    <a:pt x="676" y="284"/>
                    <a:pt x="676" y="279"/>
                  </a:cubicBezTo>
                  <a:cubicBezTo>
                    <a:pt x="676" y="273"/>
                    <a:pt x="681" y="268"/>
                    <a:pt x="687" y="268"/>
                  </a:cubicBezTo>
                  <a:close/>
                  <a:moveTo>
                    <a:pt x="715" y="268"/>
                  </a:moveTo>
                  <a:cubicBezTo>
                    <a:pt x="721" y="268"/>
                    <a:pt x="725" y="273"/>
                    <a:pt x="725" y="279"/>
                  </a:cubicBezTo>
                  <a:cubicBezTo>
                    <a:pt x="725" y="284"/>
                    <a:pt x="721" y="289"/>
                    <a:pt x="715" y="289"/>
                  </a:cubicBezTo>
                  <a:cubicBezTo>
                    <a:pt x="709" y="289"/>
                    <a:pt x="705" y="284"/>
                    <a:pt x="705" y="279"/>
                  </a:cubicBezTo>
                  <a:cubicBezTo>
                    <a:pt x="705" y="273"/>
                    <a:pt x="709" y="268"/>
                    <a:pt x="715" y="268"/>
                  </a:cubicBezTo>
                  <a:close/>
                  <a:moveTo>
                    <a:pt x="743" y="268"/>
                  </a:moveTo>
                  <a:cubicBezTo>
                    <a:pt x="749" y="268"/>
                    <a:pt x="753" y="273"/>
                    <a:pt x="753" y="279"/>
                  </a:cubicBezTo>
                  <a:cubicBezTo>
                    <a:pt x="753" y="284"/>
                    <a:pt x="749" y="289"/>
                    <a:pt x="743" y="289"/>
                  </a:cubicBezTo>
                  <a:cubicBezTo>
                    <a:pt x="737" y="289"/>
                    <a:pt x="733" y="284"/>
                    <a:pt x="733" y="279"/>
                  </a:cubicBezTo>
                  <a:cubicBezTo>
                    <a:pt x="733" y="273"/>
                    <a:pt x="737" y="268"/>
                    <a:pt x="743" y="268"/>
                  </a:cubicBezTo>
                  <a:close/>
                  <a:moveTo>
                    <a:pt x="771" y="268"/>
                  </a:moveTo>
                  <a:cubicBezTo>
                    <a:pt x="777" y="268"/>
                    <a:pt x="782" y="273"/>
                    <a:pt x="782" y="279"/>
                  </a:cubicBezTo>
                  <a:cubicBezTo>
                    <a:pt x="782" y="284"/>
                    <a:pt x="777" y="289"/>
                    <a:pt x="771" y="289"/>
                  </a:cubicBezTo>
                  <a:cubicBezTo>
                    <a:pt x="766" y="289"/>
                    <a:pt x="761" y="284"/>
                    <a:pt x="761" y="279"/>
                  </a:cubicBezTo>
                  <a:cubicBezTo>
                    <a:pt x="761" y="273"/>
                    <a:pt x="766" y="268"/>
                    <a:pt x="771" y="268"/>
                  </a:cubicBezTo>
                  <a:close/>
                  <a:moveTo>
                    <a:pt x="799" y="268"/>
                  </a:moveTo>
                  <a:cubicBezTo>
                    <a:pt x="805" y="268"/>
                    <a:pt x="810" y="273"/>
                    <a:pt x="810" y="279"/>
                  </a:cubicBezTo>
                  <a:cubicBezTo>
                    <a:pt x="810" y="284"/>
                    <a:pt x="805" y="289"/>
                    <a:pt x="799" y="289"/>
                  </a:cubicBezTo>
                  <a:cubicBezTo>
                    <a:pt x="794" y="289"/>
                    <a:pt x="789" y="284"/>
                    <a:pt x="789" y="279"/>
                  </a:cubicBezTo>
                  <a:cubicBezTo>
                    <a:pt x="789" y="273"/>
                    <a:pt x="794" y="268"/>
                    <a:pt x="799" y="268"/>
                  </a:cubicBezTo>
                  <a:close/>
                  <a:moveTo>
                    <a:pt x="828" y="268"/>
                  </a:moveTo>
                  <a:cubicBezTo>
                    <a:pt x="833" y="268"/>
                    <a:pt x="838" y="273"/>
                    <a:pt x="838" y="279"/>
                  </a:cubicBezTo>
                  <a:cubicBezTo>
                    <a:pt x="838" y="284"/>
                    <a:pt x="833" y="289"/>
                    <a:pt x="828" y="289"/>
                  </a:cubicBezTo>
                  <a:cubicBezTo>
                    <a:pt x="822" y="289"/>
                    <a:pt x="817" y="284"/>
                    <a:pt x="817" y="279"/>
                  </a:cubicBezTo>
                  <a:cubicBezTo>
                    <a:pt x="817" y="273"/>
                    <a:pt x="822" y="268"/>
                    <a:pt x="828" y="268"/>
                  </a:cubicBezTo>
                  <a:close/>
                  <a:moveTo>
                    <a:pt x="856" y="268"/>
                  </a:moveTo>
                  <a:cubicBezTo>
                    <a:pt x="862" y="268"/>
                    <a:pt x="866" y="273"/>
                    <a:pt x="866" y="279"/>
                  </a:cubicBezTo>
                  <a:cubicBezTo>
                    <a:pt x="866" y="284"/>
                    <a:pt x="862" y="289"/>
                    <a:pt x="856" y="289"/>
                  </a:cubicBezTo>
                  <a:cubicBezTo>
                    <a:pt x="850" y="289"/>
                    <a:pt x="845" y="284"/>
                    <a:pt x="845" y="279"/>
                  </a:cubicBezTo>
                  <a:cubicBezTo>
                    <a:pt x="845" y="273"/>
                    <a:pt x="850" y="268"/>
                    <a:pt x="856" y="268"/>
                  </a:cubicBezTo>
                  <a:close/>
                  <a:moveTo>
                    <a:pt x="884" y="268"/>
                  </a:moveTo>
                  <a:cubicBezTo>
                    <a:pt x="890" y="268"/>
                    <a:pt x="894" y="273"/>
                    <a:pt x="894" y="279"/>
                  </a:cubicBezTo>
                  <a:cubicBezTo>
                    <a:pt x="894" y="284"/>
                    <a:pt x="890" y="289"/>
                    <a:pt x="884" y="289"/>
                  </a:cubicBezTo>
                  <a:cubicBezTo>
                    <a:pt x="878" y="289"/>
                    <a:pt x="874" y="284"/>
                    <a:pt x="874" y="279"/>
                  </a:cubicBezTo>
                  <a:cubicBezTo>
                    <a:pt x="874" y="273"/>
                    <a:pt x="878" y="268"/>
                    <a:pt x="884" y="268"/>
                  </a:cubicBezTo>
                  <a:close/>
                  <a:moveTo>
                    <a:pt x="38" y="295"/>
                  </a:moveTo>
                  <a:cubicBezTo>
                    <a:pt x="44" y="295"/>
                    <a:pt x="49" y="300"/>
                    <a:pt x="49" y="305"/>
                  </a:cubicBezTo>
                  <a:cubicBezTo>
                    <a:pt x="49" y="311"/>
                    <a:pt x="44" y="316"/>
                    <a:pt x="38" y="316"/>
                  </a:cubicBezTo>
                  <a:cubicBezTo>
                    <a:pt x="33" y="316"/>
                    <a:pt x="28" y="311"/>
                    <a:pt x="28" y="305"/>
                  </a:cubicBezTo>
                  <a:cubicBezTo>
                    <a:pt x="28" y="300"/>
                    <a:pt x="33" y="295"/>
                    <a:pt x="38" y="295"/>
                  </a:cubicBezTo>
                  <a:close/>
                  <a:moveTo>
                    <a:pt x="66" y="295"/>
                  </a:moveTo>
                  <a:cubicBezTo>
                    <a:pt x="72" y="295"/>
                    <a:pt x="77" y="300"/>
                    <a:pt x="77" y="305"/>
                  </a:cubicBezTo>
                  <a:cubicBezTo>
                    <a:pt x="77" y="311"/>
                    <a:pt x="72" y="316"/>
                    <a:pt x="66" y="316"/>
                  </a:cubicBezTo>
                  <a:cubicBezTo>
                    <a:pt x="61" y="316"/>
                    <a:pt x="56" y="311"/>
                    <a:pt x="56" y="305"/>
                  </a:cubicBezTo>
                  <a:cubicBezTo>
                    <a:pt x="56" y="300"/>
                    <a:pt x="61" y="295"/>
                    <a:pt x="66" y="295"/>
                  </a:cubicBezTo>
                  <a:close/>
                  <a:moveTo>
                    <a:pt x="95" y="295"/>
                  </a:moveTo>
                  <a:cubicBezTo>
                    <a:pt x="100" y="295"/>
                    <a:pt x="105" y="300"/>
                    <a:pt x="105" y="305"/>
                  </a:cubicBezTo>
                  <a:cubicBezTo>
                    <a:pt x="105" y="311"/>
                    <a:pt x="100" y="316"/>
                    <a:pt x="95" y="316"/>
                  </a:cubicBezTo>
                  <a:cubicBezTo>
                    <a:pt x="89" y="316"/>
                    <a:pt x="84" y="311"/>
                    <a:pt x="84" y="305"/>
                  </a:cubicBezTo>
                  <a:cubicBezTo>
                    <a:pt x="84" y="300"/>
                    <a:pt x="89" y="295"/>
                    <a:pt x="95" y="295"/>
                  </a:cubicBezTo>
                  <a:close/>
                  <a:moveTo>
                    <a:pt x="123" y="295"/>
                  </a:moveTo>
                  <a:cubicBezTo>
                    <a:pt x="128" y="295"/>
                    <a:pt x="133" y="300"/>
                    <a:pt x="133" y="305"/>
                  </a:cubicBezTo>
                  <a:cubicBezTo>
                    <a:pt x="133" y="311"/>
                    <a:pt x="128" y="316"/>
                    <a:pt x="123" y="316"/>
                  </a:cubicBezTo>
                  <a:cubicBezTo>
                    <a:pt x="117" y="316"/>
                    <a:pt x="112" y="311"/>
                    <a:pt x="112" y="305"/>
                  </a:cubicBezTo>
                  <a:cubicBezTo>
                    <a:pt x="112" y="300"/>
                    <a:pt x="117" y="295"/>
                    <a:pt x="123" y="295"/>
                  </a:cubicBezTo>
                  <a:close/>
                  <a:moveTo>
                    <a:pt x="151" y="295"/>
                  </a:moveTo>
                  <a:cubicBezTo>
                    <a:pt x="157" y="295"/>
                    <a:pt x="161" y="300"/>
                    <a:pt x="161" y="305"/>
                  </a:cubicBezTo>
                  <a:cubicBezTo>
                    <a:pt x="161" y="311"/>
                    <a:pt x="157" y="316"/>
                    <a:pt x="151" y="316"/>
                  </a:cubicBezTo>
                  <a:cubicBezTo>
                    <a:pt x="145" y="316"/>
                    <a:pt x="141" y="311"/>
                    <a:pt x="141" y="305"/>
                  </a:cubicBezTo>
                  <a:cubicBezTo>
                    <a:pt x="141" y="300"/>
                    <a:pt x="145" y="295"/>
                    <a:pt x="151" y="295"/>
                  </a:cubicBezTo>
                  <a:close/>
                  <a:moveTo>
                    <a:pt x="179" y="295"/>
                  </a:moveTo>
                  <a:cubicBezTo>
                    <a:pt x="185" y="295"/>
                    <a:pt x="190" y="300"/>
                    <a:pt x="190" y="305"/>
                  </a:cubicBezTo>
                  <a:cubicBezTo>
                    <a:pt x="190" y="311"/>
                    <a:pt x="185" y="316"/>
                    <a:pt x="179" y="316"/>
                  </a:cubicBezTo>
                  <a:cubicBezTo>
                    <a:pt x="173" y="316"/>
                    <a:pt x="169" y="311"/>
                    <a:pt x="169" y="305"/>
                  </a:cubicBezTo>
                  <a:cubicBezTo>
                    <a:pt x="169" y="300"/>
                    <a:pt x="173" y="295"/>
                    <a:pt x="179" y="295"/>
                  </a:cubicBezTo>
                  <a:close/>
                  <a:moveTo>
                    <a:pt x="207" y="295"/>
                  </a:moveTo>
                  <a:cubicBezTo>
                    <a:pt x="213" y="295"/>
                    <a:pt x="218" y="300"/>
                    <a:pt x="218" y="305"/>
                  </a:cubicBezTo>
                  <a:cubicBezTo>
                    <a:pt x="218" y="311"/>
                    <a:pt x="213" y="316"/>
                    <a:pt x="207" y="316"/>
                  </a:cubicBezTo>
                  <a:cubicBezTo>
                    <a:pt x="202" y="316"/>
                    <a:pt x="197" y="311"/>
                    <a:pt x="197" y="305"/>
                  </a:cubicBezTo>
                  <a:cubicBezTo>
                    <a:pt x="197" y="300"/>
                    <a:pt x="202" y="295"/>
                    <a:pt x="207" y="295"/>
                  </a:cubicBezTo>
                  <a:close/>
                  <a:moveTo>
                    <a:pt x="236" y="295"/>
                  </a:moveTo>
                  <a:cubicBezTo>
                    <a:pt x="241" y="295"/>
                    <a:pt x="246" y="300"/>
                    <a:pt x="246" y="305"/>
                  </a:cubicBezTo>
                  <a:cubicBezTo>
                    <a:pt x="246" y="311"/>
                    <a:pt x="241" y="316"/>
                    <a:pt x="236" y="316"/>
                  </a:cubicBezTo>
                  <a:cubicBezTo>
                    <a:pt x="230" y="316"/>
                    <a:pt x="225" y="311"/>
                    <a:pt x="225" y="305"/>
                  </a:cubicBezTo>
                  <a:cubicBezTo>
                    <a:pt x="225" y="300"/>
                    <a:pt x="230" y="295"/>
                    <a:pt x="236" y="295"/>
                  </a:cubicBezTo>
                  <a:close/>
                  <a:moveTo>
                    <a:pt x="264" y="295"/>
                  </a:moveTo>
                  <a:cubicBezTo>
                    <a:pt x="269" y="295"/>
                    <a:pt x="274" y="300"/>
                    <a:pt x="274" y="305"/>
                  </a:cubicBezTo>
                  <a:cubicBezTo>
                    <a:pt x="274" y="311"/>
                    <a:pt x="269" y="316"/>
                    <a:pt x="264" y="316"/>
                  </a:cubicBezTo>
                  <a:cubicBezTo>
                    <a:pt x="258" y="316"/>
                    <a:pt x="253" y="311"/>
                    <a:pt x="253" y="305"/>
                  </a:cubicBezTo>
                  <a:cubicBezTo>
                    <a:pt x="253" y="300"/>
                    <a:pt x="258" y="295"/>
                    <a:pt x="264" y="295"/>
                  </a:cubicBezTo>
                  <a:close/>
                  <a:moveTo>
                    <a:pt x="292" y="295"/>
                  </a:moveTo>
                  <a:cubicBezTo>
                    <a:pt x="298" y="295"/>
                    <a:pt x="302" y="300"/>
                    <a:pt x="302" y="305"/>
                  </a:cubicBezTo>
                  <a:cubicBezTo>
                    <a:pt x="302" y="311"/>
                    <a:pt x="298" y="316"/>
                    <a:pt x="292" y="316"/>
                  </a:cubicBezTo>
                  <a:cubicBezTo>
                    <a:pt x="286" y="316"/>
                    <a:pt x="282" y="311"/>
                    <a:pt x="282" y="305"/>
                  </a:cubicBezTo>
                  <a:cubicBezTo>
                    <a:pt x="282" y="300"/>
                    <a:pt x="286" y="295"/>
                    <a:pt x="292" y="295"/>
                  </a:cubicBezTo>
                  <a:close/>
                  <a:moveTo>
                    <a:pt x="320" y="295"/>
                  </a:moveTo>
                  <a:cubicBezTo>
                    <a:pt x="326" y="295"/>
                    <a:pt x="330" y="300"/>
                    <a:pt x="330" y="305"/>
                  </a:cubicBezTo>
                  <a:cubicBezTo>
                    <a:pt x="330" y="311"/>
                    <a:pt x="326" y="316"/>
                    <a:pt x="320" y="316"/>
                  </a:cubicBezTo>
                  <a:cubicBezTo>
                    <a:pt x="314" y="316"/>
                    <a:pt x="310" y="311"/>
                    <a:pt x="310" y="305"/>
                  </a:cubicBezTo>
                  <a:cubicBezTo>
                    <a:pt x="310" y="300"/>
                    <a:pt x="314" y="295"/>
                    <a:pt x="320" y="295"/>
                  </a:cubicBezTo>
                  <a:close/>
                  <a:moveTo>
                    <a:pt x="348" y="295"/>
                  </a:moveTo>
                  <a:cubicBezTo>
                    <a:pt x="354" y="295"/>
                    <a:pt x="359" y="300"/>
                    <a:pt x="359" y="305"/>
                  </a:cubicBezTo>
                  <a:cubicBezTo>
                    <a:pt x="359" y="311"/>
                    <a:pt x="354" y="316"/>
                    <a:pt x="348" y="316"/>
                  </a:cubicBezTo>
                  <a:cubicBezTo>
                    <a:pt x="343" y="316"/>
                    <a:pt x="338" y="311"/>
                    <a:pt x="338" y="305"/>
                  </a:cubicBezTo>
                  <a:cubicBezTo>
                    <a:pt x="338" y="300"/>
                    <a:pt x="343" y="295"/>
                    <a:pt x="348" y="295"/>
                  </a:cubicBezTo>
                  <a:close/>
                  <a:moveTo>
                    <a:pt x="377" y="295"/>
                  </a:moveTo>
                  <a:cubicBezTo>
                    <a:pt x="382" y="295"/>
                    <a:pt x="387" y="300"/>
                    <a:pt x="387" y="305"/>
                  </a:cubicBezTo>
                  <a:cubicBezTo>
                    <a:pt x="387" y="311"/>
                    <a:pt x="382" y="316"/>
                    <a:pt x="377" y="316"/>
                  </a:cubicBezTo>
                  <a:cubicBezTo>
                    <a:pt x="371" y="316"/>
                    <a:pt x="366" y="311"/>
                    <a:pt x="366" y="305"/>
                  </a:cubicBezTo>
                  <a:cubicBezTo>
                    <a:pt x="366" y="300"/>
                    <a:pt x="371" y="295"/>
                    <a:pt x="377" y="295"/>
                  </a:cubicBezTo>
                  <a:close/>
                  <a:moveTo>
                    <a:pt x="405" y="295"/>
                  </a:moveTo>
                  <a:cubicBezTo>
                    <a:pt x="410" y="295"/>
                    <a:pt x="415" y="300"/>
                    <a:pt x="415" y="305"/>
                  </a:cubicBezTo>
                  <a:cubicBezTo>
                    <a:pt x="415" y="311"/>
                    <a:pt x="410" y="316"/>
                    <a:pt x="405" y="316"/>
                  </a:cubicBezTo>
                  <a:cubicBezTo>
                    <a:pt x="399" y="316"/>
                    <a:pt x="394" y="311"/>
                    <a:pt x="394" y="305"/>
                  </a:cubicBezTo>
                  <a:cubicBezTo>
                    <a:pt x="394" y="300"/>
                    <a:pt x="399" y="295"/>
                    <a:pt x="405" y="295"/>
                  </a:cubicBezTo>
                  <a:close/>
                  <a:moveTo>
                    <a:pt x="433" y="295"/>
                  </a:moveTo>
                  <a:cubicBezTo>
                    <a:pt x="439" y="295"/>
                    <a:pt x="443" y="300"/>
                    <a:pt x="443" y="305"/>
                  </a:cubicBezTo>
                  <a:cubicBezTo>
                    <a:pt x="443" y="311"/>
                    <a:pt x="439" y="316"/>
                    <a:pt x="433" y="316"/>
                  </a:cubicBezTo>
                  <a:cubicBezTo>
                    <a:pt x="427" y="316"/>
                    <a:pt x="423" y="311"/>
                    <a:pt x="423" y="305"/>
                  </a:cubicBezTo>
                  <a:cubicBezTo>
                    <a:pt x="423" y="300"/>
                    <a:pt x="427" y="295"/>
                    <a:pt x="433" y="295"/>
                  </a:cubicBezTo>
                  <a:close/>
                  <a:moveTo>
                    <a:pt x="461" y="295"/>
                  </a:moveTo>
                  <a:cubicBezTo>
                    <a:pt x="467" y="295"/>
                    <a:pt x="471" y="300"/>
                    <a:pt x="471" y="305"/>
                  </a:cubicBezTo>
                  <a:cubicBezTo>
                    <a:pt x="471" y="311"/>
                    <a:pt x="467" y="316"/>
                    <a:pt x="461" y="316"/>
                  </a:cubicBezTo>
                  <a:cubicBezTo>
                    <a:pt x="455" y="316"/>
                    <a:pt x="451" y="311"/>
                    <a:pt x="451" y="305"/>
                  </a:cubicBezTo>
                  <a:cubicBezTo>
                    <a:pt x="451" y="300"/>
                    <a:pt x="455" y="295"/>
                    <a:pt x="461" y="295"/>
                  </a:cubicBezTo>
                  <a:close/>
                  <a:moveTo>
                    <a:pt x="489" y="295"/>
                  </a:moveTo>
                  <a:cubicBezTo>
                    <a:pt x="495" y="295"/>
                    <a:pt x="500" y="300"/>
                    <a:pt x="500" y="305"/>
                  </a:cubicBezTo>
                  <a:cubicBezTo>
                    <a:pt x="500" y="311"/>
                    <a:pt x="495" y="316"/>
                    <a:pt x="489" y="316"/>
                  </a:cubicBezTo>
                  <a:cubicBezTo>
                    <a:pt x="484" y="316"/>
                    <a:pt x="479" y="311"/>
                    <a:pt x="479" y="305"/>
                  </a:cubicBezTo>
                  <a:cubicBezTo>
                    <a:pt x="479" y="300"/>
                    <a:pt x="484" y="295"/>
                    <a:pt x="489" y="295"/>
                  </a:cubicBezTo>
                  <a:close/>
                  <a:moveTo>
                    <a:pt x="517" y="295"/>
                  </a:moveTo>
                  <a:cubicBezTo>
                    <a:pt x="523" y="295"/>
                    <a:pt x="528" y="300"/>
                    <a:pt x="528" y="305"/>
                  </a:cubicBezTo>
                  <a:cubicBezTo>
                    <a:pt x="528" y="311"/>
                    <a:pt x="523" y="316"/>
                    <a:pt x="517" y="316"/>
                  </a:cubicBezTo>
                  <a:cubicBezTo>
                    <a:pt x="512" y="316"/>
                    <a:pt x="507" y="311"/>
                    <a:pt x="507" y="305"/>
                  </a:cubicBezTo>
                  <a:cubicBezTo>
                    <a:pt x="507" y="300"/>
                    <a:pt x="512" y="295"/>
                    <a:pt x="517" y="295"/>
                  </a:cubicBezTo>
                  <a:close/>
                  <a:moveTo>
                    <a:pt x="546" y="295"/>
                  </a:moveTo>
                  <a:cubicBezTo>
                    <a:pt x="551" y="295"/>
                    <a:pt x="556" y="300"/>
                    <a:pt x="556" y="305"/>
                  </a:cubicBezTo>
                  <a:cubicBezTo>
                    <a:pt x="556" y="311"/>
                    <a:pt x="551" y="316"/>
                    <a:pt x="546" y="316"/>
                  </a:cubicBezTo>
                  <a:cubicBezTo>
                    <a:pt x="540" y="316"/>
                    <a:pt x="535" y="311"/>
                    <a:pt x="535" y="305"/>
                  </a:cubicBezTo>
                  <a:cubicBezTo>
                    <a:pt x="535" y="300"/>
                    <a:pt x="540" y="295"/>
                    <a:pt x="546" y="295"/>
                  </a:cubicBezTo>
                  <a:close/>
                  <a:moveTo>
                    <a:pt x="574" y="295"/>
                  </a:moveTo>
                  <a:cubicBezTo>
                    <a:pt x="580" y="295"/>
                    <a:pt x="584" y="300"/>
                    <a:pt x="584" y="305"/>
                  </a:cubicBezTo>
                  <a:cubicBezTo>
                    <a:pt x="584" y="311"/>
                    <a:pt x="580" y="316"/>
                    <a:pt x="574" y="316"/>
                  </a:cubicBezTo>
                  <a:cubicBezTo>
                    <a:pt x="568" y="316"/>
                    <a:pt x="564" y="311"/>
                    <a:pt x="564" y="305"/>
                  </a:cubicBezTo>
                  <a:cubicBezTo>
                    <a:pt x="564" y="300"/>
                    <a:pt x="568" y="295"/>
                    <a:pt x="574" y="295"/>
                  </a:cubicBezTo>
                  <a:close/>
                  <a:moveTo>
                    <a:pt x="602" y="295"/>
                  </a:moveTo>
                  <a:cubicBezTo>
                    <a:pt x="608" y="295"/>
                    <a:pt x="612" y="300"/>
                    <a:pt x="612" y="305"/>
                  </a:cubicBezTo>
                  <a:cubicBezTo>
                    <a:pt x="612" y="311"/>
                    <a:pt x="608" y="316"/>
                    <a:pt x="602" y="316"/>
                  </a:cubicBezTo>
                  <a:cubicBezTo>
                    <a:pt x="596" y="316"/>
                    <a:pt x="592" y="311"/>
                    <a:pt x="592" y="305"/>
                  </a:cubicBezTo>
                  <a:cubicBezTo>
                    <a:pt x="592" y="300"/>
                    <a:pt x="596" y="295"/>
                    <a:pt x="602" y="295"/>
                  </a:cubicBezTo>
                  <a:close/>
                  <a:moveTo>
                    <a:pt x="630" y="295"/>
                  </a:moveTo>
                  <a:cubicBezTo>
                    <a:pt x="636" y="295"/>
                    <a:pt x="641" y="300"/>
                    <a:pt x="641" y="305"/>
                  </a:cubicBezTo>
                  <a:cubicBezTo>
                    <a:pt x="641" y="311"/>
                    <a:pt x="636" y="316"/>
                    <a:pt x="630" y="316"/>
                  </a:cubicBezTo>
                  <a:cubicBezTo>
                    <a:pt x="625" y="316"/>
                    <a:pt x="620" y="311"/>
                    <a:pt x="620" y="305"/>
                  </a:cubicBezTo>
                  <a:cubicBezTo>
                    <a:pt x="620" y="300"/>
                    <a:pt x="625" y="295"/>
                    <a:pt x="630" y="295"/>
                  </a:cubicBezTo>
                  <a:close/>
                  <a:moveTo>
                    <a:pt x="658" y="295"/>
                  </a:moveTo>
                  <a:cubicBezTo>
                    <a:pt x="664" y="295"/>
                    <a:pt x="669" y="300"/>
                    <a:pt x="669" y="305"/>
                  </a:cubicBezTo>
                  <a:cubicBezTo>
                    <a:pt x="669" y="311"/>
                    <a:pt x="664" y="316"/>
                    <a:pt x="658" y="316"/>
                  </a:cubicBezTo>
                  <a:cubicBezTo>
                    <a:pt x="653" y="316"/>
                    <a:pt x="648" y="311"/>
                    <a:pt x="648" y="305"/>
                  </a:cubicBezTo>
                  <a:cubicBezTo>
                    <a:pt x="648" y="300"/>
                    <a:pt x="653" y="295"/>
                    <a:pt x="658" y="295"/>
                  </a:cubicBezTo>
                  <a:close/>
                  <a:moveTo>
                    <a:pt x="687" y="295"/>
                  </a:moveTo>
                  <a:cubicBezTo>
                    <a:pt x="692" y="295"/>
                    <a:pt x="697" y="300"/>
                    <a:pt x="697" y="305"/>
                  </a:cubicBezTo>
                  <a:cubicBezTo>
                    <a:pt x="697" y="311"/>
                    <a:pt x="692" y="316"/>
                    <a:pt x="687" y="316"/>
                  </a:cubicBezTo>
                  <a:cubicBezTo>
                    <a:pt x="681" y="316"/>
                    <a:pt x="676" y="311"/>
                    <a:pt x="676" y="305"/>
                  </a:cubicBezTo>
                  <a:cubicBezTo>
                    <a:pt x="676" y="300"/>
                    <a:pt x="681" y="295"/>
                    <a:pt x="687" y="295"/>
                  </a:cubicBezTo>
                  <a:close/>
                  <a:moveTo>
                    <a:pt x="715" y="295"/>
                  </a:moveTo>
                  <a:cubicBezTo>
                    <a:pt x="721" y="295"/>
                    <a:pt x="725" y="300"/>
                    <a:pt x="725" y="305"/>
                  </a:cubicBezTo>
                  <a:cubicBezTo>
                    <a:pt x="725" y="311"/>
                    <a:pt x="721" y="316"/>
                    <a:pt x="715" y="316"/>
                  </a:cubicBezTo>
                  <a:cubicBezTo>
                    <a:pt x="709" y="316"/>
                    <a:pt x="705" y="311"/>
                    <a:pt x="705" y="305"/>
                  </a:cubicBezTo>
                  <a:cubicBezTo>
                    <a:pt x="705" y="300"/>
                    <a:pt x="709" y="295"/>
                    <a:pt x="715" y="295"/>
                  </a:cubicBezTo>
                  <a:close/>
                  <a:moveTo>
                    <a:pt x="743" y="295"/>
                  </a:moveTo>
                  <a:cubicBezTo>
                    <a:pt x="749" y="295"/>
                    <a:pt x="753" y="300"/>
                    <a:pt x="753" y="305"/>
                  </a:cubicBezTo>
                  <a:cubicBezTo>
                    <a:pt x="753" y="311"/>
                    <a:pt x="749" y="316"/>
                    <a:pt x="743" y="316"/>
                  </a:cubicBezTo>
                  <a:cubicBezTo>
                    <a:pt x="737" y="316"/>
                    <a:pt x="733" y="311"/>
                    <a:pt x="733" y="305"/>
                  </a:cubicBezTo>
                  <a:cubicBezTo>
                    <a:pt x="733" y="300"/>
                    <a:pt x="737" y="295"/>
                    <a:pt x="743" y="295"/>
                  </a:cubicBezTo>
                  <a:close/>
                  <a:moveTo>
                    <a:pt x="771" y="295"/>
                  </a:moveTo>
                  <a:cubicBezTo>
                    <a:pt x="777" y="295"/>
                    <a:pt x="782" y="300"/>
                    <a:pt x="782" y="305"/>
                  </a:cubicBezTo>
                  <a:cubicBezTo>
                    <a:pt x="782" y="311"/>
                    <a:pt x="777" y="316"/>
                    <a:pt x="771" y="316"/>
                  </a:cubicBezTo>
                  <a:cubicBezTo>
                    <a:pt x="766" y="316"/>
                    <a:pt x="761" y="311"/>
                    <a:pt x="761" y="305"/>
                  </a:cubicBezTo>
                  <a:cubicBezTo>
                    <a:pt x="761" y="300"/>
                    <a:pt x="766" y="295"/>
                    <a:pt x="771" y="295"/>
                  </a:cubicBezTo>
                  <a:close/>
                  <a:moveTo>
                    <a:pt x="799" y="295"/>
                  </a:moveTo>
                  <a:cubicBezTo>
                    <a:pt x="805" y="295"/>
                    <a:pt x="810" y="300"/>
                    <a:pt x="810" y="305"/>
                  </a:cubicBezTo>
                  <a:cubicBezTo>
                    <a:pt x="810" y="311"/>
                    <a:pt x="805" y="316"/>
                    <a:pt x="799" y="316"/>
                  </a:cubicBezTo>
                  <a:cubicBezTo>
                    <a:pt x="794" y="316"/>
                    <a:pt x="789" y="311"/>
                    <a:pt x="789" y="305"/>
                  </a:cubicBezTo>
                  <a:cubicBezTo>
                    <a:pt x="789" y="300"/>
                    <a:pt x="794" y="295"/>
                    <a:pt x="799" y="295"/>
                  </a:cubicBezTo>
                  <a:close/>
                  <a:moveTo>
                    <a:pt x="828" y="295"/>
                  </a:moveTo>
                  <a:cubicBezTo>
                    <a:pt x="833" y="295"/>
                    <a:pt x="838" y="300"/>
                    <a:pt x="838" y="305"/>
                  </a:cubicBezTo>
                  <a:cubicBezTo>
                    <a:pt x="838" y="311"/>
                    <a:pt x="833" y="316"/>
                    <a:pt x="828" y="316"/>
                  </a:cubicBezTo>
                  <a:cubicBezTo>
                    <a:pt x="822" y="316"/>
                    <a:pt x="817" y="311"/>
                    <a:pt x="817" y="305"/>
                  </a:cubicBezTo>
                  <a:cubicBezTo>
                    <a:pt x="817" y="300"/>
                    <a:pt x="822" y="295"/>
                    <a:pt x="828" y="295"/>
                  </a:cubicBezTo>
                  <a:close/>
                  <a:moveTo>
                    <a:pt x="856" y="295"/>
                  </a:moveTo>
                  <a:cubicBezTo>
                    <a:pt x="862" y="295"/>
                    <a:pt x="866" y="300"/>
                    <a:pt x="866" y="305"/>
                  </a:cubicBezTo>
                  <a:cubicBezTo>
                    <a:pt x="866" y="311"/>
                    <a:pt x="862" y="316"/>
                    <a:pt x="856" y="316"/>
                  </a:cubicBezTo>
                  <a:cubicBezTo>
                    <a:pt x="850" y="316"/>
                    <a:pt x="845" y="311"/>
                    <a:pt x="845" y="305"/>
                  </a:cubicBezTo>
                  <a:cubicBezTo>
                    <a:pt x="845" y="300"/>
                    <a:pt x="850" y="295"/>
                    <a:pt x="856" y="295"/>
                  </a:cubicBezTo>
                  <a:close/>
                  <a:moveTo>
                    <a:pt x="38" y="322"/>
                  </a:moveTo>
                  <a:cubicBezTo>
                    <a:pt x="44" y="322"/>
                    <a:pt x="49" y="327"/>
                    <a:pt x="49" y="332"/>
                  </a:cubicBezTo>
                  <a:cubicBezTo>
                    <a:pt x="49" y="338"/>
                    <a:pt x="44" y="343"/>
                    <a:pt x="38" y="343"/>
                  </a:cubicBezTo>
                  <a:cubicBezTo>
                    <a:pt x="33" y="343"/>
                    <a:pt x="28" y="338"/>
                    <a:pt x="28" y="332"/>
                  </a:cubicBezTo>
                  <a:cubicBezTo>
                    <a:pt x="28" y="327"/>
                    <a:pt x="33" y="322"/>
                    <a:pt x="38" y="322"/>
                  </a:cubicBezTo>
                  <a:close/>
                  <a:moveTo>
                    <a:pt x="66" y="322"/>
                  </a:moveTo>
                  <a:cubicBezTo>
                    <a:pt x="72" y="322"/>
                    <a:pt x="77" y="327"/>
                    <a:pt x="77" y="332"/>
                  </a:cubicBezTo>
                  <a:cubicBezTo>
                    <a:pt x="77" y="338"/>
                    <a:pt x="72" y="343"/>
                    <a:pt x="66" y="343"/>
                  </a:cubicBezTo>
                  <a:cubicBezTo>
                    <a:pt x="61" y="343"/>
                    <a:pt x="56" y="338"/>
                    <a:pt x="56" y="332"/>
                  </a:cubicBezTo>
                  <a:cubicBezTo>
                    <a:pt x="56" y="327"/>
                    <a:pt x="61" y="322"/>
                    <a:pt x="66" y="322"/>
                  </a:cubicBezTo>
                  <a:close/>
                  <a:moveTo>
                    <a:pt x="95" y="322"/>
                  </a:moveTo>
                  <a:cubicBezTo>
                    <a:pt x="100" y="322"/>
                    <a:pt x="105" y="327"/>
                    <a:pt x="105" y="332"/>
                  </a:cubicBezTo>
                  <a:cubicBezTo>
                    <a:pt x="105" y="338"/>
                    <a:pt x="100" y="343"/>
                    <a:pt x="95" y="343"/>
                  </a:cubicBezTo>
                  <a:cubicBezTo>
                    <a:pt x="89" y="343"/>
                    <a:pt x="84" y="338"/>
                    <a:pt x="84" y="332"/>
                  </a:cubicBezTo>
                  <a:cubicBezTo>
                    <a:pt x="84" y="327"/>
                    <a:pt x="89" y="322"/>
                    <a:pt x="95" y="322"/>
                  </a:cubicBezTo>
                  <a:close/>
                  <a:moveTo>
                    <a:pt x="123" y="322"/>
                  </a:moveTo>
                  <a:cubicBezTo>
                    <a:pt x="128" y="322"/>
                    <a:pt x="133" y="327"/>
                    <a:pt x="133" y="332"/>
                  </a:cubicBezTo>
                  <a:cubicBezTo>
                    <a:pt x="133" y="338"/>
                    <a:pt x="128" y="343"/>
                    <a:pt x="123" y="343"/>
                  </a:cubicBezTo>
                  <a:cubicBezTo>
                    <a:pt x="117" y="343"/>
                    <a:pt x="112" y="338"/>
                    <a:pt x="112" y="332"/>
                  </a:cubicBezTo>
                  <a:cubicBezTo>
                    <a:pt x="112" y="327"/>
                    <a:pt x="117" y="322"/>
                    <a:pt x="123" y="322"/>
                  </a:cubicBezTo>
                  <a:close/>
                  <a:moveTo>
                    <a:pt x="151" y="322"/>
                  </a:moveTo>
                  <a:cubicBezTo>
                    <a:pt x="157" y="322"/>
                    <a:pt x="161" y="327"/>
                    <a:pt x="161" y="332"/>
                  </a:cubicBezTo>
                  <a:cubicBezTo>
                    <a:pt x="161" y="338"/>
                    <a:pt x="157" y="343"/>
                    <a:pt x="151" y="343"/>
                  </a:cubicBezTo>
                  <a:cubicBezTo>
                    <a:pt x="145" y="343"/>
                    <a:pt x="141" y="338"/>
                    <a:pt x="141" y="332"/>
                  </a:cubicBezTo>
                  <a:cubicBezTo>
                    <a:pt x="141" y="327"/>
                    <a:pt x="145" y="322"/>
                    <a:pt x="151" y="322"/>
                  </a:cubicBezTo>
                  <a:close/>
                  <a:moveTo>
                    <a:pt x="179" y="322"/>
                  </a:moveTo>
                  <a:cubicBezTo>
                    <a:pt x="185" y="322"/>
                    <a:pt x="190" y="327"/>
                    <a:pt x="190" y="332"/>
                  </a:cubicBezTo>
                  <a:cubicBezTo>
                    <a:pt x="190" y="338"/>
                    <a:pt x="185" y="343"/>
                    <a:pt x="179" y="343"/>
                  </a:cubicBezTo>
                  <a:cubicBezTo>
                    <a:pt x="173" y="343"/>
                    <a:pt x="169" y="338"/>
                    <a:pt x="169" y="332"/>
                  </a:cubicBezTo>
                  <a:cubicBezTo>
                    <a:pt x="169" y="327"/>
                    <a:pt x="173" y="322"/>
                    <a:pt x="179" y="322"/>
                  </a:cubicBezTo>
                  <a:close/>
                  <a:moveTo>
                    <a:pt x="207" y="322"/>
                  </a:moveTo>
                  <a:cubicBezTo>
                    <a:pt x="213" y="322"/>
                    <a:pt x="218" y="327"/>
                    <a:pt x="218" y="332"/>
                  </a:cubicBezTo>
                  <a:cubicBezTo>
                    <a:pt x="218" y="338"/>
                    <a:pt x="213" y="343"/>
                    <a:pt x="207" y="343"/>
                  </a:cubicBezTo>
                  <a:cubicBezTo>
                    <a:pt x="202" y="343"/>
                    <a:pt x="197" y="338"/>
                    <a:pt x="197" y="332"/>
                  </a:cubicBezTo>
                  <a:cubicBezTo>
                    <a:pt x="197" y="327"/>
                    <a:pt x="202" y="322"/>
                    <a:pt x="207" y="322"/>
                  </a:cubicBezTo>
                  <a:close/>
                  <a:moveTo>
                    <a:pt x="236" y="322"/>
                  </a:moveTo>
                  <a:cubicBezTo>
                    <a:pt x="241" y="322"/>
                    <a:pt x="246" y="327"/>
                    <a:pt x="246" y="332"/>
                  </a:cubicBezTo>
                  <a:cubicBezTo>
                    <a:pt x="246" y="338"/>
                    <a:pt x="241" y="343"/>
                    <a:pt x="236" y="343"/>
                  </a:cubicBezTo>
                  <a:cubicBezTo>
                    <a:pt x="230" y="343"/>
                    <a:pt x="225" y="338"/>
                    <a:pt x="225" y="332"/>
                  </a:cubicBezTo>
                  <a:cubicBezTo>
                    <a:pt x="225" y="327"/>
                    <a:pt x="230" y="322"/>
                    <a:pt x="236" y="322"/>
                  </a:cubicBezTo>
                  <a:close/>
                  <a:moveTo>
                    <a:pt x="264" y="322"/>
                  </a:moveTo>
                  <a:cubicBezTo>
                    <a:pt x="269" y="322"/>
                    <a:pt x="274" y="327"/>
                    <a:pt x="274" y="332"/>
                  </a:cubicBezTo>
                  <a:cubicBezTo>
                    <a:pt x="274" y="338"/>
                    <a:pt x="269" y="343"/>
                    <a:pt x="264" y="343"/>
                  </a:cubicBezTo>
                  <a:cubicBezTo>
                    <a:pt x="258" y="343"/>
                    <a:pt x="253" y="338"/>
                    <a:pt x="253" y="332"/>
                  </a:cubicBezTo>
                  <a:cubicBezTo>
                    <a:pt x="253" y="327"/>
                    <a:pt x="258" y="322"/>
                    <a:pt x="264" y="322"/>
                  </a:cubicBezTo>
                  <a:close/>
                  <a:moveTo>
                    <a:pt x="292" y="322"/>
                  </a:moveTo>
                  <a:cubicBezTo>
                    <a:pt x="298" y="322"/>
                    <a:pt x="302" y="327"/>
                    <a:pt x="302" y="332"/>
                  </a:cubicBezTo>
                  <a:cubicBezTo>
                    <a:pt x="302" y="338"/>
                    <a:pt x="298" y="343"/>
                    <a:pt x="292" y="343"/>
                  </a:cubicBezTo>
                  <a:cubicBezTo>
                    <a:pt x="286" y="343"/>
                    <a:pt x="282" y="338"/>
                    <a:pt x="282" y="332"/>
                  </a:cubicBezTo>
                  <a:cubicBezTo>
                    <a:pt x="282" y="327"/>
                    <a:pt x="286" y="322"/>
                    <a:pt x="292" y="322"/>
                  </a:cubicBezTo>
                  <a:close/>
                  <a:moveTo>
                    <a:pt x="320" y="322"/>
                  </a:moveTo>
                  <a:cubicBezTo>
                    <a:pt x="326" y="322"/>
                    <a:pt x="330" y="327"/>
                    <a:pt x="330" y="332"/>
                  </a:cubicBezTo>
                  <a:cubicBezTo>
                    <a:pt x="330" y="338"/>
                    <a:pt x="326" y="343"/>
                    <a:pt x="320" y="343"/>
                  </a:cubicBezTo>
                  <a:cubicBezTo>
                    <a:pt x="314" y="343"/>
                    <a:pt x="310" y="338"/>
                    <a:pt x="310" y="332"/>
                  </a:cubicBezTo>
                  <a:cubicBezTo>
                    <a:pt x="310" y="327"/>
                    <a:pt x="314" y="322"/>
                    <a:pt x="320" y="322"/>
                  </a:cubicBezTo>
                  <a:close/>
                  <a:moveTo>
                    <a:pt x="348" y="322"/>
                  </a:moveTo>
                  <a:cubicBezTo>
                    <a:pt x="354" y="322"/>
                    <a:pt x="359" y="327"/>
                    <a:pt x="359" y="332"/>
                  </a:cubicBezTo>
                  <a:cubicBezTo>
                    <a:pt x="359" y="338"/>
                    <a:pt x="354" y="343"/>
                    <a:pt x="348" y="343"/>
                  </a:cubicBezTo>
                  <a:cubicBezTo>
                    <a:pt x="343" y="343"/>
                    <a:pt x="338" y="338"/>
                    <a:pt x="338" y="332"/>
                  </a:cubicBezTo>
                  <a:cubicBezTo>
                    <a:pt x="338" y="327"/>
                    <a:pt x="343" y="322"/>
                    <a:pt x="348" y="322"/>
                  </a:cubicBezTo>
                  <a:close/>
                  <a:moveTo>
                    <a:pt x="377" y="322"/>
                  </a:moveTo>
                  <a:cubicBezTo>
                    <a:pt x="382" y="322"/>
                    <a:pt x="387" y="327"/>
                    <a:pt x="387" y="332"/>
                  </a:cubicBezTo>
                  <a:cubicBezTo>
                    <a:pt x="387" y="338"/>
                    <a:pt x="382" y="343"/>
                    <a:pt x="377" y="343"/>
                  </a:cubicBezTo>
                  <a:cubicBezTo>
                    <a:pt x="371" y="343"/>
                    <a:pt x="366" y="338"/>
                    <a:pt x="366" y="332"/>
                  </a:cubicBezTo>
                  <a:cubicBezTo>
                    <a:pt x="366" y="327"/>
                    <a:pt x="371" y="322"/>
                    <a:pt x="377" y="322"/>
                  </a:cubicBezTo>
                  <a:close/>
                  <a:moveTo>
                    <a:pt x="405" y="322"/>
                  </a:moveTo>
                  <a:cubicBezTo>
                    <a:pt x="410" y="322"/>
                    <a:pt x="415" y="327"/>
                    <a:pt x="415" y="332"/>
                  </a:cubicBezTo>
                  <a:cubicBezTo>
                    <a:pt x="415" y="338"/>
                    <a:pt x="410" y="343"/>
                    <a:pt x="405" y="343"/>
                  </a:cubicBezTo>
                  <a:cubicBezTo>
                    <a:pt x="399" y="343"/>
                    <a:pt x="394" y="338"/>
                    <a:pt x="394" y="332"/>
                  </a:cubicBezTo>
                  <a:cubicBezTo>
                    <a:pt x="394" y="327"/>
                    <a:pt x="399" y="322"/>
                    <a:pt x="405" y="322"/>
                  </a:cubicBezTo>
                  <a:close/>
                  <a:moveTo>
                    <a:pt x="433" y="322"/>
                  </a:moveTo>
                  <a:cubicBezTo>
                    <a:pt x="439" y="322"/>
                    <a:pt x="443" y="327"/>
                    <a:pt x="443" y="332"/>
                  </a:cubicBezTo>
                  <a:cubicBezTo>
                    <a:pt x="443" y="338"/>
                    <a:pt x="439" y="343"/>
                    <a:pt x="433" y="343"/>
                  </a:cubicBezTo>
                  <a:cubicBezTo>
                    <a:pt x="427" y="343"/>
                    <a:pt x="423" y="338"/>
                    <a:pt x="423" y="332"/>
                  </a:cubicBezTo>
                  <a:cubicBezTo>
                    <a:pt x="423" y="327"/>
                    <a:pt x="427" y="322"/>
                    <a:pt x="433" y="322"/>
                  </a:cubicBezTo>
                  <a:close/>
                  <a:moveTo>
                    <a:pt x="461" y="322"/>
                  </a:moveTo>
                  <a:cubicBezTo>
                    <a:pt x="467" y="322"/>
                    <a:pt x="471" y="327"/>
                    <a:pt x="471" y="332"/>
                  </a:cubicBezTo>
                  <a:cubicBezTo>
                    <a:pt x="471" y="338"/>
                    <a:pt x="467" y="343"/>
                    <a:pt x="461" y="343"/>
                  </a:cubicBezTo>
                  <a:cubicBezTo>
                    <a:pt x="455" y="343"/>
                    <a:pt x="451" y="338"/>
                    <a:pt x="451" y="332"/>
                  </a:cubicBezTo>
                  <a:cubicBezTo>
                    <a:pt x="451" y="327"/>
                    <a:pt x="455" y="322"/>
                    <a:pt x="461" y="322"/>
                  </a:cubicBezTo>
                  <a:close/>
                  <a:moveTo>
                    <a:pt x="489" y="322"/>
                  </a:moveTo>
                  <a:cubicBezTo>
                    <a:pt x="495" y="322"/>
                    <a:pt x="500" y="327"/>
                    <a:pt x="500" y="332"/>
                  </a:cubicBezTo>
                  <a:cubicBezTo>
                    <a:pt x="500" y="338"/>
                    <a:pt x="495" y="343"/>
                    <a:pt x="489" y="343"/>
                  </a:cubicBezTo>
                  <a:cubicBezTo>
                    <a:pt x="484" y="343"/>
                    <a:pt x="479" y="338"/>
                    <a:pt x="479" y="332"/>
                  </a:cubicBezTo>
                  <a:cubicBezTo>
                    <a:pt x="479" y="327"/>
                    <a:pt x="484" y="322"/>
                    <a:pt x="489" y="322"/>
                  </a:cubicBezTo>
                  <a:close/>
                  <a:moveTo>
                    <a:pt x="517" y="322"/>
                  </a:moveTo>
                  <a:cubicBezTo>
                    <a:pt x="523" y="322"/>
                    <a:pt x="528" y="327"/>
                    <a:pt x="528" y="332"/>
                  </a:cubicBezTo>
                  <a:cubicBezTo>
                    <a:pt x="528" y="338"/>
                    <a:pt x="523" y="343"/>
                    <a:pt x="517" y="343"/>
                  </a:cubicBezTo>
                  <a:cubicBezTo>
                    <a:pt x="512" y="343"/>
                    <a:pt x="507" y="338"/>
                    <a:pt x="507" y="332"/>
                  </a:cubicBezTo>
                  <a:cubicBezTo>
                    <a:pt x="507" y="327"/>
                    <a:pt x="512" y="322"/>
                    <a:pt x="517" y="322"/>
                  </a:cubicBezTo>
                  <a:close/>
                  <a:moveTo>
                    <a:pt x="546" y="322"/>
                  </a:moveTo>
                  <a:cubicBezTo>
                    <a:pt x="551" y="322"/>
                    <a:pt x="556" y="327"/>
                    <a:pt x="556" y="332"/>
                  </a:cubicBezTo>
                  <a:cubicBezTo>
                    <a:pt x="556" y="338"/>
                    <a:pt x="551" y="343"/>
                    <a:pt x="546" y="343"/>
                  </a:cubicBezTo>
                  <a:cubicBezTo>
                    <a:pt x="540" y="343"/>
                    <a:pt x="535" y="338"/>
                    <a:pt x="535" y="332"/>
                  </a:cubicBezTo>
                  <a:cubicBezTo>
                    <a:pt x="535" y="327"/>
                    <a:pt x="540" y="322"/>
                    <a:pt x="546" y="322"/>
                  </a:cubicBezTo>
                  <a:close/>
                  <a:moveTo>
                    <a:pt x="574" y="322"/>
                  </a:moveTo>
                  <a:cubicBezTo>
                    <a:pt x="580" y="322"/>
                    <a:pt x="584" y="327"/>
                    <a:pt x="584" y="332"/>
                  </a:cubicBezTo>
                  <a:cubicBezTo>
                    <a:pt x="584" y="338"/>
                    <a:pt x="580" y="343"/>
                    <a:pt x="574" y="343"/>
                  </a:cubicBezTo>
                  <a:cubicBezTo>
                    <a:pt x="568" y="343"/>
                    <a:pt x="564" y="338"/>
                    <a:pt x="564" y="332"/>
                  </a:cubicBezTo>
                  <a:cubicBezTo>
                    <a:pt x="564" y="327"/>
                    <a:pt x="568" y="322"/>
                    <a:pt x="574" y="322"/>
                  </a:cubicBezTo>
                  <a:close/>
                  <a:moveTo>
                    <a:pt x="602" y="322"/>
                  </a:moveTo>
                  <a:cubicBezTo>
                    <a:pt x="608" y="322"/>
                    <a:pt x="612" y="327"/>
                    <a:pt x="612" y="332"/>
                  </a:cubicBezTo>
                  <a:cubicBezTo>
                    <a:pt x="612" y="338"/>
                    <a:pt x="608" y="343"/>
                    <a:pt x="602" y="343"/>
                  </a:cubicBezTo>
                  <a:cubicBezTo>
                    <a:pt x="596" y="343"/>
                    <a:pt x="592" y="338"/>
                    <a:pt x="592" y="332"/>
                  </a:cubicBezTo>
                  <a:cubicBezTo>
                    <a:pt x="592" y="327"/>
                    <a:pt x="596" y="322"/>
                    <a:pt x="602" y="322"/>
                  </a:cubicBezTo>
                  <a:close/>
                  <a:moveTo>
                    <a:pt x="630" y="322"/>
                  </a:moveTo>
                  <a:cubicBezTo>
                    <a:pt x="636" y="322"/>
                    <a:pt x="641" y="327"/>
                    <a:pt x="641" y="332"/>
                  </a:cubicBezTo>
                  <a:cubicBezTo>
                    <a:pt x="641" y="338"/>
                    <a:pt x="636" y="343"/>
                    <a:pt x="630" y="343"/>
                  </a:cubicBezTo>
                  <a:cubicBezTo>
                    <a:pt x="625" y="343"/>
                    <a:pt x="620" y="338"/>
                    <a:pt x="620" y="332"/>
                  </a:cubicBezTo>
                  <a:cubicBezTo>
                    <a:pt x="620" y="327"/>
                    <a:pt x="625" y="322"/>
                    <a:pt x="630" y="322"/>
                  </a:cubicBezTo>
                  <a:close/>
                  <a:moveTo>
                    <a:pt x="658" y="322"/>
                  </a:moveTo>
                  <a:cubicBezTo>
                    <a:pt x="664" y="322"/>
                    <a:pt x="669" y="327"/>
                    <a:pt x="669" y="332"/>
                  </a:cubicBezTo>
                  <a:cubicBezTo>
                    <a:pt x="669" y="338"/>
                    <a:pt x="664" y="343"/>
                    <a:pt x="658" y="343"/>
                  </a:cubicBezTo>
                  <a:cubicBezTo>
                    <a:pt x="653" y="343"/>
                    <a:pt x="648" y="338"/>
                    <a:pt x="648" y="332"/>
                  </a:cubicBezTo>
                  <a:cubicBezTo>
                    <a:pt x="648" y="327"/>
                    <a:pt x="653" y="322"/>
                    <a:pt x="658" y="322"/>
                  </a:cubicBezTo>
                  <a:close/>
                  <a:moveTo>
                    <a:pt x="687" y="322"/>
                  </a:moveTo>
                  <a:cubicBezTo>
                    <a:pt x="692" y="322"/>
                    <a:pt x="697" y="327"/>
                    <a:pt x="697" y="332"/>
                  </a:cubicBezTo>
                  <a:cubicBezTo>
                    <a:pt x="697" y="338"/>
                    <a:pt x="692" y="343"/>
                    <a:pt x="687" y="343"/>
                  </a:cubicBezTo>
                  <a:cubicBezTo>
                    <a:pt x="681" y="343"/>
                    <a:pt x="676" y="338"/>
                    <a:pt x="676" y="332"/>
                  </a:cubicBezTo>
                  <a:cubicBezTo>
                    <a:pt x="676" y="327"/>
                    <a:pt x="681" y="322"/>
                    <a:pt x="687" y="322"/>
                  </a:cubicBezTo>
                  <a:close/>
                  <a:moveTo>
                    <a:pt x="715" y="322"/>
                  </a:moveTo>
                  <a:cubicBezTo>
                    <a:pt x="721" y="322"/>
                    <a:pt x="725" y="327"/>
                    <a:pt x="725" y="332"/>
                  </a:cubicBezTo>
                  <a:cubicBezTo>
                    <a:pt x="725" y="338"/>
                    <a:pt x="721" y="343"/>
                    <a:pt x="715" y="343"/>
                  </a:cubicBezTo>
                  <a:cubicBezTo>
                    <a:pt x="709" y="343"/>
                    <a:pt x="705" y="338"/>
                    <a:pt x="705" y="332"/>
                  </a:cubicBezTo>
                  <a:cubicBezTo>
                    <a:pt x="705" y="327"/>
                    <a:pt x="709" y="322"/>
                    <a:pt x="715" y="322"/>
                  </a:cubicBezTo>
                  <a:close/>
                  <a:moveTo>
                    <a:pt x="743" y="322"/>
                  </a:moveTo>
                  <a:cubicBezTo>
                    <a:pt x="749" y="322"/>
                    <a:pt x="753" y="327"/>
                    <a:pt x="753" y="332"/>
                  </a:cubicBezTo>
                  <a:cubicBezTo>
                    <a:pt x="753" y="338"/>
                    <a:pt x="749" y="343"/>
                    <a:pt x="743" y="343"/>
                  </a:cubicBezTo>
                  <a:cubicBezTo>
                    <a:pt x="737" y="343"/>
                    <a:pt x="733" y="338"/>
                    <a:pt x="733" y="332"/>
                  </a:cubicBezTo>
                  <a:cubicBezTo>
                    <a:pt x="733" y="327"/>
                    <a:pt x="737" y="322"/>
                    <a:pt x="743" y="322"/>
                  </a:cubicBezTo>
                  <a:close/>
                  <a:moveTo>
                    <a:pt x="771" y="322"/>
                  </a:moveTo>
                  <a:cubicBezTo>
                    <a:pt x="777" y="322"/>
                    <a:pt x="782" y="327"/>
                    <a:pt x="782" y="332"/>
                  </a:cubicBezTo>
                  <a:cubicBezTo>
                    <a:pt x="782" y="338"/>
                    <a:pt x="777" y="343"/>
                    <a:pt x="771" y="343"/>
                  </a:cubicBezTo>
                  <a:cubicBezTo>
                    <a:pt x="766" y="343"/>
                    <a:pt x="761" y="338"/>
                    <a:pt x="761" y="332"/>
                  </a:cubicBezTo>
                  <a:cubicBezTo>
                    <a:pt x="761" y="327"/>
                    <a:pt x="766" y="322"/>
                    <a:pt x="771" y="322"/>
                  </a:cubicBezTo>
                  <a:close/>
                  <a:moveTo>
                    <a:pt x="799" y="322"/>
                  </a:moveTo>
                  <a:cubicBezTo>
                    <a:pt x="805" y="322"/>
                    <a:pt x="810" y="327"/>
                    <a:pt x="810" y="332"/>
                  </a:cubicBezTo>
                  <a:cubicBezTo>
                    <a:pt x="810" y="338"/>
                    <a:pt x="805" y="343"/>
                    <a:pt x="799" y="343"/>
                  </a:cubicBezTo>
                  <a:cubicBezTo>
                    <a:pt x="794" y="343"/>
                    <a:pt x="789" y="338"/>
                    <a:pt x="789" y="332"/>
                  </a:cubicBezTo>
                  <a:cubicBezTo>
                    <a:pt x="789" y="327"/>
                    <a:pt x="794" y="322"/>
                    <a:pt x="799" y="322"/>
                  </a:cubicBezTo>
                  <a:close/>
                  <a:moveTo>
                    <a:pt x="38" y="349"/>
                  </a:moveTo>
                  <a:cubicBezTo>
                    <a:pt x="44" y="349"/>
                    <a:pt x="49" y="353"/>
                    <a:pt x="49" y="359"/>
                  </a:cubicBezTo>
                  <a:cubicBezTo>
                    <a:pt x="49" y="365"/>
                    <a:pt x="44" y="369"/>
                    <a:pt x="38" y="369"/>
                  </a:cubicBezTo>
                  <a:cubicBezTo>
                    <a:pt x="33" y="369"/>
                    <a:pt x="28" y="365"/>
                    <a:pt x="28" y="359"/>
                  </a:cubicBezTo>
                  <a:cubicBezTo>
                    <a:pt x="28" y="353"/>
                    <a:pt x="33" y="349"/>
                    <a:pt x="38" y="349"/>
                  </a:cubicBezTo>
                  <a:close/>
                  <a:moveTo>
                    <a:pt x="66" y="349"/>
                  </a:moveTo>
                  <a:cubicBezTo>
                    <a:pt x="72" y="349"/>
                    <a:pt x="77" y="353"/>
                    <a:pt x="77" y="359"/>
                  </a:cubicBezTo>
                  <a:cubicBezTo>
                    <a:pt x="77" y="365"/>
                    <a:pt x="72" y="369"/>
                    <a:pt x="66" y="369"/>
                  </a:cubicBezTo>
                  <a:cubicBezTo>
                    <a:pt x="61" y="369"/>
                    <a:pt x="56" y="365"/>
                    <a:pt x="56" y="359"/>
                  </a:cubicBezTo>
                  <a:cubicBezTo>
                    <a:pt x="56" y="353"/>
                    <a:pt x="61" y="349"/>
                    <a:pt x="66" y="349"/>
                  </a:cubicBezTo>
                  <a:close/>
                  <a:moveTo>
                    <a:pt x="95" y="349"/>
                  </a:moveTo>
                  <a:cubicBezTo>
                    <a:pt x="100" y="349"/>
                    <a:pt x="105" y="353"/>
                    <a:pt x="105" y="359"/>
                  </a:cubicBezTo>
                  <a:cubicBezTo>
                    <a:pt x="105" y="365"/>
                    <a:pt x="100" y="369"/>
                    <a:pt x="95" y="369"/>
                  </a:cubicBezTo>
                  <a:cubicBezTo>
                    <a:pt x="89" y="369"/>
                    <a:pt x="84" y="365"/>
                    <a:pt x="84" y="359"/>
                  </a:cubicBezTo>
                  <a:cubicBezTo>
                    <a:pt x="84" y="353"/>
                    <a:pt x="89" y="349"/>
                    <a:pt x="95" y="349"/>
                  </a:cubicBezTo>
                  <a:close/>
                  <a:moveTo>
                    <a:pt x="123" y="349"/>
                  </a:moveTo>
                  <a:cubicBezTo>
                    <a:pt x="128" y="349"/>
                    <a:pt x="133" y="353"/>
                    <a:pt x="133" y="359"/>
                  </a:cubicBezTo>
                  <a:cubicBezTo>
                    <a:pt x="133" y="365"/>
                    <a:pt x="128" y="369"/>
                    <a:pt x="123" y="369"/>
                  </a:cubicBezTo>
                  <a:cubicBezTo>
                    <a:pt x="117" y="369"/>
                    <a:pt x="112" y="365"/>
                    <a:pt x="112" y="359"/>
                  </a:cubicBezTo>
                  <a:cubicBezTo>
                    <a:pt x="112" y="353"/>
                    <a:pt x="117" y="349"/>
                    <a:pt x="123" y="349"/>
                  </a:cubicBezTo>
                  <a:close/>
                  <a:moveTo>
                    <a:pt x="151" y="349"/>
                  </a:moveTo>
                  <a:cubicBezTo>
                    <a:pt x="157" y="349"/>
                    <a:pt x="161" y="353"/>
                    <a:pt x="161" y="359"/>
                  </a:cubicBezTo>
                  <a:cubicBezTo>
                    <a:pt x="161" y="365"/>
                    <a:pt x="157" y="369"/>
                    <a:pt x="151" y="369"/>
                  </a:cubicBezTo>
                  <a:cubicBezTo>
                    <a:pt x="145" y="369"/>
                    <a:pt x="141" y="365"/>
                    <a:pt x="141" y="359"/>
                  </a:cubicBezTo>
                  <a:cubicBezTo>
                    <a:pt x="141" y="353"/>
                    <a:pt x="145" y="349"/>
                    <a:pt x="151" y="349"/>
                  </a:cubicBezTo>
                  <a:close/>
                  <a:moveTo>
                    <a:pt x="179" y="349"/>
                  </a:moveTo>
                  <a:cubicBezTo>
                    <a:pt x="185" y="349"/>
                    <a:pt x="190" y="353"/>
                    <a:pt x="190" y="359"/>
                  </a:cubicBezTo>
                  <a:cubicBezTo>
                    <a:pt x="190" y="365"/>
                    <a:pt x="185" y="369"/>
                    <a:pt x="179" y="369"/>
                  </a:cubicBezTo>
                  <a:cubicBezTo>
                    <a:pt x="173" y="369"/>
                    <a:pt x="169" y="365"/>
                    <a:pt x="169" y="359"/>
                  </a:cubicBezTo>
                  <a:cubicBezTo>
                    <a:pt x="169" y="353"/>
                    <a:pt x="173" y="349"/>
                    <a:pt x="179" y="349"/>
                  </a:cubicBezTo>
                  <a:close/>
                  <a:moveTo>
                    <a:pt x="207" y="349"/>
                  </a:moveTo>
                  <a:cubicBezTo>
                    <a:pt x="213" y="349"/>
                    <a:pt x="218" y="353"/>
                    <a:pt x="218" y="359"/>
                  </a:cubicBezTo>
                  <a:cubicBezTo>
                    <a:pt x="218" y="365"/>
                    <a:pt x="213" y="369"/>
                    <a:pt x="207" y="369"/>
                  </a:cubicBezTo>
                  <a:cubicBezTo>
                    <a:pt x="202" y="369"/>
                    <a:pt x="197" y="365"/>
                    <a:pt x="197" y="359"/>
                  </a:cubicBezTo>
                  <a:cubicBezTo>
                    <a:pt x="197" y="353"/>
                    <a:pt x="202" y="349"/>
                    <a:pt x="207" y="349"/>
                  </a:cubicBezTo>
                  <a:close/>
                  <a:moveTo>
                    <a:pt x="236" y="349"/>
                  </a:moveTo>
                  <a:cubicBezTo>
                    <a:pt x="241" y="349"/>
                    <a:pt x="246" y="353"/>
                    <a:pt x="246" y="359"/>
                  </a:cubicBezTo>
                  <a:cubicBezTo>
                    <a:pt x="246" y="365"/>
                    <a:pt x="241" y="369"/>
                    <a:pt x="236" y="369"/>
                  </a:cubicBezTo>
                  <a:cubicBezTo>
                    <a:pt x="230" y="369"/>
                    <a:pt x="225" y="365"/>
                    <a:pt x="225" y="359"/>
                  </a:cubicBezTo>
                  <a:cubicBezTo>
                    <a:pt x="225" y="353"/>
                    <a:pt x="230" y="349"/>
                    <a:pt x="236" y="349"/>
                  </a:cubicBezTo>
                  <a:close/>
                  <a:moveTo>
                    <a:pt x="264" y="349"/>
                  </a:moveTo>
                  <a:cubicBezTo>
                    <a:pt x="269" y="349"/>
                    <a:pt x="274" y="353"/>
                    <a:pt x="274" y="359"/>
                  </a:cubicBezTo>
                  <a:cubicBezTo>
                    <a:pt x="274" y="365"/>
                    <a:pt x="269" y="369"/>
                    <a:pt x="264" y="369"/>
                  </a:cubicBezTo>
                  <a:cubicBezTo>
                    <a:pt x="258" y="369"/>
                    <a:pt x="253" y="365"/>
                    <a:pt x="253" y="359"/>
                  </a:cubicBezTo>
                  <a:cubicBezTo>
                    <a:pt x="253" y="353"/>
                    <a:pt x="258" y="349"/>
                    <a:pt x="264" y="349"/>
                  </a:cubicBezTo>
                  <a:close/>
                  <a:moveTo>
                    <a:pt x="292" y="349"/>
                  </a:moveTo>
                  <a:cubicBezTo>
                    <a:pt x="298" y="349"/>
                    <a:pt x="302" y="353"/>
                    <a:pt x="302" y="359"/>
                  </a:cubicBezTo>
                  <a:cubicBezTo>
                    <a:pt x="302" y="365"/>
                    <a:pt x="298" y="369"/>
                    <a:pt x="292" y="369"/>
                  </a:cubicBezTo>
                  <a:cubicBezTo>
                    <a:pt x="286" y="369"/>
                    <a:pt x="282" y="365"/>
                    <a:pt x="282" y="359"/>
                  </a:cubicBezTo>
                  <a:cubicBezTo>
                    <a:pt x="282" y="353"/>
                    <a:pt x="286" y="349"/>
                    <a:pt x="292" y="349"/>
                  </a:cubicBezTo>
                  <a:close/>
                  <a:moveTo>
                    <a:pt x="320" y="349"/>
                  </a:moveTo>
                  <a:cubicBezTo>
                    <a:pt x="326" y="349"/>
                    <a:pt x="330" y="353"/>
                    <a:pt x="330" y="359"/>
                  </a:cubicBezTo>
                  <a:cubicBezTo>
                    <a:pt x="330" y="365"/>
                    <a:pt x="326" y="369"/>
                    <a:pt x="320" y="369"/>
                  </a:cubicBezTo>
                  <a:cubicBezTo>
                    <a:pt x="314" y="369"/>
                    <a:pt x="310" y="365"/>
                    <a:pt x="310" y="359"/>
                  </a:cubicBezTo>
                  <a:cubicBezTo>
                    <a:pt x="310" y="353"/>
                    <a:pt x="314" y="349"/>
                    <a:pt x="320" y="349"/>
                  </a:cubicBezTo>
                  <a:close/>
                  <a:moveTo>
                    <a:pt x="348" y="349"/>
                  </a:moveTo>
                  <a:cubicBezTo>
                    <a:pt x="354" y="349"/>
                    <a:pt x="359" y="353"/>
                    <a:pt x="359" y="359"/>
                  </a:cubicBezTo>
                  <a:cubicBezTo>
                    <a:pt x="359" y="365"/>
                    <a:pt x="354" y="369"/>
                    <a:pt x="348" y="369"/>
                  </a:cubicBezTo>
                  <a:cubicBezTo>
                    <a:pt x="343" y="369"/>
                    <a:pt x="338" y="365"/>
                    <a:pt x="338" y="359"/>
                  </a:cubicBezTo>
                  <a:cubicBezTo>
                    <a:pt x="338" y="353"/>
                    <a:pt x="343" y="349"/>
                    <a:pt x="348" y="349"/>
                  </a:cubicBezTo>
                  <a:close/>
                  <a:moveTo>
                    <a:pt x="377" y="349"/>
                  </a:moveTo>
                  <a:cubicBezTo>
                    <a:pt x="382" y="349"/>
                    <a:pt x="387" y="353"/>
                    <a:pt x="387" y="359"/>
                  </a:cubicBezTo>
                  <a:cubicBezTo>
                    <a:pt x="387" y="365"/>
                    <a:pt x="382" y="369"/>
                    <a:pt x="377" y="369"/>
                  </a:cubicBezTo>
                  <a:cubicBezTo>
                    <a:pt x="371" y="369"/>
                    <a:pt x="366" y="365"/>
                    <a:pt x="366" y="359"/>
                  </a:cubicBezTo>
                  <a:cubicBezTo>
                    <a:pt x="366" y="353"/>
                    <a:pt x="371" y="349"/>
                    <a:pt x="377" y="349"/>
                  </a:cubicBezTo>
                  <a:close/>
                  <a:moveTo>
                    <a:pt x="405" y="349"/>
                  </a:moveTo>
                  <a:cubicBezTo>
                    <a:pt x="410" y="349"/>
                    <a:pt x="415" y="353"/>
                    <a:pt x="415" y="359"/>
                  </a:cubicBezTo>
                  <a:cubicBezTo>
                    <a:pt x="415" y="365"/>
                    <a:pt x="410" y="369"/>
                    <a:pt x="405" y="369"/>
                  </a:cubicBezTo>
                  <a:cubicBezTo>
                    <a:pt x="399" y="369"/>
                    <a:pt x="394" y="365"/>
                    <a:pt x="394" y="359"/>
                  </a:cubicBezTo>
                  <a:cubicBezTo>
                    <a:pt x="394" y="353"/>
                    <a:pt x="399" y="349"/>
                    <a:pt x="405" y="349"/>
                  </a:cubicBezTo>
                  <a:close/>
                  <a:moveTo>
                    <a:pt x="433" y="349"/>
                  </a:moveTo>
                  <a:cubicBezTo>
                    <a:pt x="439" y="349"/>
                    <a:pt x="443" y="353"/>
                    <a:pt x="443" y="359"/>
                  </a:cubicBezTo>
                  <a:cubicBezTo>
                    <a:pt x="443" y="365"/>
                    <a:pt x="439" y="369"/>
                    <a:pt x="433" y="369"/>
                  </a:cubicBezTo>
                  <a:cubicBezTo>
                    <a:pt x="427" y="369"/>
                    <a:pt x="423" y="365"/>
                    <a:pt x="423" y="359"/>
                  </a:cubicBezTo>
                  <a:cubicBezTo>
                    <a:pt x="423" y="353"/>
                    <a:pt x="427" y="349"/>
                    <a:pt x="433" y="349"/>
                  </a:cubicBezTo>
                  <a:close/>
                  <a:moveTo>
                    <a:pt x="461" y="349"/>
                  </a:moveTo>
                  <a:cubicBezTo>
                    <a:pt x="467" y="349"/>
                    <a:pt x="471" y="353"/>
                    <a:pt x="471" y="359"/>
                  </a:cubicBezTo>
                  <a:cubicBezTo>
                    <a:pt x="471" y="365"/>
                    <a:pt x="467" y="369"/>
                    <a:pt x="461" y="369"/>
                  </a:cubicBezTo>
                  <a:cubicBezTo>
                    <a:pt x="455" y="369"/>
                    <a:pt x="451" y="365"/>
                    <a:pt x="451" y="359"/>
                  </a:cubicBezTo>
                  <a:cubicBezTo>
                    <a:pt x="451" y="353"/>
                    <a:pt x="455" y="349"/>
                    <a:pt x="461" y="349"/>
                  </a:cubicBezTo>
                  <a:close/>
                  <a:moveTo>
                    <a:pt x="489" y="349"/>
                  </a:moveTo>
                  <a:cubicBezTo>
                    <a:pt x="495" y="349"/>
                    <a:pt x="500" y="353"/>
                    <a:pt x="500" y="359"/>
                  </a:cubicBezTo>
                  <a:cubicBezTo>
                    <a:pt x="500" y="365"/>
                    <a:pt x="495" y="369"/>
                    <a:pt x="489" y="369"/>
                  </a:cubicBezTo>
                  <a:cubicBezTo>
                    <a:pt x="484" y="369"/>
                    <a:pt x="479" y="365"/>
                    <a:pt x="479" y="359"/>
                  </a:cubicBezTo>
                  <a:cubicBezTo>
                    <a:pt x="479" y="353"/>
                    <a:pt x="484" y="349"/>
                    <a:pt x="489" y="349"/>
                  </a:cubicBezTo>
                  <a:close/>
                  <a:moveTo>
                    <a:pt x="517" y="349"/>
                  </a:moveTo>
                  <a:cubicBezTo>
                    <a:pt x="523" y="349"/>
                    <a:pt x="528" y="353"/>
                    <a:pt x="528" y="359"/>
                  </a:cubicBezTo>
                  <a:cubicBezTo>
                    <a:pt x="528" y="365"/>
                    <a:pt x="523" y="369"/>
                    <a:pt x="517" y="369"/>
                  </a:cubicBezTo>
                  <a:cubicBezTo>
                    <a:pt x="512" y="369"/>
                    <a:pt x="507" y="365"/>
                    <a:pt x="507" y="359"/>
                  </a:cubicBezTo>
                  <a:cubicBezTo>
                    <a:pt x="507" y="353"/>
                    <a:pt x="512" y="349"/>
                    <a:pt x="517" y="349"/>
                  </a:cubicBezTo>
                  <a:close/>
                  <a:moveTo>
                    <a:pt x="546" y="349"/>
                  </a:moveTo>
                  <a:cubicBezTo>
                    <a:pt x="551" y="349"/>
                    <a:pt x="556" y="353"/>
                    <a:pt x="556" y="359"/>
                  </a:cubicBezTo>
                  <a:cubicBezTo>
                    <a:pt x="556" y="365"/>
                    <a:pt x="551" y="369"/>
                    <a:pt x="546" y="369"/>
                  </a:cubicBezTo>
                  <a:cubicBezTo>
                    <a:pt x="540" y="369"/>
                    <a:pt x="535" y="365"/>
                    <a:pt x="535" y="359"/>
                  </a:cubicBezTo>
                  <a:cubicBezTo>
                    <a:pt x="535" y="353"/>
                    <a:pt x="540" y="349"/>
                    <a:pt x="546" y="349"/>
                  </a:cubicBezTo>
                  <a:close/>
                  <a:moveTo>
                    <a:pt x="574" y="349"/>
                  </a:moveTo>
                  <a:cubicBezTo>
                    <a:pt x="580" y="349"/>
                    <a:pt x="584" y="353"/>
                    <a:pt x="584" y="359"/>
                  </a:cubicBezTo>
                  <a:cubicBezTo>
                    <a:pt x="584" y="365"/>
                    <a:pt x="580" y="369"/>
                    <a:pt x="574" y="369"/>
                  </a:cubicBezTo>
                  <a:cubicBezTo>
                    <a:pt x="568" y="369"/>
                    <a:pt x="564" y="365"/>
                    <a:pt x="564" y="359"/>
                  </a:cubicBezTo>
                  <a:cubicBezTo>
                    <a:pt x="564" y="353"/>
                    <a:pt x="568" y="349"/>
                    <a:pt x="574" y="349"/>
                  </a:cubicBezTo>
                  <a:close/>
                  <a:moveTo>
                    <a:pt x="602" y="349"/>
                  </a:moveTo>
                  <a:cubicBezTo>
                    <a:pt x="608" y="349"/>
                    <a:pt x="612" y="353"/>
                    <a:pt x="612" y="359"/>
                  </a:cubicBezTo>
                  <a:cubicBezTo>
                    <a:pt x="612" y="365"/>
                    <a:pt x="608" y="369"/>
                    <a:pt x="602" y="369"/>
                  </a:cubicBezTo>
                  <a:cubicBezTo>
                    <a:pt x="596" y="369"/>
                    <a:pt x="592" y="365"/>
                    <a:pt x="592" y="359"/>
                  </a:cubicBezTo>
                  <a:cubicBezTo>
                    <a:pt x="592" y="353"/>
                    <a:pt x="596" y="349"/>
                    <a:pt x="602" y="349"/>
                  </a:cubicBezTo>
                  <a:close/>
                  <a:moveTo>
                    <a:pt x="630" y="349"/>
                  </a:moveTo>
                  <a:cubicBezTo>
                    <a:pt x="636" y="349"/>
                    <a:pt x="641" y="353"/>
                    <a:pt x="641" y="359"/>
                  </a:cubicBezTo>
                  <a:cubicBezTo>
                    <a:pt x="641" y="365"/>
                    <a:pt x="636" y="369"/>
                    <a:pt x="630" y="369"/>
                  </a:cubicBezTo>
                  <a:cubicBezTo>
                    <a:pt x="625" y="369"/>
                    <a:pt x="620" y="365"/>
                    <a:pt x="620" y="359"/>
                  </a:cubicBezTo>
                  <a:cubicBezTo>
                    <a:pt x="620" y="353"/>
                    <a:pt x="625" y="349"/>
                    <a:pt x="630" y="349"/>
                  </a:cubicBezTo>
                  <a:close/>
                  <a:moveTo>
                    <a:pt x="658" y="349"/>
                  </a:moveTo>
                  <a:cubicBezTo>
                    <a:pt x="664" y="349"/>
                    <a:pt x="669" y="353"/>
                    <a:pt x="669" y="359"/>
                  </a:cubicBezTo>
                  <a:cubicBezTo>
                    <a:pt x="669" y="365"/>
                    <a:pt x="664" y="369"/>
                    <a:pt x="658" y="369"/>
                  </a:cubicBezTo>
                  <a:cubicBezTo>
                    <a:pt x="653" y="369"/>
                    <a:pt x="648" y="365"/>
                    <a:pt x="648" y="359"/>
                  </a:cubicBezTo>
                  <a:cubicBezTo>
                    <a:pt x="648" y="353"/>
                    <a:pt x="653" y="349"/>
                    <a:pt x="658" y="349"/>
                  </a:cubicBezTo>
                  <a:close/>
                  <a:moveTo>
                    <a:pt x="687" y="349"/>
                  </a:moveTo>
                  <a:cubicBezTo>
                    <a:pt x="692" y="349"/>
                    <a:pt x="697" y="353"/>
                    <a:pt x="697" y="359"/>
                  </a:cubicBezTo>
                  <a:cubicBezTo>
                    <a:pt x="697" y="365"/>
                    <a:pt x="692" y="369"/>
                    <a:pt x="687" y="369"/>
                  </a:cubicBezTo>
                  <a:cubicBezTo>
                    <a:pt x="681" y="369"/>
                    <a:pt x="676" y="365"/>
                    <a:pt x="676" y="359"/>
                  </a:cubicBezTo>
                  <a:cubicBezTo>
                    <a:pt x="676" y="353"/>
                    <a:pt x="681" y="349"/>
                    <a:pt x="687" y="349"/>
                  </a:cubicBezTo>
                  <a:close/>
                  <a:moveTo>
                    <a:pt x="743" y="349"/>
                  </a:moveTo>
                  <a:cubicBezTo>
                    <a:pt x="749" y="349"/>
                    <a:pt x="753" y="353"/>
                    <a:pt x="753" y="359"/>
                  </a:cubicBezTo>
                  <a:cubicBezTo>
                    <a:pt x="753" y="365"/>
                    <a:pt x="749" y="369"/>
                    <a:pt x="743" y="369"/>
                  </a:cubicBezTo>
                  <a:cubicBezTo>
                    <a:pt x="737" y="369"/>
                    <a:pt x="733" y="365"/>
                    <a:pt x="733" y="359"/>
                  </a:cubicBezTo>
                  <a:cubicBezTo>
                    <a:pt x="733" y="353"/>
                    <a:pt x="737" y="349"/>
                    <a:pt x="743" y="349"/>
                  </a:cubicBezTo>
                  <a:close/>
                  <a:moveTo>
                    <a:pt x="771" y="349"/>
                  </a:moveTo>
                  <a:cubicBezTo>
                    <a:pt x="777" y="349"/>
                    <a:pt x="782" y="353"/>
                    <a:pt x="782" y="359"/>
                  </a:cubicBezTo>
                  <a:cubicBezTo>
                    <a:pt x="782" y="365"/>
                    <a:pt x="777" y="369"/>
                    <a:pt x="771" y="369"/>
                  </a:cubicBezTo>
                  <a:cubicBezTo>
                    <a:pt x="766" y="369"/>
                    <a:pt x="761" y="365"/>
                    <a:pt x="761" y="359"/>
                  </a:cubicBezTo>
                  <a:cubicBezTo>
                    <a:pt x="761" y="353"/>
                    <a:pt x="766" y="349"/>
                    <a:pt x="771" y="349"/>
                  </a:cubicBezTo>
                  <a:close/>
                  <a:moveTo>
                    <a:pt x="38" y="376"/>
                  </a:moveTo>
                  <a:cubicBezTo>
                    <a:pt x="44" y="376"/>
                    <a:pt x="49" y="380"/>
                    <a:pt x="49" y="386"/>
                  </a:cubicBezTo>
                  <a:cubicBezTo>
                    <a:pt x="49" y="392"/>
                    <a:pt x="44" y="396"/>
                    <a:pt x="38" y="396"/>
                  </a:cubicBezTo>
                  <a:cubicBezTo>
                    <a:pt x="33" y="396"/>
                    <a:pt x="28" y="392"/>
                    <a:pt x="28" y="386"/>
                  </a:cubicBezTo>
                  <a:cubicBezTo>
                    <a:pt x="28" y="380"/>
                    <a:pt x="33" y="376"/>
                    <a:pt x="38" y="376"/>
                  </a:cubicBezTo>
                  <a:close/>
                  <a:moveTo>
                    <a:pt x="66" y="376"/>
                  </a:moveTo>
                  <a:cubicBezTo>
                    <a:pt x="72" y="376"/>
                    <a:pt x="77" y="380"/>
                    <a:pt x="77" y="386"/>
                  </a:cubicBezTo>
                  <a:cubicBezTo>
                    <a:pt x="77" y="392"/>
                    <a:pt x="72" y="396"/>
                    <a:pt x="66" y="396"/>
                  </a:cubicBezTo>
                  <a:cubicBezTo>
                    <a:pt x="61" y="396"/>
                    <a:pt x="56" y="392"/>
                    <a:pt x="56" y="386"/>
                  </a:cubicBezTo>
                  <a:cubicBezTo>
                    <a:pt x="56" y="380"/>
                    <a:pt x="61" y="376"/>
                    <a:pt x="66" y="376"/>
                  </a:cubicBezTo>
                  <a:close/>
                  <a:moveTo>
                    <a:pt x="95" y="376"/>
                  </a:moveTo>
                  <a:cubicBezTo>
                    <a:pt x="100" y="376"/>
                    <a:pt x="105" y="380"/>
                    <a:pt x="105" y="386"/>
                  </a:cubicBezTo>
                  <a:cubicBezTo>
                    <a:pt x="105" y="392"/>
                    <a:pt x="100" y="396"/>
                    <a:pt x="95" y="396"/>
                  </a:cubicBezTo>
                  <a:cubicBezTo>
                    <a:pt x="89" y="396"/>
                    <a:pt x="84" y="392"/>
                    <a:pt x="84" y="386"/>
                  </a:cubicBezTo>
                  <a:cubicBezTo>
                    <a:pt x="84" y="380"/>
                    <a:pt x="89" y="376"/>
                    <a:pt x="95" y="376"/>
                  </a:cubicBezTo>
                  <a:close/>
                  <a:moveTo>
                    <a:pt x="123" y="376"/>
                  </a:moveTo>
                  <a:cubicBezTo>
                    <a:pt x="128" y="376"/>
                    <a:pt x="133" y="380"/>
                    <a:pt x="133" y="386"/>
                  </a:cubicBezTo>
                  <a:cubicBezTo>
                    <a:pt x="133" y="392"/>
                    <a:pt x="128" y="396"/>
                    <a:pt x="123" y="396"/>
                  </a:cubicBezTo>
                  <a:cubicBezTo>
                    <a:pt x="117" y="396"/>
                    <a:pt x="112" y="392"/>
                    <a:pt x="112" y="386"/>
                  </a:cubicBezTo>
                  <a:cubicBezTo>
                    <a:pt x="112" y="380"/>
                    <a:pt x="117" y="376"/>
                    <a:pt x="123" y="376"/>
                  </a:cubicBezTo>
                  <a:close/>
                  <a:moveTo>
                    <a:pt x="151" y="376"/>
                  </a:moveTo>
                  <a:cubicBezTo>
                    <a:pt x="157" y="376"/>
                    <a:pt x="161" y="380"/>
                    <a:pt x="161" y="386"/>
                  </a:cubicBezTo>
                  <a:cubicBezTo>
                    <a:pt x="161" y="392"/>
                    <a:pt x="157" y="396"/>
                    <a:pt x="151" y="396"/>
                  </a:cubicBezTo>
                  <a:cubicBezTo>
                    <a:pt x="145" y="396"/>
                    <a:pt x="141" y="392"/>
                    <a:pt x="141" y="386"/>
                  </a:cubicBezTo>
                  <a:cubicBezTo>
                    <a:pt x="141" y="380"/>
                    <a:pt x="145" y="376"/>
                    <a:pt x="151" y="376"/>
                  </a:cubicBezTo>
                  <a:close/>
                  <a:moveTo>
                    <a:pt x="179" y="376"/>
                  </a:moveTo>
                  <a:cubicBezTo>
                    <a:pt x="185" y="376"/>
                    <a:pt x="190" y="380"/>
                    <a:pt x="190" y="386"/>
                  </a:cubicBezTo>
                  <a:cubicBezTo>
                    <a:pt x="190" y="392"/>
                    <a:pt x="185" y="396"/>
                    <a:pt x="179" y="396"/>
                  </a:cubicBezTo>
                  <a:cubicBezTo>
                    <a:pt x="173" y="396"/>
                    <a:pt x="169" y="392"/>
                    <a:pt x="169" y="386"/>
                  </a:cubicBezTo>
                  <a:cubicBezTo>
                    <a:pt x="169" y="380"/>
                    <a:pt x="173" y="376"/>
                    <a:pt x="179" y="376"/>
                  </a:cubicBezTo>
                  <a:close/>
                  <a:moveTo>
                    <a:pt x="207" y="376"/>
                  </a:moveTo>
                  <a:cubicBezTo>
                    <a:pt x="213" y="376"/>
                    <a:pt x="218" y="380"/>
                    <a:pt x="218" y="386"/>
                  </a:cubicBezTo>
                  <a:cubicBezTo>
                    <a:pt x="218" y="392"/>
                    <a:pt x="213" y="396"/>
                    <a:pt x="207" y="396"/>
                  </a:cubicBezTo>
                  <a:cubicBezTo>
                    <a:pt x="202" y="396"/>
                    <a:pt x="197" y="392"/>
                    <a:pt x="197" y="386"/>
                  </a:cubicBezTo>
                  <a:cubicBezTo>
                    <a:pt x="197" y="380"/>
                    <a:pt x="202" y="376"/>
                    <a:pt x="207" y="376"/>
                  </a:cubicBezTo>
                  <a:close/>
                  <a:moveTo>
                    <a:pt x="236" y="376"/>
                  </a:moveTo>
                  <a:cubicBezTo>
                    <a:pt x="241" y="376"/>
                    <a:pt x="246" y="380"/>
                    <a:pt x="246" y="386"/>
                  </a:cubicBezTo>
                  <a:cubicBezTo>
                    <a:pt x="246" y="392"/>
                    <a:pt x="241" y="396"/>
                    <a:pt x="236" y="396"/>
                  </a:cubicBezTo>
                  <a:cubicBezTo>
                    <a:pt x="230" y="396"/>
                    <a:pt x="225" y="392"/>
                    <a:pt x="225" y="386"/>
                  </a:cubicBezTo>
                  <a:cubicBezTo>
                    <a:pt x="225" y="380"/>
                    <a:pt x="230" y="376"/>
                    <a:pt x="236" y="376"/>
                  </a:cubicBezTo>
                  <a:close/>
                  <a:moveTo>
                    <a:pt x="264" y="376"/>
                  </a:moveTo>
                  <a:cubicBezTo>
                    <a:pt x="269" y="376"/>
                    <a:pt x="274" y="380"/>
                    <a:pt x="274" y="386"/>
                  </a:cubicBezTo>
                  <a:cubicBezTo>
                    <a:pt x="274" y="392"/>
                    <a:pt x="269" y="396"/>
                    <a:pt x="264" y="396"/>
                  </a:cubicBezTo>
                  <a:cubicBezTo>
                    <a:pt x="258" y="396"/>
                    <a:pt x="253" y="392"/>
                    <a:pt x="253" y="386"/>
                  </a:cubicBezTo>
                  <a:cubicBezTo>
                    <a:pt x="253" y="380"/>
                    <a:pt x="258" y="376"/>
                    <a:pt x="264" y="376"/>
                  </a:cubicBezTo>
                  <a:close/>
                  <a:moveTo>
                    <a:pt x="292" y="376"/>
                  </a:moveTo>
                  <a:cubicBezTo>
                    <a:pt x="298" y="376"/>
                    <a:pt x="302" y="380"/>
                    <a:pt x="302" y="386"/>
                  </a:cubicBezTo>
                  <a:cubicBezTo>
                    <a:pt x="302" y="392"/>
                    <a:pt x="298" y="396"/>
                    <a:pt x="292" y="396"/>
                  </a:cubicBezTo>
                  <a:cubicBezTo>
                    <a:pt x="286" y="396"/>
                    <a:pt x="282" y="392"/>
                    <a:pt x="282" y="386"/>
                  </a:cubicBezTo>
                  <a:cubicBezTo>
                    <a:pt x="282" y="380"/>
                    <a:pt x="286" y="376"/>
                    <a:pt x="292" y="376"/>
                  </a:cubicBezTo>
                  <a:close/>
                  <a:moveTo>
                    <a:pt x="320" y="376"/>
                  </a:moveTo>
                  <a:cubicBezTo>
                    <a:pt x="326" y="376"/>
                    <a:pt x="330" y="380"/>
                    <a:pt x="330" y="386"/>
                  </a:cubicBezTo>
                  <a:cubicBezTo>
                    <a:pt x="330" y="392"/>
                    <a:pt x="326" y="396"/>
                    <a:pt x="320" y="396"/>
                  </a:cubicBezTo>
                  <a:cubicBezTo>
                    <a:pt x="314" y="396"/>
                    <a:pt x="310" y="392"/>
                    <a:pt x="310" y="386"/>
                  </a:cubicBezTo>
                  <a:cubicBezTo>
                    <a:pt x="310" y="380"/>
                    <a:pt x="314" y="376"/>
                    <a:pt x="320" y="376"/>
                  </a:cubicBezTo>
                  <a:close/>
                  <a:moveTo>
                    <a:pt x="348" y="376"/>
                  </a:moveTo>
                  <a:cubicBezTo>
                    <a:pt x="354" y="376"/>
                    <a:pt x="359" y="380"/>
                    <a:pt x="359" y="386"/>
                  </a:cubicBezTo>
                  <a:cubicBezTo>
                    <a:pt x="359" y="392"/>
                    <a:pt x="354" y="396"/>
                    <a:pt x="348" y="396"/>
                  </a:cubicBezTo>
                  <a:cubicBezTo>
                    <a:pt x="343" y="396"/>
                    <a:pt x="338" y="392"/>
                    <a:pt x="338" y="386"/>
                  </a:cubicBezTo>
                  <a:cubicBezTo>
                    <a:pt x="338" y="380"/>
                    <a:pt x="343" y="376"/>
                    <a:pt x="348" y="376"/>
                  </a:cubicBezTo>
                  <a:close/>
                  <a:moveTo>
                    <a:pt x="377" y="376"/>
                  </a:moveTo>
                  <a:cubicBezTo>
                    <a:pt x="382" y="376"/>
                    <a:pt x="387" y="380"/>
                    <a:pt x="387" y="386"/>
                  </a:cubicBezTo>
                  <a:cubicBezTo>
                    <a:pt x="387" y="392"/>
                    <a:pt x="382" y="396"/>
                    <a:pt x="377" y="396"/>
                  </a:cubicBezTo>
                  <a:cubicBezTo>
                    <a:pt x="371" y="396"/>
                    <a:pt x="366" y="392"/>
                    <a:pt x="366" y="386"/>
                  </a:cubicBezTo>
                  <a:cubicBezTo>
                    <a:pt x="366" y="380"/>
                    <a:pt x="371" y="376"/>
                    <a:pt x="377" y="376"/>
                  </a:cubicBezTo>
                  <a:close/>
                  <a:moveTo>
                    <a:pt x="405" y="376"/>
                  </a:moveTo>
                  <a:cubicBezTo>
                    <a:pt x="410" y="376"/>
                    <a:pt x="415" y="380"/>
                    <a:pt x="415" y="386"/>
                  </a:cubicBezTo>
                  <a:cubicBezTo>
                    <a:pt x="415" y="392"/>
                    <a:pt x="410" y="396"/>
                    <a:pt x="405" y="396"/>
                  </a:cubicBezTo>
                  <a:cubicBezTo>
                    <a:pt x="399" y="396"/>
                    <a:pt x="394" y="392"/>
                    <a:pt x="394" y="386"/>
                  </a:cubicBezTo>
                  <a:cubicBezTo>
                    <a:pt x="394" y="380"/>
                    <a:pt x="399" y="376"/>
                    <a:pt x="405" y="376"/>
                  </a:cubicBezTo>
                  <a:close/>
                  <a:moveTo>
                    <a:pt x="433" y="376"/>
                  </a:moveTo>
                  <a:cubicBezTo>
                    <a:pt x="439" y="376"/>
                    <a:pt x="443" y="380"/>
                    <a:pt x="443" y="386"/>
                  </a:cubicBezTo>
                  <a:cubicBezTo>
                    <a:pt x="443" y="392"/>
                    <a:pt x="439" y="396"/>
                    <a:pt x="433" y="396"/>
                  </a:cubicBezTo>
                  <a:cubicBezTo>
                    <a:pt x="427" y="396"/>
                    <a:pt x="423" y="392"/>
                    <a:pt x="423" y="386"/>
                  </a:cubicBezTo>
                  <a:cubicBezTo>
                    <a:pt x="423" y="380"/>
                    <a:pt x="427" y="376"/>
                    <a:pt x="433" y="376"/>
                  </a:cubicBezTo>
                  <a:close/>
                  <a:moveTo>
                    <a:pt x="461" y="376"/>
                  </a:moveTo>
                  <a:cubicBezTo>
                    <a:pt x="467" y="376"/>
                    <a:pt x="471" y="380"/>
                    <a:pt x="471" y="386"/>
                  </a:cubicBezTo>
                  <a:cubicBezTo>
                    <a:pt x="471" y="392"/>
                    <a:pt x="467" y="396"/>
                    <a:pt x="461" y="396"/>
                  </a:cubicBezTo>
                  <a:cubicBezTo>
                    <a:pt x="455" y="396"/>
                    <a:pt x="451" y="392"/>
                    <a:pt x="451" y="386"/>
                  </a:cubicBezTo>
                  <a:cubicBezTo>
                    <a:pt x="451" y="380"/>
                    <a:pt x="455" y="376"/>
                    <a:pt x="461" y="376"/>
                  </a:cubicBezTo>
                  <a:close/>
                  <a:moveTo>
                    <a:pt x="489" y="376"/>
                  </a:moveTo>
                  <a:cubicBezTo>
                    <a:pt x="495" y="376"/>
                    <a:pt x="500" y="380"/>
                    <a:pt x="500" y="386"/>
                  </a:cubicBezTo>
                  <a:cubicBezTo>
                    <a:pt x="500" y="392"/>
                    <a:pt x="495" y="396"/>
                    <a:pt x="489" y="396"/>
                  </a:cubicBezTo>
                  <a:cubicBezTo>
                    <a:pt x="484" y="396"/>
                    <a:pt x="479" y="392"/>
                    <a:pt x="479" y="386"/>
                  </a:cubicBezTo>
                  <a:cubicBezTo>
                    <a:pt x="479" y="380"/>
                    <a:pt x="484" y="376"/>
                    <a:pt x="489" y="376"/>
                  </a:cubicBezTo>
                  <a:close/>
                  <a:moveTo>
                    <a:pt x="517" y="376"/>
                  </a:moveTo>
                  <a:cubicBezTo>
                    <a:pt x="523" y="376"/>
                    <a:pt x="528" y="380"/>
                    <a:pt x="528" y="386"/>
                  </a:cubicBezTo>
                  <a:cubicBezTo>
                    <a:pt x="528" y="392"/>
                    <a:pt x="523" y="396"/>
                    <a:pt x="517" y="396"/>
                  </a:cubicBezTo>
                  <a:cubicBezTo>
                    <a:pt x="512" y="396"/>
                    <a:pt x="507" y="392"/>
                    <a:pt x="507" y="386"/>
                  </a:cubicBezTo>
                  <a:cubicBezTo>
                    <a:pt x="507" y="380"/>
                    <a:pt x="512" y="376"/>
                    <a:pt x="517" y="376"/>
                  </a:cubicBezTo>
                  <a:close/>
                  <a:moveTo>
                    <a:pt x="546" y="376"/>
                  </a:moveTo>
                  <a:cubicBezTo>
                    <a:pt x="551" y="376"/>
                    <a:pt x="556" y="380"/>
                    <a:pt x="556" y="386"/>
                  </a:cubicBezTo>
                  <a:cubicBezTo>
                    <a:pt x="556" y="392"/>
                    <a:pt x="551" y="396"/>
                    <a:pt x="546" y="396"/>
                  </a:cubicBezTo>
                  <a:cubicBezTo>
                    <a:pt x="540" y="396"/>
                    <a:pt x="535" y="392"/>
                    <a:pt x="535" y="386"/>
                  </a:cubicBezTo>
                  <a:cubicBezTo>
                    <a:pt x="535" y="380"/>
                    <a:pt x="540" y="376"/>
                    <a:pt x="546" y="376"/>
                  </a:cubicBezTo>
                  <a:close/>
                  <a:moveTo>
                    <a:pt x="574" y="376"/>
                  </a:moveTo>
                  <a:cubicBezTo>
                    <a:pt x="580" y="376"/>
                    <a:pt x="584" y="380"/>
                    <a:pt x="584" y="386"/>
                  </a:cubicBezTo>
                  <a:cubicBezTo>
                    <a:pt x="584" y="392"/>
                    <a:pt x="580" y="396"/>
                    <a:pt x="574" y="396"/>
                  </a:cubicBezTo>
                  <a:cubicBezTo>
                    <a:pt x="568" y="396"/>
                    <a:pt x="564" y="392"/>
                    <a:pt x="564" y="386"/>
                  </a:cubicBezTo>
                  <a:cubicBezTo>
                    <a:pt x="564" y="380"/>
                    <a:pt x="568" y="376"/>
                    <a:pt x="574" y="376"/>
                  </a:cubicBezTo>
                  <a:close/>
                  <a:moveTo>
                    <a:pt x="602" y="376"/>
                  </a:moveTo>
                  <a:cubicBezTo>
                    <a:pt x="608" y="376"/>
                    <a:pt x="612" y="380"/>
                    <a:pt x="612" y="386"/>
                  </a:cubicBezTo>
                  <a:cubicBezTo>
                    <a:pt x="612" y="392"/>
                    <a:pt x="608" y="396"/>
                    <a:pt x="602" y="396"/>
                  </a:cubicBezTo>
                  <a:cubicBezTo>
                    <a:pt x="596" y="396"/>
                    <a:pt x="592" y="392"/>
                    <a:pt x="592" y="386"/>
                  </a:cubicBezTo>
                  <a:cubicBezTo>
                    <a:pt x="592" y="380"/>
                    <a:pt x="596" y="376"/>
                    <a:pt x="602" y="376"/>
                  </a:cubicBezTo>
                  <a:close/>
                  <a:moveTo>
                    <a:pt x="715" y="376"/>
                  </a:moveTo>
                  <a:cubicBezTo>
                    <a:pt x="721" y="376"/>
                    <a:pt x="725" y="380"/>
                    <a:pt x="725" y="386"/>
                  </a:cubicBezTo>
                  <a:cubicBezTo>
                    <a:pt x="725" y="392"/>
                    <a:pt x="721" y="396"/>
                    <a:pt x="715" y="396"/>
                  </a:cubicBezTo>
                  <a:cubicBezTo>
                    <a:pt x="709" y="396"/>
                    <a:pt x="705" y="392"/>
                    <a:pt x="705" y="386"/>
                  </a:cubicBezTo>
                  <a:cubicBezTo>
                    <a:pt x="705" y="380"/>
                    <a:pt x="709" y="376"/>
                    <a:pt x="715" y="376"/>
                  </a:cubicBezTo>
                  <a:close/>
                  <a:moveTo>
                    <a:pt x="743" y="376"/>
                  </a:moveTo>
                  <a:cubicBezTo>
                    <a:pt x="749" y="376"/>
                    <a:pt x="753" y="380"/>
                    <a:pt x="753" y="386"/>
                  </a:cubicBezTo>
                  <a:cubicBezTo>
                    <a:pt x="753" y="392"/>
                    <a:pt x="749" y="396"/>
                    <a:pt x="743" y="396"/>
                  </a:cubicBezTo>
                  <a:cubicBezTo>
                    <a:pt x="737" y="396"/>
                    <a:pt x="733" y="392"/>
                    <a:pt x="733" y="386"/>
                  </a:cubicBezTo>
                  <a:cubicBezTo>
                    <a:pt x="733" y="380"/>
                    <a:pt x="737" y="376"/>
                    <a:pt x="743" y="376"/>
                  </a:cubicBezTo>
                  <a:close/>
                  <a:moveTo>
                    <a:pt x="38" y="402"/>
                  </a:moveTo>
                  <a:cubicBezTo>
                    <a:pt x="44" y="402"/>
                    <a:pt x="49" y="407"/>
                    <a:pt x="49" y="413"/>
                  </a:cubicBezTo>
                  <a:cubicBezTo>
                    <a:pt x="49" y="418"/>
                    <a:pt x="44" y="423"/>
                    <a:pt x="38" y="423"/>
                  </a:cubicBezTo>
                  <a:cubicBezTo>
                    <a:pt x="33" y="423"/>
                    <a:pt x="28" y="418"/>
                    <a:pt x="28" y="413"/>
                  </a:cubicBezTo>
                  <a:cubicBezTo>
                    <a:pt x="28" y="407"/>
                    <a:pt x="33" y="402"/>
                    <a:pt x="38" y="402"/>
                  </a:cubicBezTo>
                  <a:close/>
                  <a:moveTo>
                    <a:pt x="66" y="402"/>
                  </a:moveTo>
                  <a:cubicBezTo>
                    <a:pt x="72" y="402"/>
                    <a:pt x="77" y="407"/>
                    <a:pt x="77" y="413"/>
                  </a:cubicBezTo>
                  <a:cubicBezTo>
                    <a:pt x="77" y="418"/>
                    <a:pt x="72" y="423"/>
                    <a:pt x="66" y="423"/>
                  </a:cubicBezTo>
                  <a:cubicBezTo>
                    <a:pt x="61" y="423"/>
                    <a:pt x="56" y="418"/>
                    <a:pt x="56" y="413"/>
                  </a:cubicBezTo>
                  <a:cubicBezTo>
                    <a:pt x="56" y="407"/>
                    <a:pt x="61" y="402"/>
                    <a:pt x="66" y="402"/>
                  </a:cubicBezTo>
                  <a:close/>
                  <a:moveTo>
                    <a:pt x="95" y="402"/>
                  </a:moveTo>
                  <a:cubicBezTo>
                    <a:pt x="100" y="402"/>
                    <a:pt x="105" y="407"/>
                    <a:pt x="105" y="413"/>
                  </a:cubicBezTo>
                  <a:cubicBezTo>
                    <a:pt x="105" y="418"/>
                    <a:pt x="100" y="423"/>
                    <a:pt x="95" y="423"/>
                  </a:cubicBezTo>
                  <a:cubicBezTo>
                    <a:pt x="89" y="423"/>
                    <a:pt x="84" y="418"/>
                    <a:pt x="84" y="413"/>
                  </a:cubicBezTo>
                  <a:cubicBezTo>
                    <a:pt x="84" y="407"/>
                    <a:pt x="89" y="402"/>
                    <a:pt x="95" y="402"/>
                  </a:cubicBezTo>
                  <a:close/>
                  <a:moveTo>
                    <a:pt x="123" y="402"/>
                  </a:moveTo>
                  <a:cubicBezTo>
                    <a:pt x="128" y="402"/>
                    <a:pt x="133" y="407"/>
                    <a:pt x="133" y="413"/>
                  </a:cubicBezTo>
                  <a:cubicBezTo>
                    <a:pt x="133" y="418"/>
                    <a:pt x="128" y="423"/>
                    <a:pt x="123" y="423"/>
                  </a:cubicBezTo>
                  <a:cubicBezTo>
                    <a:pt x="117" y="423"/>
                    <a:pt x="112" y="418"/>
                    <a:pt x="112" y="413"/>
                  </a:cubicBezTo>
                  <a:cubicBezTo>
                    <a:pt x="112" y="407"/>
                    <a:pt x="117" y="402"/>
                    <a:pt x="123" y="402"/>
                  </a:cubicBezTo>
                  <a:close/>
                  <a:moveTo>
                    <a:pt x="151" y="402"/>
                  </a:moveTo>
                  <a:cubicBezTo>
                    <a:pt x="157" y="402"/>
                    <a:pt x="161" y="407"/>
                    <a:pt x="161" y="413"/>
                  </a:cubicBezTo>
                  <a:cubicBezTo>
                    <a:pt x="161" y="418"/>
                    <a:pt x="157" y="423"/>
                    <a:pt x="151" y="423"/>
                  </a:cubicBezTo>
                  <a:cubicBezTo>
                    <a:pt x="145" y="423"/>
                    <a:pt x="141" y="418"/>
                    <a:pt x="141" y="413"/>
                  </a:cubicBezTo>
                  <a:cubicBezTo>
                    <a:pt x="141" y="407"/>
                    <a:pt x="145" y="402"/>
                    <a:pt x="151" y="402"/>
                  </a:cubicBezTo>
                  <a:close/>
                  <a:moveTo>
                    <a:pt x="179" y="402"/>
                  </a:moveTo>
                  <a:cubicBezTo>
                    <a:pt x="185" y="402"/>
                    <a:pt x="190" y="407"/>
                    <a:pt x="190" y="413"/>
                  </a:cubicBezTo>
                  <a:cubicBezTo>
                    <a:pt x="190" y="418"/>
                    <a:pt x="185" y="423"/>
                    <a:pt x="179" y="423"/>
                  </a:cubicBezTo>
                  <a:cubicBezTo>
                    <a:pt x="173" y="423"/>
                    <a:pt x="169" y="418"/>
                    <a:pt x="169" y="413"/>
                  </a:cubicBezTo>
                  <a:cubicBezTo>
                    <a:pt x="169" y="407"/>
                    <a:pt x="173" y="402"/>
                    <a:pt x="179" y="402"/>
                  </a:cubicBezTo>
                  <a:close/>
                  <a:moveTo>
                    <a:pt x="207" y="402"/>
                  </a:moveTo>
                  <a:cubicBezTo>
                    <a:pt x="213" y="402"/>
                    <a:pt x="218" y="407"/>
                    <a:pt x="218" y="413"/>
                  </a:cubicBezTo>
                  <a:cubicBezTo>
                    <a:pt x="218" y="418"/>
                    <a:pt x="213" y="423"/>
                    <a:pt x="207" y="423"/>
                  </a:cubicBezTo>
                  <a:cubicBezTo>
                    <a:pt x="202" y="423"/>
                    <a:pt x="197" y="418"/>
                    <a:pt x="197" y="413"/>
                  </a:cubicBezTo>
                  <a:cubicBezTo>
                    <a:pt x="197" y="407"/>
                    <a:pt x="202" y="402"/>
                    <a:pt x="207" y="402"/>
                  </a:cubicBezTo>
                  <a:close/>
                  <a:moveTo>
                    <a:pt x="236" y="402"/>
                  </a:moveTo>
                  <a:cubicBezTo>
                    <a:pt x="241" y="402"/>
                    <a:pt x="246" y="407"/>
                    <a:pt x="246" y="413"/>
                  </a:cubicBezTo>
                  <a:cubicBezTo>
                    <a:pt x="246" y="418"/>
                    <a:pt x="241" y="423"/>
                    <a:pt x="236" y="423"/>
                  </a:cubicBezTo>
                  <a:cubicBezTo>
                    <a:pt x="230" y="423"/>
                    <a:pt x="225" y="418"/>
                    <a:pt x="225" y="413"/>
                  </a:cubicBezTo>
                  <a:cubicBezTo>
                    <a:pt x="225" y="407"/>
                    <a:pt x="230" y="402"/>
                    <a:pt x="236" y="402"/>
                  </a:cubicBezTo>
                  <a:close/>
                  <a:moveTo>
                    <a:pt x="264" y="402"/>
                  </a:moveTo>
                  <a:cubicBezTo>
                    <a:pt x="269" y="402"/>
                    <a:pt x="274" y="407"/>
                    <a:pt x="274" y="413"/>
                  </a:cubicBezTo>
                  <a:cubicBezTo>
                    <a:pt x="274" y="418"/>
                    <a:pt x="269" y="423"/>
                    <a:pt x="264" y="423"/>
                  </a:cubicBezTo>
                  <a:cubicBezTo>
                    <a:pt x="258" y="423"/>
                    <a:pt x="253" y="418"/>
                    <a:pt x="253" y="413"/>
                  </a:cubicBezTo>
                  <a:cubicBezTo>
                    <a:pt x="253" y="407"/>
                    <a:pt x="258" y="402"/>
                    <a:pt x="264" y="402"/>
                  </a:cubicBezTo>
                  <a:close/>
                  <a:moveTo>
                    <a:pt x="292" y="402"/>
                  </a:moveTo>
                  <a:cubicBezTo>
                    <a:pt x="298" y="402"/>
                    <a:pt x="302" y="407"/>
                    <a:pt x="302" y="413"/>
                  </a:cubicBezTo>
                  <a:cubicBezTo>
                    <a:pt x="302" y="418"/>
                    <a:pt x="298" y="423"/>
                    <a:pt x="292" y="423"/>
                  </a:cubicBezTo>
                  <a:cubicBezTo>
                    <a:pt x="286" y="423"/>
                    <a:pt x="282" y="418"/>
                    <a:pt x="282" y="413"/>
                  </a:cubicBezTo>
                  <a:cubicBezTo>
                    <a:pt x="282" y="407"/>
                    <a:pt x="286" y="402"/>
                    <a:pt x="292" y="402"/>
                  </a:cubicBezTo>
                  <a:close/>
                  <a:moveTo>
                    <a:pt x="320" y="402"/>
                  </a:moveTo>
                  <a:cubicBezTo>
                    <a:pt x="326" y="402"/>
                    <a:pt x="330" y="407"/>
                    <a:pt x="330" y="413"/>
                  </a:cubicBezTo>
                  <a:cubicBezTo>
                    <a:pt x="330" y="418"/>
                    <a:pt x="326" y="423"/>
                    <a:pt x="320" y="423"/>
                  </a:cubicBezTo>
                  <a:cubicBezTo>
                    <a:pt x="314" y="423"/>
                    <a:pt x="310" y="418"/>
                    <a:pt x="310" y="413"/>
                  </a:cubicBezTo>
                  <a:cubicBezTo>
                    <a:pt x="310" y="407"/>
                    <a:pt x="314" y="402"/>
                    <a:pt x="320" y="402"/>
                  </a:cubicBezTo>
                  <a:close/>
                  <a:moveTo>
                    <a:pt x="348" y="402"/>
                  </a:moveTo>
                  <a:cubicBezTo>
                    <a:pt x="354" y="402"/>
                    <a:pt x="359" y="407"/>
                    <a:pt x="359" y="413"/>
                  </a:cubicBezTo>
                  <a:cubicBezTo>
                    <a:pt x="359" y="418"/>
                    <a:pt x="354" y="423"/>
                    <a:pt x="348" y="423"/>
                  </a:cubicBezTo>
                  <a:cubicBezTo>
                    <a:pt x="343" y="423"/>
                    <a:pt x="338" y="418"/>
                    <a:pt x="338" y="413"/>
                  </a:cubicBezTo>
                  <a:cubicBezTo>
                    <a:pt x="338" y="407"/>
                    <a:pt x="343" y="402"/>
                    <a:pt x="348" y="402"/>
                  </a:cubicBezTo>
                  <a:close/>
                  <a:moveTo>
                    <a:pt x="377" y="402"/>
                  </a:moveTo>
                  <a:cubicBezTo>
                    <a:pt x="382" y="402"/>
                    <a:pt x="387" y="407"/>
                    <a:pt x="387" y="413"/>
                  </a:cubicBezTo>
                  <a:cubicBezTo>
                    <a:pt x="387" y="418"/>
                    <a:pt x="382" y="423"/>
                    <a:pt x="377" y="423"/>
                  </a:cubicBezTo>
                  <a:cubicBezTo>
                    <a:pt x="371" y="423"/>
                    <a:pt x="366" y="418"/>
                    <a:pt x="366" y="413"/>
                  </a:cubicBezTo>
                  <a:cubicBezTo>
                    <a:pt x="366" y="407"/>
                    <a:pt x="371" y="402"/>
                    <a:pt x="377" y="402"/>
                  </a:cubicBezTo>
                  <a:close/>
                  <a:moveTo>
                    <a:pt x="405" y="402"/>
                  </a:moveTo>
                  <a:cubicBezTo>
                    <a:pt x="410" y="402"/>
                    <a:pt x="415" y="407"/>
                    <a:pt x="415" y="413"/>
                  </a:cubicBezTo>
                  <a:cubicBezTo>
                    <a:pt x="415" y="418"/>
                    <a:pt x="410" y="423"/>
                    <a:pt x="405" y="423"/>
                  </a:cubicBezTo>
                  <a:cubicBezTo>
                    <a:pt x="399" y="423"/>
                    <a:pt x="394" y="418"/>
                    <a:pt x="394" y="413"/>
                  </a:cubicBezTo>
                  <a:cubicBezTo>
                    <a:pt x="394" y="407"/>
                    <a:pt x="399" y="402"/>
                    <a:pt x="405" y="402"/>
                  </a:cubicBezTo>
                  <a:close/>
                  <a:moveTo>
                    <a:pt x="433" y="402"/>
                  </a:moveTo>
                  <a:cubicBezTo>
                    <a:pt x="439" y="402"/>
                    <a:pt x="443" y="407"/>
                    <a:pt x="443" y="413"/>
                  </a:cubicBezTo>
                  <a:cubicBezTo>
                    <a:pt x="443" y="418"/>
                    <a:pt x="439" y="423"/>
                    <a:pt x="433" y="423"/>
                  </a:cubicBezTo>
                  <a:cubicBezTo>
                    <a:pt x="427" y="423"/>
                    <a:pt x="423" y="418"/>
                    <a:pt x="423" y="413"/>
                  </a:cubicBezTo>
                  <a:cubicBezTo>
                    <a:pt x="423" y="407"/>
                    <a:pt x="427" y="402"/>
                    <a:pt x="433" y="402"/>
                  </a:cubicBezTo>
                  <a:close/>
                  <a:moveTo>
                    <a:pt x="461" y="402"/>
                  </a:moveTo>
                  <a:cubicBezTo>
                    <a:pt x="467" y="402"/>
                    <a:pt x="471" y="407"/>
                    <a:pt x="471" y="413"/>
                  </a:cubicBezTo>
                  <a:cubicBezTo>
                    <a:pt x="471" y="418"/>
                    <a:pt x="467" y="423"/>
                    <a:pt x="461" y="423"/>
                  </a:cubicBezTo>
                  <a:cubicBezTo>
                    <a:pt x="455" y="423"/>
                    <a:pt x="451" y="418"/>
                    <a:pt x="451" y="413"/>
                  </a:cubicBezTo>
                  <a:cubicBezTo>
                    <a:pt x="451" y="407"/>
                    <a:pt x="455" y="402"/>
                    <a:pt x="461" y="402"/>
                  </a:cubicBezTo>
                  <a:close/>
                  <a:moveTo>
                    <a:pt x="489" y="402"/>
                  </a:moveTo>
                  <a:cubicBezTo>
                    <a:pt x="495" y="402"/>
                    <a:pt x="500" y="407"/>
                    <a:pt x="500" y="413"/>
                  </a:cubicBezTo>
                  <a:cubicBezTo>
                    <a:pt x="500" y="418"/>
                    <a:pt x="495" y="423"/>
                    <a:pt x="489" y="423"/>
                  </a:cubicBezTo>
                  <a:cubicBezTo>
                    <a:pt x="484" y="423"/>
                    <a:pt x="479" y="418"/>
                    <a:pt x="479" y="413"/>
                  </a:cubicBezTo>
                  <a:cubicBezTo>
                    <a:pt x="479" y="407"/>
                    <a:pt x="484" y="402"/>
                    <a:pt x="489" y="402"/>
                  </a:cubicBezTo>
                  <a:close/>
                  <a:moveTo>
                    <a:pt x="517" y="402"/>
                  </a:moveTo>
                  <a:cubicBezTo>
                    <a:pt x="523" y="402"/>
                    <a:pt x="528" y="407"/>
                    <a:pt x="528" y="413"/>
                  </a:cubicBezTo>
                  <a:cubicBezTo>
                    <a:pt x="528" y="418"/>
                    <a:pt x="523" y="423"/>
                    <a:pt x="517" y="423"/>
                  </a:cubicBezTo>
                  <a:cubicBezTo>
                    <a:pt x="512" y="423"/>
                    <a:pt x="507" y="418"/>
                    <a:pt x="507" y="413"/>
                  </a:cubicBezTo>
                  <a:cubicBezTo>
                    <a:pt x="507" y="407"/>
                    <a:pt x="512" y="402"/>
                    <a:pt x="517" y="402"/>
                  </a:cubicBezTo>
                  <a:close/>
                  <a:moveTo>
                    <a:pt x="546" y="402"/>
                  </a:moveTo>
                  <a:cubicBezTo>
                    <a:pt x="551" y="402"/>
                    <a:pt x="556" y="407"/>
                    <a:pt x="556" y="413"/>
                  </a:cubicBezTo>
                  <a:cubicBezTo>
                    <a:pt x="556" y="418"/>
                    <a:pt x="551" y="423"/>
                    <a:pt x="546" y="423"/>
                  </a:cubicBezTo>
                  <a:cubicBezTo>
                    <a:pt x="540" y="423"/>
                    <a:pt x="535" y="418"/>
                    <a:pt x="535" y="413"/>
                  </a:cubicBezTo>
                  <a:cubicBezTo>
                    <a:pt x="535" y="407"/>
                    <a:pt x="540" y="402"/>
                    <a:pt x="546" y="402"/>
                  </a:cubicBezTo>
                  <a:close/>
                  <a:moveTo>
                    <a:pt x="574" y="402"/>
                  </a:moveTo>
                  <a:cubicBezTo>
                    <a:pt x="580" y="402"/>
                    <a:pt x="584" y="407"/>
                    <a:pt x="584" y="413"/>
                  </a:cubicBezTo>
                  <a:cubicBezTo>
                    <a:pt x="584" y="418"/>
                    <a:pt x="580" y="423"/>
                    <a:pt x="574" y="423"/>
                  </a:cubicBezTo>
                  <a:cubicBezTo>
                    <a:pt x="568" y="423"/>
                    <a:pt x="564" y="418"/>
                    <a:pt x="564" y="413"/>
                  </a:cubicBezTo>
                  <a:cubicBezTo>
                    <a:pt x="564" y="407"/>
                    <a:pt x="568" y="402"/>
                    <a:pt x="574" y="402"/>
                  </a:cubicBezTo>
                  <a:close/>
                  <a:moveTo>
                    <a:pt x="602" y="402"/>
                  </a:moveTo>
                  <a:cubicBezTo>
                    <a:pt x="608" y="402"/>
                    <a:pt x="612" y="407"/>
                    <a:pt x="612" y="413"/>
                  </a:cubicBezTo>
                  <a:cubicBezTo>
                    <a:pt x="612" y="418"/>
                    <a:pt x="608" y="423"/>
                    <a:pt x="602" y="423"/>
                  </a:cubicBezTo>
                  <a:cubicBezTo>
                    <a:pt x="596" y="423"/>
                    <a:pt x="592" y="418"/>
                    <a:pt x="592" y="413"/>
                  </a:cubicBezTo>
                  <a:cubicBezTo>
                    <a:pt x="592" y="407"/>
                    <a:pt x="596" y="402"/>
                    <a:pt x="602" y="402"/>
                  </a:cubicBezTo>
                  <a:close/>
                  <a:moveTo>
                    <a:pt x="715" y="402"/>
                  </a:moveTo>
                  <a:cubicBezTo>
                    <a:pt x="721" y="402"/>
                    <a:pt x="725" y="407"/>
                    <a:pt x="725" y="413"/>
                  </a:cubicBezTo>
                  <a:cubicBezTo>
                    <a:pt x="725" y="418"/>
                    <a:pt x="721" y="423"/>
                    <a:pt x="715" y="423"/>
                  </a:cubicBezTo>
                  <a:cubicBezTo>
                    <a:pt x="709" y="423"/>
                    <a:pt x="705" y="418"/>
                    <a:pt x="705" y="413"/>
                  </a:cubicBezTo>
                  <a:cubicBezTo>
                    <a:pt x="705" y="407"/>
                    <a:pt x="709" y="402"/>
                    <a:pt x="715" y="402"/>
                  </a:cubicBezTo>
                  <a:close/>
                  <a:moveTo>
                    <a:pt x="743" y="402"/>
                  </a:moveTo>
                  <a:cubicBezTo>
                    <a:pt x="749" y="402"/>
                    <a:pt x="753" y="407"/>
                    <a:pt x="753" y="413"/>
                  </a:cubicBezTo>
                  <a:cubicBezTo>
                    <a:pt x="753" y="418"/>
                    <a:pt x="749" y="423"/>
                    <a:pt x="743" y="423"/>
                  </a:cubicBezTo>
                  <a:cubicBezTo>
                    <a:pt x="737" y="423"/>
                    <a:pt x="733" y="418"/>
                    <a:pt x="733" y="413"/>
                  </a:cubicBezTo>
                  <a:cubicBezTo>
                    <a:pt x="733" y="407"/>
                    <a:pt x="737" y="402"/>
                    <a:pt x="743" y="402"/>
                  </a:cubicBezTo>
                  <a:close/>
                  <a:moveTo>
                    <a:pt x="38" y="429"/>
                  </a:moveTo>
                  <a:cubicBezTo>
                    <a:pt x="44" y="429"/>
                    <a:pt x="49" y="434"/>
                    <a:pt x="49" y="439"/>
                  </a:cubicBezTo>
                  <a:cubicBezTo>
                    <a:pt x="49" y="445"/>
                    <a:pt x="44" y="450"/>
                    <a:pt x="38" y="450"/>
                  </a:cubicBezTo>
                  <a:cubicBezTo>
                    <a:pt x="33" y="450"/>
                    <a:pt x="28" y="445"/>
                    <a:pt x="28" y="439"/>
                  </a:cubicBezTo>
                  <a:cubicBezTo>
                    <a:pt x="28" y="434"/>
                    <a:pt x="33" y="429"/>
                    <a:pt x="38" y="429"/>
                  </a:cubicBezTo>
                  <a:close/>
                  <a:moveTo>
                    <a:pt x="66" y="429"/>
                  </a:moveTo>
                  <a:cubicBezTo>
                    <a:pt x="72" y="429"/>
                    <a:pt x="77" y="434"/>
                    <a:pt x="77" y="439"/>
                  </a:cubicBezTo>
                  <a:cubicBezTo>
                    <a:pt x="77" y="445"/>
                    <a:pt x="72" y="450"/>
                    <a:pt x="66" y="450"/>
                  </a:cubicBezTo>
                  <a:cubicBezTo>
                    <a:pt x="61" y="450"/>
                    <a:pt x="56" y="445"/>
                    <a:pt x="56" y="439"/>
                  </a:cubicBezTo>
                  <a:cubicBezTo>
                    <a:pt x="56" y="434"/>
                    <a:pt x="61" y="429"/>
                    <a:pt x="66" y="429"/>
                  </a:cubicBezTo>
                  <a:close/>
                  <a:moveTo>
                    <a:pt x="95" y="429"/>
                  </a:moveTo>
                  <a:cubicBezTo>
                    <a:pt x="100" y="429"/>
                    <a:pt x="105" y="434"/>
                    <a:pt x="105" y="439"/>
                  </a:cubicBezTo>
                  <a:cubicBezTo>
                    <a:pt x="105" y="445"/>
                    <a:pt x="100" y="450"/>
                    <a:pt x="95" y="450"/>
                  </a:cubicBezTo>
                  <a:cubicBezTo>
                    <a:pt x="89" y="450"/>
                    <a:pt x="84" y="445"/>
                    <a:pt x="84" y="439"/>
                  </a:cubicBezTo>
                  <a:cubicBezTo>
                    <a:pt x="84" y="434"/>
                    <a:pt x="89" y="429"/>
                    <a:pt x="95" y="429"/>
                  </a:cubicBezTo>
                  <a:close/>
                  <a:moveTo>
                    <a:pt x="123" y="429"/>
                  </a:moveTo>
                  <a:cubicBezTo>
                    <a:pt x="128" y="429"/>
                    <a:pt x="133" y="434"/>
                    <a:pt x="133" y="439"/>
                  </a:cubicBezTo>
                  <a:cubicBezTo>
                    <a:pt x="133" y="445"/>
                    <a:pt x="128" y="450"/>
                    <a:pt x="123" y="450"/>
                  </a:cubicBezTo>
                  <a:cubicBezTo>
                    <a:pt x="117" y="450"/>
                    <a:pt x="112" y="445"/>
                    <a:pt x="112" y="439"/>
                  </a:cubicBezTo>
                  <a:cubicBezTo>
                    <a:pt x="112" y="434"/>
                    <a:pt x="117" y="429"/>
                    <a:pt x="123" y="429"/>
                  </a:cubicBezTo>
                  <a:close/>
                  <a:moveTo>
                    <a:pt x="151" y="429"/>
                  </a:moveTo>
                  <a:cubicBezTo>
                    <a:pt x="157" y="429"/>
                    <a:pt x="161" y="434"/>
                    <a:pt x="161" y="439"/>
                  </a:cubicBezTo>
                  <a:cubicBezTo>
                    <a:pt x="161" y="445"/>
                    <a:pt x="157" y="450"/>
                    <a:pt x="151" y="450"/>
                  </a:cubicBezTo>
                  <a:cubicBezTo>
                    <a:pt x="145" y="450"/>
                    <a:pt x="141" y="445"/>
                    <a:pt x="141" y="439"/>
                  </a:cubicBezTo>
                  <a:cubicBezTo>
                    <a:pt x="141" y="434"/>
                    <a:pt x="145" y="429"/>
                    <a:pt x="151" y="429"/>
                  </a:cubicBezTo>
                  <a:close/>
                  <a:moveTo>
                    <a:pt x="179" y="429"/>
                  </a:moveTo>
                  <a:cubicBezTo>
                    <a:pt x="185" y="429"/>
                    <a:pt x="190" y="434"/>
                    <a:pt x="190" y="439"/>
                  </a:cubicBezTo>
                  <a:cubicBezTo>
                    <a:pt x="190" y="445"/>
                    <a:pt x="185" y="450"/>
                    <a:pt x="179" y="450"/>
                  </a:cubicBezTo>
                  <a:cubicBezTo>
                    <a:pt x="173" y="450"/>
                    <a:pt x="169" y="445"/>
                    <a:pt x="169" y="439"/>
                  </a:cubicBezTo>
                  <a:cubicBezTo>
                    <a:pt x="169" y="434"/>
                    <a:pt x="173" y="429"/>
                    <a:pt x="179" y="429"/>
                  </a:cubicBezTo>
                  <a:close/>
                  <a:moveTo>
                    <a:pt x="207" y="429"/>
                  </a:moveTo>
                  <a:cubicBezTo>
                    <a:pt x="213" y="429"/>
                    <a:pt x="218" y="434"/>
                    <a:pt x="218" y="439"/>
                  </a:cubicBezTo>
                  <a:cubicBezTo>
                    <a:pt x="218" y="445"/>
                    <a:pt x="213" y="450"/>
                    <a:pt x="207" y="450"/>
                  </a:cubicBezTo>
                  <a:cubicBezTo>
                    <a:pt x="202" y="450"/>
                    <a:pt x="197" y="445"/>
                    <a:pt x="197" y="439"/>
                  </a:cubicBezTo>
                  <a:cubicBezTo>
                    <a:pt x="197" y="434"/>
                    <a:pt x="202" y="429"/>
                    <a:pt x="207" y="429"/>
                  </a:cubicBezTo>
                  <a:close/>
                  <a:moveTo>
                    <a:pt x="236" y="429"/>
                  </a:moveTo>
                  <a:cubicBezTo>
                    <a:pt x="241" y="429"/>
                    <a:pt x="246" y="434"/>
                    <a:pt x="246" y="439"/>
                  </a:cubicBezTo>
                  <a:cubicBezTo>
                    <a:pt x="246" y="445"/>
                    <a:pt x="241" y="450"/>
                    <a:pt x="236" y="450"/>
                  </a:cubicBezTo>
                  <a:cubicBezTo>
                    <a:pt x="230" y="450"/>
                    <a:pt x="225" y="445"/>
                    <a:pt x="225" y="439"/>
                  </a:cubicBezTo>
                  <a:cubicBezTo>
                    <a:pt x="225" y="434"/>
                    <a:pt x="230" y="429"/>
                    <a:pt x="236" y="429"/>
                  </a:cubicBezTo>
                  <a:close/>
                  <a:moveTo>
                    <a:pt x="264" y="429"/>
                  </a:moveTo>
                  <a:cubicBezTo>
                    <a:pt x="269" y="429"/>
                    <a:pt x="274" y="434"/>
                    <a:pt x="274" y="439"/>
                  </a:cubicBezTo>
                  <a:cubicBezTo>
                    <a:pt x="274" y="445"/>
                    <a:pt x="269" y="450"/>
                    <a:pt x="264" y="450"/>
                  </a:cubicBezTo>
                  <a:cubicBezTo>
                    <a:pt x="258" y="450"/>
                    <a:pt x="253" y="445"/>
                    <a:pt x="253" y="439"/>
                  </a:cubicBezTo>
                  <a:cubicBezTo>
                    <a:pt x="253" y="434"/>
                    <a:pt x="258" y="429"/>
                    <a:pt x="264" y="429"/>
                  </a:cubicBezTo>
                  <a:close/>
                  <a:moveTo>
                    <a:pt x="292" y="429"/>
                  </a:moveTo>
                  <a:cubicBezTo>
                    <a:pt x="298" y="429"/>
                    <a:pt x="302" y="434"/>
                    <a:pt x="302" y="439"/>
                  </a:cubicBezTo>
                  <a:cubicBezTo>
                    <a:pt x="302" y="445"/>
                    <a:pt x="298" y="450"/>
                    <a:pt x="292" y="450"/>
                  </a:cubicBezTo>
                  <a:cubicBezTo>
                    <a:pt x="286" y="450"/>
                    <a:pt x="282" y="445"/>
                    <a:pt x="282" y="439"/>
                  </a:cubicBezTo>
                  <a:cubicBezTo>
                    <a:pt x="282" y="434"/>
                    <a:pt x="286" y="429"/>
                    <a:pt x="292" y="429"/>
                  </a:cubicBezTo>
                  <a:close/>
                  <a:moveTo>
                    <a:pt x="320" y="429"/>
                  </a:moveTo>
                  <a:cubicBezTo>
                    <a:pt x="326" y="429"/>
                    <a:pt x="330" y="434"/>
                    <a:pt x="330" y="439"/>
                  </a:cubicBezTo>
                  <a:cubicBezTo>
                    <a:pt x="330" y="445"/>
                    <a:pt x="326" y="450"/>
                    <a:pt x="320" y="450"/>
                  </a:cubicBezTo>
                  <a:cubicBezTo>
                    <a:pt x="314" y="450"/>
                    <a:pt x="310" y="445"/>
                    <a:pt x="310" y="439"/>
                  </a:cubicBezTo>
                  <a:cubicBezTo>
                    <a:pt x="310" y="434"/>
                    <a:pt x="314" y="429"/>
                    <a:pt x="320" y="429"/>
                  </a:cubicBezTo>
                  <a:close/>
                  <a:moveTo>
                    <a:pt x="348" y="429"/>
                  </a:moveTo>
                  <a:cubicBezTo>
                    <a:pt x="354" y="429"/>
                    <a:pt x="359" y="434"/>
                    <a:pt x="359" y="439"/>
                  </a:cubicBezTo>
                  <a:cubicBezTo>
                    <a:pt x="359" y="445"/>
                    <a:pt x="354" y="450"/>
                    <a:pt x="348" y="450"/>
                  </a:cubicBezTo>
                  <a:cubicBezTo>
                    <a:pt x="343" y="450"/>
                    <a:pt x="338" y="445"/>
                    <a:pt x="338" y="439"/>
                  </a:cubicBezTo>
                  <a:cubicBezTo>
                    <a:pt x="338" y="434"/>
                    <a:pt x="343" y="429"/>
                    <a:pt x="348" y="429"/>
                  </a:cubicBezTo>
                  <a:close/>
                  <a:moveTo>
                    <a:pt x="377" y="429"/>
                  </a:moveTo>
                  <a:cubicBezTo>
                    <a:pt x="382" y="429"/>
                    <a:pt x="387" y="434"/>
                    <a:pt x="387" y="439"/>
                  </a:cubicBezTo>
                  <a:cubicBezTo>
                    <a:pt x="387" y="445"/>
                    <a:pt x="382" y="450"/>
                    <a:pt x="377" y="450"/>
                  </a:cubicBezTo>
                  <a:cubicBezTo>
                    <a:pt x="371" y="450"/>
                    <a:pt x="366" y="445"/>
                    <a:pt x="366" y="439"/>
                  </a:cubicBezTo>
                  <a:cubicBezTo>
                    <a:pt x="366" y="434"/>
                    <a:pt x="371" y="429"/>
                    <a:pt x="377" y="429"/>
                  </a:cubicBezTo>
                  <a:close/>
                  <a:moveTo>
                    <a:pt x="405" y="429"/>
                  </a:moveTo>
                  <a:cubicBezTo>
                    <a:pt x="410" y="429"/>
                    <a:pt x="415" y="434"/>
                    <a:pt x="415" y="439"/>
                  </a:cubicBezTo>
                  <a:cubicBezTo>
                    <a:pt x="415" y="445"/>
                    <a:pt x="410" y="450"/>
                    <a:pt x="405" y="450"/>
                  </a:cubicBezTo>
                  <a:cubicBezTo>
                    <a:pt x="399" y="450"/>
                    <a:pt x="394" y="445"/>
                    <a:pt x="394" y="439"/>
                  </a:cubicBezTo>
                  <a:cubicBezTo>
                    <a:pt x="394" y="434"/>
                    <a:pt x="399" y="429"/>
                    <a:pt x="405" y="429"/>
                  </a:cubicBezTo>
                  <a:close/>
                  <a:moveTo>
                    <a:pt x="433" y="429"/>
                  </a:moveTo>
                  <a:cubicBezTo>
                    <a:pt x="439" y="429"/>
                    <a:pt x="443" y="434"/>
                    <a:pt x="443" y="439"/>
                  </a:cubicBezTo>
                  <a:cubicBezTo>
                    <a:pt x="443" y="445"/>
                    <a:pt x="439" y="450"/>
                    <a:pt x="433" y="450"/>
                  </a:cubicBezTo>
                  <a:cubicBezTo>
                    <a:pt x="427" y="450"/>
                    <a:pt x="423" y="445"/>
                    <a:pt x="423" y="439"/>
                  </a:cubicBezTo>
                  <a:cubicBezTo>
                    <a:pt x="423" y="434"/>
                    <a:pt x="427" y="429"/>
                    <a:pt x="433" y="429"/>
                  </a:cubicBezTo>
                  <a:close/>
                  <a:moveTo>
                    <a:pt x="461" y="429"/>
                  </a:moveTo>
                  <a:cubicBezTo>
                    <a:pt x="467" y="429"/>
                    <a:pt x="471" y="434"/>
                    <a:pt x="471" y="439"/>
                  </a:cubicBezTo>
                  <a:cubicBezTo>
                    <a:pt x="471" y="445"/>
                    <a:pt x="467" y="450"/>
                    <a:pt x="461" y="450"/>
                  </a:cubicBezTo>
                  <a:cubicBezTo>
                    <a:pt x="455" y="450"/>
                    <a:pt x="451" y="445"/>
                    <a:pt x="451" y="439"/>
                  </a:cubicBezTo>
                  <a:cubicBezTo>
                    <a:pt x="451" y="434"/>
                    <a:pt x="455" y="429"/>
                    <a:pt x="461" y="429"/>
                  </a:cubicBezTo>
                  <a:close/>
                  <a:moveTo>
                    <a:pt x="489" y="429"/>
                  </a:moveTo>
                  <a:cubicBezTo>
                    <a:pt x="495" y="429"/>
                    <a:pt x="500" y="434"/>
                    <a:pt x="500" y="439"/>
                  </a:cubicBezTo>
                  <a:cubicBezTo>
                    <a:pt x="500" y="445"/>
                    <a:pt x="495" y="450"/>
                    <a:pt x="489" y="450"/>
                  </a:cubicBezTo>
                  <a:cubicBezTo>
                    <a:pt x="484" y="450"/>
                    <a:pt x="479" y="445"/>
                    <a:pt x="479" y="439"/>
                  </a:cubicBezTo>
                  <a:cubicBezTo>
                    <a:pt x="479" y="434"/>
                    <a:pt x="484" y="429"/>
                    <a:pt x="489" y="429"/>
                  </a:cubicBezTo>
                  <a:close/>
                  <a:moveTo>
                    <a:pt x="517" y="429"/>
                  </a:moveTo>
                  <a:cubicBezTo>
                    <a:pt x="523" y="429"/>
                    <a:pt x="528" y="434"/>
                    <a:pt x="528" y="439"/>
                  </a:cubicBezTo>
                  <a:cubicBezTo>
                    <a:pt x="528" y="445"/>
                    <a:pt x="523" y="450"/>
                    <a:pt x="517" y="450"/>
                  </a:cubicBezTo>
                  <a:cubicBezTo>
                    <a:pt x="512" y="450"/>
                    <a:pt x="507" y="445"/>
                    <a:pt x="507" y="439"/>
                  </a:cubicBezTo>
                  <a:cubicBezTo>
                    <a:pt x="507" y="434"/>
                    <a:pt x="512" y="429"/>
                    <a:pt x="517" y="429"/>
                  </a:cubicBezTo>
                  <a:close/>
                  <a:moveTo>
                    <a:pt x="546" y="429"/>
                  </a:moveTo>
                  <a:cubicBezTo>
                    <a:pt x="551" y="429"/>
                    <a:pt x="556" y="434"/>
                    <a:pt x="556" y="439"/>
                  </a:cubicBezTo>
                  <a:cubicBezTo>
                    <a:pt x="556" y="445"/>
                    <a:pt x="551" y="450"/>
                    <a:pt x="546" y="450"/>
                  </a:cubicBezTo>
                  <a:cubicBezTo>
                    <a:pt x="540" y="450"/>
                    <a:pt x="535" y="445"/>
                    <a:pt x="535" y="439"/>
                  </a:cubicBezTo>
                  <a:cubicBezTo>
                    <a:pt x="535" y="434"/>
                    <a:pt x="540" y="429"/>
                    <a:pt x="546" y="429"/>
                  </a:cubicBezTo>
                  <a:close/>
                  <a:moveTo>
                    <a:pt x="574" y="429"/>
                  </a:moveTo>
                  <a:cubicBezTo>
                    <a:pt x="580" y="429"/>
                    <a:pt x="584" y="434"/>
                    <a:pt x="584" y="439"/>
                  </a:cubicBezTo>
                  <a:cubicBezTo>
                    <a:pt x="584" y="445"/>
                    <a:pt x="580" y="450"/>
                    <a:pt x="574" y="450"/>
                  </a:cubicBezTo>
                  <a:cubicBezTo>
                    <a:pt x="568" y="450"/>
                    <a:pt x="564" y="445"/>
                    <a:pt x="564" y="439"/>
                  </a:cubicBezTo>
                  <a:cubicBezTo>
                    <a:pt x="564" y="434"/>
                    <a:pt x="568" y="429"/>
                    <a:pt x="574" y="429"/>
                  </a:cubicBezTo>
                  <a:close/>
                  <a:moveTo>
                    <a:pt x="602" y="429"/>
                  </a:moveTo>
                  <a:cubicBezTo>
                    <a:pt x="608" y="429"/>
                    <a:pt x="612" y="434"/>
                    <a:pt x="612" y="439"/>
                  </a:cubicBezTo>
                  <a:cubicBezTo>
                    <a:pt x="612" y="445"/>
                    <a:pt x="608" y="450"/>
                    <a:pt x="602" y="450"/>
                  </a:cubicBezTo>
                  <a:cubicBezTo>
                    <a:pt x="596" y="450"/>
                    <a:pt x="592" y="445"/>
                    <a:pt x="592" y="439"/>
                  </a:cubicBezTo>
                  <a:cubicBezTo>
                    <a:pt x="592" y="434"/>
                    <a:pt x="596" y="429"/>
                    <a:pt x="602" y="429"/>
                  </a:cubicBezTo>
                  <a:close/>
                  <a:moveTo>
                    <a:pt x="658" y="429"/>
                  </a:moveTo>
                  <a:cubicBezTo>
                    <a:pt x="664" y="429"/>
                    <a:pt x="669" y="434"/>
                    <a:pt x="669" y="439"/>
                  </a:cubicBezTo>
                  <a:cubicBezTo>
                    <a:pt x="669" y="445"/>
                    <a:pt x="664" y="450"/>
                    <a:pt x="658" y="450"/>
                  </a:cubicBezTo>
                  <a:cubicBezTo>
                    <a:pt x="653" y="450"/>
                    <a:pt x="648" y="445"/>
                    <a:pt x="648" y="439"/>
                  </a:cubicBezTo>
                  <a:cubicBezTo>
                    <a:pt x="648" y="434"/>
                    <a:pt x="653" y="429"/>
                    <a:pt x="658" y="429"/>
                  </a:cubicBezTo>
                  <a:close/>
                  <a:moveTo>
                    <a:pt x="715" y="429"/>
                  </a:moveTo>
                  <a:cubicBezTo>
                    <a:pt x="721" y="429"/>
                    <a:pt x="725" y="434"/>
                    <a:pt x="725" y="439"/>
                  </a:cubicBezTo>
                  <a:cubicBezTo>
                    <a:pt x="725" y="445"/>
                    <a:pt x="721" y="450"/>
                    <a:pt x="715" y="450"/>
                  </a:cubicBezTo>
                  <a:cubicBezTo>
                    <a:pt x="709" y="450"/>
                    <a:pt x="705" y="445"/>
                    <a:pt x="705" y="439"/>
                  </a:cubicBezTo>
                  <a:cubicBezTo>
                    <a:pt x="705" y="434"/>
                    <a:pt x="709" y="429"/>
                    <a:pt x="715" y="429"/>
                  </a:cubicBezTo>
                  <a:close/>
                  <a:moveTo>
                    <a:pt x="38" y="456"/>
                  </a:moveTo>
                  <a:cubicBezTo>
                    <a:pt x="44" y="456"/>
                    <a:pt x="49" y="461"/>
                    <a:pt x="49" y="466"/>
                  </a:cubicBezTo>
                  <a:cubicBezTo>
                    <a:pt x="49" y="472"/>
                    <a:pt x="44" y="477"/>
                    <a:pt x="38" y="477"/>
                  </a:cubicBezTo>
                  <a:cubicBezTo>
                    <a:pt x="33" y="477"/>
                    <a:pt x="28" y="472"/>
                    <a:pt x="28" y="466"/>
                  </a:cubicBezTo>
                  <a:cubicBezTo>
                    <a:pt x="28" y="461"/>
                    <a:pt x="33" y="456"/>
                    <a:pt x="38" y="456"/>
                  </a:cubicBezTo>
                  <a:close/>
                  <a:moveTo>
                    <a:pt x="66" y="456"/>
                  </a:moveTo>
                  <a:cubicBezTo>
                    <a:pt x="72" y="456"/>
                    <a:pt x="77" y="461"/>
                    <a:pt x="77" y="466"/>
                  </a:cubicBezTo>
                  <a:cubicBezTo>
                    <a:pt x="77" y="472"/>
                    <a:pt x="72" y="477"/>
                    <a:pt x="66" y="477"/>
                  </a:cubicBezTo>
                  <a:cubicBezTo>
                    <a:pt x="61" y="477"/>
                    <a:pt x="56" y="472"/>
                    <a:pt x="56" y="466"/>
                  </a:cubicBezTo>
                  <a:cubicBezTo>
                    <a:pt x="56" y="461"/>
                    <a:pt x="61" y="456"/>
                    <a:pt x="66" y="456"/>
                  </a:cubicBezTo>
                  <a:close/>
                  <a:moveTo>
                    <a:pt x="95" y="456"/>
                  </a:moveTo>
                  <a:cubicBezTo>
                    <a:pt x="100" y="456"/>
                    <a:pt x="105" y="461"/>
                    <a:pt x="105" y="466"/>
                  </a:cubicBezTo>
                  <a:cubicBezTo>
                    <a:pt x="105" y="472"/>
                    <a:pt x="100" y="477"/>
                    <a:pt x="95" y="477"/>
                  </a:cubicBezTo>
                  <a:cubicBezTo>
                    <a:pt x="89" y="477"/>
                    <a:pt x="84" y="472"/>
                    <a:pt x="84" y="466"/>
                  </a:cubicBezTo>
                  <a:cubicBezTo>
                    <a:pt x="84" y="461"/>
                    <a:pt x="89" y="456"/>
                    <a:pt x="95" y="456"/>
                  </a:cubicBezTo>
                  <a:close/>
                  <a:moveTo>
                    <a:pt x="123" y="456"/>
                  </a:moveTo>
                  <a:cubicBezTo>
                    <a:pt x="128" y="456"/>
                    <a:pt x="133" y="461"/>
                    <a:pt x="133" y="466"/>
                  </a:cubicBezTo>
                  <a:cubicBezTo>
                    <a:pt x="133" y="472"/>
                    <a:pt x="128" y="477"/>
                    <a:pt x="123" y="477"/>
                  </a:cubicBezTo>
                  <a:cubicBezTo>
                    <a:pt x="117" y="477"/>
                    <a:pt x="112" y="472"/>
                    <a:pt x="112" y="466"/>
                  </a:cubicBezTo>
                  <a:cubicBezTo>
                    <a:pt x="112" y="461"/>
                    <a:pt x="117" y="456"/>
                    <a:pt x="123" y="456"/>
                  </a:cubicBezTo>
                  <a:close/>
                  <a:moveTo>
                    <a:pt x="151" y="456"/>
                  </a:moveTo>
                  <a:cubicBezTo>
                    <a:pt x="157" y="456"/>
                    <a:pt x="161" y="461"/>
                    <a:pt x="161" y="466"/>
                  </a:cubicBezTo>
                  <a:cubicBezTo>
                    <a:pt x="161" y="472"/>
                    <a:pt x="157" y="477"/>
                    <a:pt x="151" y="477"/>
                  </a:cubicBezTo>
                  <a:cubicBezTo>
                    <a:pt x="145" y="477"/>
                    <a:pt x="141" y="472"/>
                    <a:pt x="141" y="466"/>
                  </a:cubicBezTo>
                  <a:cubicBezTo>
                    <a:pt x="141" y="461"/>
                    <a:pt x="145" y="456"/>
                    <a:pt x="151" y="456"/>
                  </a:cubicBezTo>
                  <a:close/>
                  <a:moveTo>
                    <a:pt x="179" y="456"/>
                  </a:moveTo>
                  <a:cubicBezTo>
                    <a:pt x="185" y="456"/>
                    <a:pt x="190" y="461"/>
                    <a:pt x="190" y="466"/>
                  </a:cubicBezTo>
                  <a:cubicBezTo>
                    <a:pt x="190" y="472"/>
                    <a:pt x="185" y="477"/>
                    <a:pt x="179" y="477"/>
                  </a:cubicBezTo>
                  <a:cubicBezTo>
                    <a:pt x="173" y="477"/>
                    <a:pt x="169" y="472"/>
                    <a:pt x="169" y="466"/>
                  </a:cubicBezTo>
                  <a:cubicBezTo>
                    <a:pt x="169" y="461"/>
                    <a:pt x="173" y="456"/>
                    <a:pt x="179" y="456"/>
                  </a:cubicBezTo>
                  <a:close/>
                  <a:moveTo>
                    <a:pt x="207" y="456"/>
                  </a:moveTo>
                  <a:cubicBezTo>
                    <a:pt x="213" y="456"/>
                    <a:pt x="218" y="461"/>
                    <a:pt x="218" y="466"/>
                  </a:cubicBezTo>
                  <a:cubicBezTo>
                    <a:pt x="218" y="472"/>
                    <a:pt x="213" y="477"/>
                    <a:pt x="207" y="477"/>
                  </a:cubicBezTo>
                  <a:cubicBezTo>
                    <a:pt x="202" y="477"/>
                    <a:pt x="197" y="472"/>
                    <a:pt x="197" y="466"/>
                  </a:cubicBezTo>
                  <a:cubicBezTo>
                    <a:pt x="197" y="461"/>
                    <a:pt x="202" y="456"/>
                    <a:pt x="207" y="456"/>
                  </a:cubicBezTo>
                  <a:close/>
                  <a:moveTo>
                    <a:pt x="236" y="456"/>
                  </a:moveTo>
                  <a:cubicBezTo>
                    <a:pt x="241" y="456"/>
                    <a:pt x="246" y="461"/>
                    <a:pt x="246" y="466"/>
                  </a:cubicBezTo>
                  <a:cubicBezTo>
                    <a:pt x="246" y="472"/>
                    <a:pt x="241" y="477"/>
                    <a:pt x="236" y="477"/>
                  </a:cubicBezTo>
                  <a:cubicBezTo>
                    <a:pt x="230" y="477"/>
                    <a:pt x="225" y="472"/>
                    <a:pt x="225" y="466"/>
                  </a:cubicBezTo>
                  <a:cubicBezTo>
                    <a:pt x="225" y="461"/>
                    <a:pt x="230" y="456"/>
                    <a:pt x="236" y="456"/>
                  </a:cubicBezTo>
                  <a:close/>
                  <a:moveTo>
                    <a:pt x="264" y="456"/>
                  </a:moveTo>
                  <a:cubicBezTo>
                    <a:pt x="269" y="456"/>
                    <a:pt x="274" y="461"/>
                    <a:pt x="274" y="466"/>
                  </a:cubicBezTo>
                  <a:cubicBezTo>
                    <a:pt x="274" y="472"/>
                    <a:pt x="269" y="477"/>
                    <a:pt x="264" y="477"/>
                  </a:cubicBezTo>
                  <a:cubicBezTo>
                    <a:pt x="258" y="477"/>
                    <a:pt x="253" y="472"/>
                    <a:pt x="253" y="466"/>
                  </a:cubicBezTo>
                  <a:cubicBezTo>
                    <a:pt x="253" y="461"/>
                    <a:pt x="258" y="456"/>
                    <a:pt x="264" y="456"/>
                  </a:cubicBezTo>
                  <a:close/>
                  <a:moveTo>
                    <a:pt x="292" y="456"/>
                  </a:moveTo>
                  <a:cubicBezTo>
                    <a:pt x="298" y="456"/>
                    <a:pt x="302" y="461"/>
                    <a:pt x="302" y="466"/>
                  </a:cubicBezTo>
                  <a:cubicBezTo>
                    <a:pt x="302" y="472"/>
                    <a:pt x="298" y="477"/>
                    <a:pt x="292" y="477"/>
                  </a:cubicBezTo>
                  <a:cubicBezTo>
                    <a:pt x="286" y="477"/>
                    <a:pt x="282" y="472"/>
                    <a:pt x="282" y="466"/>
                  </a:cubicBezTo>
                  <a:cubicBezTo>
                    <a:pt x="282" y="461"/>
                    <a:pt x="286" y="456"/>
                    <a:pt x="292" y="456"/>
                  </a:cubicBezTo>
                  <a:close/>
                  <a:moveTo>
                    <a:pt x="320" y="456"/>
                  </a:moveTo>
                  <a:cubicBezTo>
                    <a:pt x="326" y="456"/>
                    <a:pt x="330" y="461"/>
                    <a:pt x="330" y="466"/>
                  </a:cubicBezTo>
                  <a:cubicBezTo>
                    <a:pt x="330" y="472"/>
                    <a:pt x="326" y="477"/>
                    <a:pt x="320" y="477"/>
                  </a:cubicBezTo>
                  <a:cubicBezTo>
                    <a:pt x="314" y="477"/>
                    <a:pt x="310" y="472"/>
                    <a:pt x="310" y="466"/>
                  </a:cubicBezTo>
                  <a:cubicBezTo>
                    <a:pt x="310" y="461"/>
                    <a:pt x="314" y="456"/>
                    <a:pt x="320" y="456"/>
                  </a:cubicBezTo>
                  <a:close/>
                  <a:moveTo>
                    <a:pt x="348" y="456"/>
                  </a:moveTo>
                  <a:cubicBezTo>
                    <a:pt x="354" y="456"/>
                    <a:pt x="359" y="461"/>
                    <a:pt x="359" y="466"/>
                  </a:cubicBezTo>
                  <a:cubicBezTo>
                    <a:pt x="359" y="472"/>
                    <a:pt x="354" y="477"/>
                    <a:pt x="348" y="477"/>
                  </a:cubicBezTo>
                  <a:cubicBezTo>
                    <a:pt x="343" y="477"/>
                    <a:pt x="338" y="472"/>
                    <a:pt x="338" y="466"/>
                  </a:cubicBezTo>
                  <a:cubicBezTo>
                    <a:pt x="338" y="461"/>
                    <a:pt x="343" y="456"/>
                    <a:pt x="348" y="456"/>
                  </a:cubicBezTo>
                  <a:close/>
                  <a:moveTo>
                    <a:pt x="377" y="456"/>
                  </a:moveTo>
                  <a:cubicBezTo>
                    <a:pt x="382" y="456"/>
                    <a:pt x="387" y="461"/>
                    <a:pt x="387" y="466"/>
                  </a:cubicBezTo>
                  <a:cubicBezTo>
                    <a:pt x="387" y="472"/>
                    <a:pt x="382" y="477"/>
                    <a:pt x="377" y="477"/>
                  </a:cubicBezTo>
                  <a:cubicBezTo>
                    <a:pt x="371" y="477"/>
                    <a:pt x="366" y="472"/>
                    <a:pt x="366" y="466"/>
                  </a:cubicBezTo>
                  <a:cubicBezTo>
                    <a:pt x="366" y="461"/>
                    <a:pt x="371" y="456"/>
                    <a:pt x="377" y="456"/>
                  </a:cubicBezTo>
                  <a:close/>
                  <a:moveTo>
                    <a:pt x="405" y="456"/>
                  </a:moveTo>
                  <a:cubicBezTo>
                    <a:pt x="410" y="456"/>
                    <a:pt x="415" y="461"/>
                    <a:pt x="415" y="466"/>
                  </a:cubicBezTo>
                  <a:cubicBezTo>
                    <a:pt x="415" y="472"/>
                    <a:pt x="410" y="477"/>
                    <a:pt x="405" y="477"/>
                  </a:cubicBezTo>
                  <a:cubicBezTo>
                    <a:pt x="399" y="477"/>
                    <a:pt x="394" y="472"/>
                    <a:pt x="394" y="466"/>
                  </a:cubicBezTo>
                  <a:cubicBezTo>
                    <a:pt x="394" y="461"/>
                    <a:pt x="399" y="456"/>
                    <a:pt x="405" y="456"/>
                  </a:cubicBezTo>
                  <a:close/>
                  <a:moveTo>
                    <a:pt x="433" y="456"/>
                  </a:moveTo>
                  <a:cubicBezTo>
                    <a:pt x="439" y="456"/>
                    <a:pt x="443" y="461"/>
                    <a:pt x="443" y="466"/>
                  </a:cubicBezTo>
                  <a:cubicBezTo>
                    <a:pt x="443" y="472"/>
                    <a:pt x="439" y="477"/>
                    <a:pt x="433" y="477"/>
                  </a:cubicBezTo>
                  <a:cubicBezTo>
                    <a:pt x="427" y="477"/>
                    <a:pt x="423" y="472"/>
                    <a:pt x="423" y="466"/>
                  </a:cubicBezTo>
                  <a:cubicBezTo>
                    <a:pt x="423" y="461"/>
                    <a:pt x="427" y="456"/>
                    <a:pt x="433" y="456"/>
                  </a:cubicBezTo>
                  <a:close/>
                  <a:moveTo>
                    <a:pt x="461" y="456"/>
                  </a:moveTo>
                  <a:cubicBezTo>
                    <a:pt x="467" y="456"/>
                    <a:pt x="471" y="461"/>
                    <a:pt x="471" y="466"/>
                  </a:cubicBezTo>
                  <a:cubicBezTo>
                    <a:pt x="471" y="472"/>
                    <a:pt x="467" y="477"/>
                    <a:pt x="461" y="477"/>
                  </a:cubicBezTo>
                  <a:cubicBezTo>
                    <a:pt x="455" y="477"/>
                    <a:pt x="451" y="472"/>
                    <a:pt x="451" y="466"/>
                  </a:cubicBezTo>
                  <a:cubicBezTo>
                    <a:pt x="451" y="461"/>
                    <a:pt x="455" y="456"/>
                    <a:pt x="461" y="456"/>
                  </a:cubicBezTo>
                  <a:close/>
                  <a:moveTo>
                    <a:pt x="489" y="456"/>
                  </a:moveTo>
                  <a:cubicBezTo>
                    <a:pt x="495" y="456"/>
                    <a:pt x="500" y="461"/>
                    <a:pt x="500" y="466"/>
                  </a:cubicBezTo>
                  <a:cubicBezTo>
                    <a:pt x="500" y="472"/>
                    <a:pt x="495" y="477"/>
                    <a:pt x="489" y="477"/>
                  </a:cubicBezTo>
                  <a:cubicBezTo>
                    <a:pt x="484" y="477"/>
                    <a:pt x="479" y="472"/>
                    <a:pt x="479" y="466"/>
                  </a:cubicBezTo>
                  <a:cubicBezTo>
                    <a:pt x="479" y="461"/>
                    <a:pt x="484" y="456"/>
                    <a:pt x="489" y="456"/>
                  </a:cubicBezTo>
                  <a:close/>
                  <a:moveTo>
                    <a:pt x="517" y="456"/>
                  </a:moveTo>
                  <a:cubicBezTo>
                    <a:pt x="523" y="456"/>
                    <a:pt x="528" y="461"/>
                    <a:pt x="528" y="466"/>
                  </a:cubicBezTo>
                  <a:cubicBezTo>
                    <a:pt x="528" y="472"/>
                    <a:pt x="523" y="477"/>
                    <a:pt x="517" y="477"/>
                  </a:cubicBezTo>
                  <a:cubicBezTo>
                    <a:pt x="512" y="477"/>
                    <a:pt x="507" y="472"/>
                    <a:pt x="507" y="466"/>
                  </a:cubicBezTo>
                  <a:cubicBezTo>
                    <a:pt x="507" y="461"/>
                    <a:pt x="512" y="456"/>
                    <a:pt x="517" y="456"/>
                  </a:cubicBezTo>
                  <a:close/>
                  <a:moveTo>
                    <a:pt x="546" y="456"/>
                  </a:moveTo>
                  <a:cubicBezTo>
                    <a:pt x="551" y="456"/>
                    <a:pt x="556" y="461"/>
                    <a:pt x="556" y="466"/>
                  </a:cubicBezTo>
                  <a:cubicBezTo>
                    <a:pt x="556" y="472"/>
                    <a:pt x="551" y="477"/>
                    <a:pt x="546" y="477"/>
                  </a:cubicBezTo>
                  <a:cubicBezTo>
                    <a:pt x="540" y="477"/>
                    <a:pt x="535" y="472"/>
                    <a:pt x="535" y="466"/>
                  </a:cubicBezTo>
                  <a:cubicBezTo>
                    <a:pt x="535" y="461"/>
                    <a:pt x="540" y="456"/>
                    <a:pt x="546" y="456"/>
                  </a:cubicBezTo>
                  <a:close/>
                  <a:moveTo>
                    <a:pt x="574" y="456"/>
                  </a:moveTo>
                  <a:cubicBezTo>
                    <a:pt x="580" y="456"/>
                    <a:pt x="584" y="461"/>
                    <a:pt x="584" y="466"/>
                  </a:cubicBezTo>
                  <a:cubicBezTo>
                    <a:pt x="584" y="472"/>
                    <a:pt x="580" y="477"/>
                    <a:pt x="574" y="477"/>
                  </a:cubicBezTo>
                  <a:cubicBezTo>
                    <a:pt x="568" y="477"/>
                    <a:pt x="564" y="472"/>
                    <a:pt x="564" y="466"/>
                  </a:cubicBezTo>
                  <a:cubicBezTo>
                    <a:pt x="564" y="461"/>
                    <a:pt x="568" y="456"/>
                    <a:pt x="574" y="456"/>
                  </a:cubicBezTo>
                  <a:close/>
                  <a:moveTo>
                    <a:pt x="602" y="456"/>
                  </a:moveTo>
                  <a:cubicBezTo>
                    <a:pt x="608" y="456"/>
                    <a:pt x="612" y="461"/>
                    <a:pt x="612" y="466"/>
                  </a:cubicBezTo>
                  <a:cubicBezTo>
                    <a:pt x="612" y="472"/>
                    <a:pt x="608" y="477"/>
                    <a:pt x="602" y="477"/>
                  </a:cubicBezTo>
                  <a:cubicBezTo>
                    <a:pt x="596" y="477"/>
                    <a:pt x="592" y="472"/>
                    <a:pt x="592" y="466"/>
                  </a:cubicBezTo>
                  <a:cubicBezTo>
                    <a:pt x="592" y="461"/>
                    <a:pt x="596" y="456"/>
                    <a:pt x="602" y="456"/>
                  </a:cubicBezTo>
                  <a:close/>
                  <a:moveTo>
                    <a:pt x="658" y="456"/>
                  </a:moveTo>
                  <a:cubicBezTo>
                    <a:pt x="664" y="456"/>
                    <a:pt x="669" y="461"/>
                    <a:pt x="669" y="466"/>
                  </a:cubicBezTo>
                  <a:cubicBezTo>
                    <a:pt x="669" y="472"/>
                    <a:pt x="664" y="477"/>
                    <a:pt x="658" y="477"/>
                  </a:cubicBezTo>
                  <a:cubicBezTo>
                    <a:pt x="653" y="477"/>
                    <a:pt x="648" y="472"/>
                    <a:pt x="648" y="466"/>
                  </a:cubicBezTo>
                  <a:cubicBezTo>
                    <a:pt x="648" y="461"/>
                    <a:pt x="653" y="456"/>
                    <a:pt x="658" y="456"/>
                  </a:cubicBezTo>
                  <a:close/>
                  <a:moveTo>
                    <a:pt x="38" y="483"/>
                  </a:moveTo>
                  <a:cubicBezTo>
                    <a:pt x="44" y="483"/>
                    <a:pt x="49" y="487"/>
                    <a:pt x="49" y="493"/>
                  </a:cubicBezTo>
                  <a:cubicBezTo>
                    <a:pt x="49" y="499"/>
                    <a:pt x="44" y="503"/>
                    <a:pt x="38" y="503"/>
                  </a:cubicBezTo>
                  <a:cubicBezTo>
                    <a:pt x="33" y="503"/>
                    <a:pt x="28" y="499"/>
                    <a:pt x="28" y="493"/>
                  </a:cubicBezTo>
                  <a:cubicBezTo>
                    <a:pt x="28" y="487"/>
                    <a:pt x="33" y="483"/>
                    <a:pt x="38" y="483"/>
                  </a:cubicBezTo>
                  <a:close/>
                  <a:moveTo>
                    <a:pt x="123" y="483"/>
                  </a:moveTo>
                  <a:cubicBezTo>
                    <a:pt x="128" y="483"/>
                    <a:pt x="133" y="487"/>
                    <a:pt x="133" y="493"/>
                  </a:cubicBezTo>
                  <a:cubicBezTo>
                    <a:pt x="133" y="499"/>
                    <a:pt x="128" y="503"/>
                    <a:pt x="123" y="503"/>
                  </a:cubicBezTo>
                  <a:cubicBezTo>
                    <a:pt x="117" y="503"/>
                    <a:pt x="112" y="499"/>
                    <a:pt x="112" y="493"/>
                  </a:cubicBezTo>
                  <a:cubicBezTo>
                    <a:pt x="112" y="487"/>
                    <a:pt x="117" y="483"/>
                    <a:pt x="123" y="483"/>
                  </a:cubicBezTo>
                  <a:close/>
                  <a:moveTo>
                    <a:pt x="151" y="483"/>
                  </a:moveTo>
                  <a:cubicBezTo>
                    <a:pt x="157" y="483"/>
                    <a:pt x="161" y="487"/>
                    <a:pt x="161" y="493"/>
                  </a:cubicBezTo>
                  <a:cubicBezTo>
                    <a:pt x="161" y="499"/>
                    <a:pt x="157" y="503"/>
                    <a:pt x="151" y="503"/>
                  </a:cubicBezTo>
                  <a:cubicBezTo>
                    <a:pt x="145" y="503"/>
                    <a:pt x="141" y="499"/>
                    <a:pt x="141" y="493"/>
                  </a:cubicBezTo>
                  <a:cubicBezTo>
                    <a:pt x="141" y="487"/>
                    <a:pt x="145" y="483"/>
                    <a:pt x="151" y="483"/>
                  </a:cubicBezTo>
                  <a:close/>
                  <a:moveTo>
                    <a:pt x="179" y="483"/>
                  </a:moveTo>
                  <a:cubicBezTo>
                    <a:pt x="185" y="483"/>
                    <a:pt x="190" y="487"/>
                    <a:pt x="190" y="493"/>
                  </a:cubicBezTo>
                  <a:cubicBezTo>
                    <a:pt x="190" y="499"/>
                    <a:pt x="185" y="503"/>
                    <a:pt x="179" y="503"/>
                  </a:cubicBezTo>
                  <a:cubicBezTo>
                    <a:pt x="173" y="503"/>
                    <a:pt x="169" y="499"/>
                    <a:pt x="169" y="493"/>
                  </a:cubicBezTo>
                  <a:cubicBezTo>
                    <a:pt x="169" y="487"/>
                    <a:pt x="173" y="483"/>
                    <a:pt x="179" y="483"/>
                  </a:cubicBezTo>
                  <a:close/>
                  <a:moveTo>
                    <a:pt x="207" y="483"/>
                  </a:moveTo>
                  <a:cubicBezTo>
                    <a:pt x="213" y="483"/>
                    <a:pt x="218" y="487"/>
                    <a:pt x="218" y="493"/>
                  </a:cubicBezTo>
                  <a:cubicBezTo>
                    <a:pt x="218" y="499"/>
                    <a:pt x="213" y="503"/>
                    <a:pt x="207" y="503"/>
                  </a:cubicBezTo>
                  <a:cubicBezTo>
                    <a:pt x="202" y="503"/>
                    <a:pt x="197" y="499"/>
                    <a:pt x="197" y="493"/>
                  </a:cubicBezTo>
                  <a:cubicBezTo>
                    <a:pt x="197" y="487"/>
                    <a:pt x="202" y="483"/>
                    <a:pt x="207" y="483"/>
                  </a:cubicBezTo>
                  <a:close/>
                  <a:moveTo>
                    <a:pt x="236" y="483"/>
                  </a:moveTo>
                  <a:cubicBezTo>
                    <a:pt x="241" y="483"/>
                    <a:pt x="246" y="487"/>
                    <a:pt x="246" y="493"/>
                  </a:cubicBezTo>
                  <a:cubicBezTo>
                    <a:pt x="246" y="499"/>
                    <a:pt x="241" y="503"/>
                    <a:pt x="236" y="503"/>
                  </a:cubicBezTo>
                  <a:cubicBezTo>
                    <a:pt x="230" y="503"/>
                    <a:pt x="225" y="499"/>
                    <a:pt x="225" y="493"/>
                  </a:cubicBezTo>
                  <a:cubicBezTo>
                    <a:pt x="225" y="487"/>
                    <a:pt x="230" y="483"/>
                    <a:pt x="236" y="483"/>
                  </a:cubicBezTo>
                  <a:close/>
                  <a:moveTo>
                    <a:pt x="264" y="483"/>
                  </a:moveTo>
                  <a:cubicBezTo>
                    <a:pt x="269" y="483"/>
                    <a:pt x="274" y="487"/>
                    <a:pt x="274" y="493"/>
                  </a:cubicBezTo>
                  <a:cubicBezTo>
                    <a:pt x="274" y="499"/>
                    <a:pt x="269" y="503"/>
                    <a:pt x="264" y="503"/>
                  </a:cubicBezTo>
                  <a:cubicBezTo>
                    <a:pt x="258" y="503"/>
                    <a:pt x="253" y="499"/>
                    <a:pt x="253" y="493"/>
                  </a:cubicBezTo>
                  <a:cubicBezTo>
                    <a:pt x="253" y="487"/>
                    <a:pt x="258" y="483"/>
                    <a:pt x="264" y="483"/>
                  </a:cubicBezTo>
                  <a:close/>
                  <a:moveTo>
                    <a:pt x="292" y="483"/>
                  </a:moveTo>
                  <a:cubicBezTo>
                    <a:pt x="298" y="483"/>
                    <a:pt x="302" y="487"/>
                    <a:pt x="302" y="493"/>
                  </a:cubicBezTo>
                  <a:cubicBezTo>
                    <a:pt x="302" y="499"/>
                    <a:pt x="298" y="503"/>
                    <a:pt x="292" y="503"/>
                  </a:cubicBezTo>
                  <a:cubicBezTo>
                    <a:pt x="286" y="503"/>
                    <a:pt x="282" y="499"/>
                    <a:pt x="282" y="493"/>
                  </a:cubicBezTo>
                  <a:cubicBezTo>
                    <a:pt x="282" y="487"/>
                    <a:pt x="286" y="483"/>
                    <a:pt x="292" y="483"/>
                  </a:cubicBezTo>
                  <a:close/>
                  <a:moveTo>
                    <a:pt x="320" y="483"/>
                  </a:moveTo>
                  <a:cubicBezTo>
                    <a:pt x="326" y="483"/>
                    <a:pt x="330" y="487"/>
                    <a:pt x="330" y="493"/>
                  </a:cubicBezTo>
                  <a:cubicBezTo>
                    <a:pt x="330" y="499"/>
                    <a:pt x="326" y="503"/>
                    <a:pt x="320" y="503"/>
                  </a:cubicBezTo>
                  <a:cubicBezTo>
                    <a:pt x="314" y="503"/>
                    <a:pt x="310" y="499"/>
                    <a:pt x="310" y="493"/>
                  </a:cubicBezTo>
                  <a:cubicBezTo>
                    <a:pt x="310" y="487"/>
                    <a:pt x="314" y="483"/>
                    <a:pt x="320" y="483"/>
                  </a:cubicBezTo>
                  <a:close/>
                  <a:moveTo>
                    <a:pt x="348" y="483"/>
                  </a:moveTo>
                  <a:cubicBezTo>
                    <a:pt x="354" y="483"/>
                    <a:pt x="359" y="487"/>
                    <a:pt x="359" y="493"/>
                  </a:cubicBezTo>
                  <a:cubicBezTo>
                    <a:pt x="359" y="499"/>
                    <a:pt x="354" y="503"/>
                    <a:pt x="348" y="503"/>
                  </a:cubicBezTo>
                  <a:cubicBezTo>
                    <a:pt x="343" y="503"/>
                    <a:pt x="338" y="499"/>
                    <a:pt x="338" y="493"/>
                  </a:cubicBezTo>
                  <a:cubicBezTo>
                    <a:pt x="338" y="487"/>
                    <a:pt x="343" y="483"/>
                    <a:pt x="348" y="483"/>
                  </a:cubicBezTo>
                  <a:close/>
                  <a:moveTo>
                    <a:pt x="377" y="483"/>
                  </a:moveTo>
                  <a:cubicBezTo>
                    <a:pt x="382" y="483"/>
                    <a:pt x="387" y="487"/>
                    <a:pt x="387" y="493"/>
                  </a:cubicBezTo>
                  <a:cubicBezTo>
                    <a:pt x="387" y="499"/>
                    <a:pt x="382" y="503"/>
                    <a:pt x="377" y="503"/>
                  </a:cubicBezTo>
                  <a:cubicBezTo>
                    <a:pt x="371" y="503"/>
                    <a:pt x="366" y="499"/>
                    <a:pt x="366" y="493"/>
                  </a:cubicBezTo>
                  <a:cubicBezTo>
                    <a:pt x="366" y="487"/>
                    <a:pt x="371" y="483"/>
                    <a:pt x="377" y="483"/>
                  </a:cubicBezTo>
                  <a:close/>
                  <a:moveTo>
                    <a:pt x="405" y="483"/>
                  </a:moveTo>
                  <a:cubicBezTo>
                    <a:pt x="410" y="483"/>
                    <a:pt x="415" y="487"/>
                    <a:pt x="415" y="493"/>
                  </a:cubicBezTo>
                  <a:cubicBezTo>
                    <a:pt x="415" y="499"/>
                    <a:pt x="410" y="503"/>
                    <a:pt x="405" y="503"/>
                  </a:cubicBezTo>
                  <a:cubicBezTo>
                    <a:pt x="399" y="503"/>
                    <a:pt x="394" y="499"/>
                    <a:pt x="394" y="493"/>
                  </a:cubicBezTo>
                  <a:cubicBezTo>
                    <a:pt x="394" y="487"/>
                    <a:pt x="399" y="483"/>
                    <a:pt x="405" y="483"/>
                  </a:cubicBezTo>
                  <a:close/>
                  <a:moveTo>
                    <a:pt x="433" y="483"/>
                  </a:moveTo>
                  <a:cubicBezTo>
                    <a:pt x="439" y="483"/>
                    <a:pt x="443" y="487"/>
                    <a:pt x="443" y="493"/>
                  </a:cubicBezTo>
                  <a:cubicBezTo>
                    <a:pt x="443" y="499"/>
                    <a:pt x="439" y="503"/>
                    <a:pt x="433" y="503"/>
                  </a:cubicBezTo>
                  <a:cubicBezTo>
                    <a:pt x="427" y="503"/>
                    <a:pt x="423" y="499"/>
                    <a:pt x="423" y="493"/>
                  </a:cubicBezTo>
                  <a:cubicBezTo>
                    <a:pt x="423" y="487"/>
                    <a:pt x="427" y="483"/>
                    <a:pt x="433" y="483"/>
                  </a:cubicBezTo>
                  <a:close/>
                  <a:moveTo>
                    <a:pt x="461" y="483"/>
                  </a:moveTo>
                  <a:cubicBezTo>
                    <a:pt x="467" y="483"/>
                    <a:pt x="471" y="487"/>
                    <a:pt x="471" y="493"/>
                  </a:cubicBezTo>
                  <a:cubicBezTo>
                    <a:pt x="471" y="499"/>
                    <a:pt x="467" y="503"/>
                    <a:pt x="461" y="503"/>
                  </a:cubicBezTo>
                  <a:cubicBezTo>
                    <a:pt x="455" y="503"/>
                    <a:pt x="451" y="499"/>
                    <a:pt x="451" y="493"/>
                  </a:cubicBezTo>
                  <a:cubicBezTo>
                    <a:pt x="451" y="487"/>
                    <a:pt x="455" y="483"/>
                    <a:pt x="461" y="483"/>
                  </a:cubicBezTo>
                  <a:close/>
                  <a:moveTo>
                    <a:pt x="489" y="483"/>
                  </a:moveTo>
                  <a:cubicBezTo>
                    <a:pt x="495" y="483"/>
                    <a:pt x="500" y="487"/>
                    <a:pt x="500" y="493"/>
                  </a:cubicBezTo>
                  <a:cubicBezTo>
                    <a:pt x="500" y="499"/>
                    <a:pt x="495" y="503"/>
                    <a:pt x="489" y="503"/>
                  </a:cubicBezTo>
                  <a:cubicBezTo>
                    <a:pt x="484" y="503"/>
                    <a:pt x="479" y="499"/>
                    <a:pt x="479" y="493"/>
                  </a:cubicBezTo>
                  <a:cubicBezTo>
                    <a:pt x="479" y="487"/>
                    <a:pt x="484" y="483"/>
                    <a:pt x="489" y="483"/>
                  </a:cubicBezTo>
                  <a:close/>
                  <a:moveTo>
                    <a:pt x="517" y="483"/>
                  </a:moveTo>
                  <a:cubicBezTo>
                    <a:pt x="523" y="483"/>
                    <a:pt x="528" y="487"/>
                    <a:pt x="528" y="493"/>
                  </a:cubicBezTo>
                  <a:cubicBezTo>
                    <a:pt x="528" y="499"/>
                    <a:pt x="523" y="503"/>
                    <a:pt x="517" y="503"/>
                  </a:cubicBezTo>
                  <a:cubicBezTo>
                    <a:pt x="512" y="503"/>
                    <a:pt x="507" y="499"/>
                    <a:pt x="507" y="493"/>
                  </a:cubicBezTo>
                  <a:cubicBezTo>
                    <a:pt x="507" y="487"/>
                    <a:pt x="512" y="483"/>
                    <a:pt x="517" y="483"/>
                  </a:cubicBezTo>
                  <a:close/>
                  <a:moveTo>
                    <a:pt x="546" y="483"/>
                  </a:moveTo>
                  <a:cubicBezTo>
                    <a:pt x="551" y="483"/>
                    <a:pt x="556" y="487"/>
                    <a:pt x="556" y="493"/>
                  </a:cubicBezTo>
                  <a:cubicBezTo>
                    <a:pt x="556" y="499"/>
                    <a:pt x="551" y="503"/>
                    <a:pt x="546" y="503"/>
                  </a:cubicBezTo>
                  <a:cubicBezTo>
                    <a:pt x="540" y="503"/>
                    <a:pt x="535" y="499"/>
                    <a:pt x="535" y="493"/>
                  </a:cubicBezTo>
                  <a:cubicBezTo>
                    <a:pt x="535" y="487"/>
                    <a:pt x="540" y="483"/>
                    <a:pt x="546" y="483"/>
                  </a:cubicBezTo>
                  <a:close/>
                  <a:moveTo>
                    <a:pt x="574" y="483"/>
                  </a:moveTo>
                  <a:cubicBezTo>
                    <a:pt x="580" y="483"/>
                    <a:pt x="584" y="487"/>
                    <a:pt x="584" y="493"/>
                  </a:cubicBezTo>
                  <a:cubicBezTo>
                    <a:pt x="584" y="499"/>
                    <a:pt x="580" y="503"/>
                    <a:pt x="574" y="503"/>
                  </a:cubicBezTo>
                  <a:cubicBezTo>
                    <a:pt x="568" y="503"/>
                    <a:pt x="564" y="499"/>
                    <a:pt x="564" y="493"/>
                  </a:cubicBezTo>
                  <a:cubicBezTo>
                    <a:pt x="564" y="487"/>
                    <a:pt x="568" y="483"/>
                    <a:pt x="574" y="483"/>
                  </a:cubicBezTo>
                  <a:close/>
                  <a:moveTo>
                    <a:pt x="630" y="483"/>
                  </a:moveTo>
                  <a:cubicBezTo>
                    <a:pt x="636" y="483"/>
                    <a:pt x="641" y="487"/>
                    <a:pt x="641" y="493"/>
                  </a:cubicBezTo>
                  <a:cubicBezTo>
                    <a:pt x="641" y="499"/>
                    <a:pt x="636" y="503"/>
                    <a:pt x="630" y="503"/>
                  </a:cubicBezTo>
                  <a:cubicBezTo>
                    <a:pt x="625" y="503"/>
                    <a:pt x="620" y="499"/>
                    <a:pt x="620" y="493"/>
                  </a:cubicBezTo>
                  <a:cubicBezTo>
                    <a:pt x="620" y="487"/>
                    <a:pt x="625" y="483"/>
                    <a:pt x="630" y="483"/>
                  </a:cubicBezTo>
                  <a:close/>
                  <a:moveTo>
                    <a:pt x="658" y="483"/>
                  </a:moveTo>
                  <a:cubicBezTo>
                    <a:pt x="664" y="483"/>
                    <a:pt x="669" y="487"/>
                    <a:pt x="669" y="493"/>
                  </a:cubicBezTo>
                  <a:cubicBezTo>
                    <a:pt x="669" y="499"/>
                    <a:pt x="664" y="503"/>
                    <a:pt x="658" y="503"/>
                  </a:cubicBezTo>
                  <a:cubicBezTo>
                    <a:pt x="653" y="503"/>
                    <a:pt x="648" y="499"/>
                    <a:pt x="648" y="493"/>
                  </a:cubicBezTo>
                  <a:cubicBezTo>
                    <a:pt x="648" y="487"/>
                    <a:pt x="653" y="483"/>
                    <a:pt x="658" y="483"/>
                  </a:cubicBezTo>
                  <a:close/>
                  <a:moveTo>
                    <a:pt x="38" y="510"/>
                  </a:moveTo>
                  <a:cubicBezTo>
                    <a:pt x="44" y="510"/>
                    <a:pt x="49" y="514"/>
                    <a:pt x="49" y="520"/>
                  </a:cubicBezTo>
                  <a:cubicBezTo>
                    <a:pt x="49" y="526"/>
                    <a:pt x="44" y="530"/>
                    <a:pt x="38" y="530"/>
                  </a:cubicBezTo>
                  <a:cubicBezTo>
                    <a:pt x="33" y="530"/>
                    <a:pt x="28" y="526"/>
                    <a:pt x="28" y="520"/>
                  </a:cubicBezTo>
                  <a:cubicBezTo>
                    <a:pt x="28" y="514"/>
                    <a:pt x="33" y="510"/>
                    <a:pt x="38" y="510"/>
                  </a:cubicBezTo>
                  <a:close/>
                  <a:moveTo>
                    <a:pt x="123" y="510"/>
                  </a:moveTo>
                  <a:cubicBezTo>
                    <a:pt x="128" y="510"/>
                    <a:pt x="133" y="514"/>
                    <a:pt x="133" y="520"/>
                  </a:cubicBezTo>
                  <a:cubicBezTo>
                    <a:pt x="133" y="526"/>
                    <a:pt x="128" y="530"/>
                    <a:pt x="123" y="530"/>
                  </a:cubicBezTo>
                  <a:cubicBezTo>
                    <a:pt x="117" y="530"/>
                    <a:pt x="112" y="526"/>
                    <a:pt x="112" y="520"/>
                  </a:cubicBezTo>
                  <a:cubicBezTo>
                    <a:pt x="112" y="514"/>
                    <a:pt x="117" y="510"/>
                    <a:pt x="123" y="510"/>
                  </a:cubicBezTo>
                  <a:close/>
                  <a:moveTo>
                    <a:pt x="151" y="510"/>
                  </a:moveTo>
                  <a:cubicBezTo>
                    <a:pt x="157" y="510"/>
                    <a:pt x="161" y="514"/>
                    <a:pt x="161" y="520"/>
                  </a:cubicBezTo>
                  <a:cubicBezTo>
                    <a:pt x="161" y="526"/>
                    <a:pt x="157" y="530"/>
                    <a:pt x="151" y="530"/>
                  </a:cubicBezTo>
                  <a:cubicBezTo>
                    <a:pt x="145" y="530"/>
                    <a:pt x="141" y="526"/>
                    <a:pt x="141" y="520"/>
                  </a:cubicBezTo>
                  <a:cubicBezTo>
                    <a:pt x="141" y="514"/>
                    <a:pt x="145" y="510"/>
                    <a:pt x="151" y="510"/>
                  </a:cubicBezTo>
                  <a:close/>
                  <a:moveTo>
                    <a:pt x="179" y="510"/>
                  </a:moveTo>
                  <a:cubicBezTo>
                    <a:pt x="185" y="510"/>
                    <a:pt x="190" y="514"/>
                    <a:pt x="190" y="520"/>
                  </a:cubicBezTo>
                  <a:cubicBezTo>
                    <a:pt x="190" y="526"/>
                    <a:pt x="185" y="530"/>
                    <a:pt x="179" y="530"/>
                  </a:cubicBezTo>
                  <a:cubicBezTo>
                    <a:pt x="173" y="530"/>
                    <a:pt x="169" y="526"/>
                    <a:pt x="169" y="520"/>
                  </a:cubicBezTo>
                  <a:cubicBezTo>
                    <a:pt x="169" y="514"/>
                    <a:pt x="173" y="510"/>
                    <a:pt x="179" y="510"/>
                  </a:cubicBezTo>
                  <a:close/>
                  <a:moveTo>
                    <a:pt x="207" y="510"/>
                  </a:moveTo>
                  <a:cubicBezTo>
                    <a:pt x="213" y="510"/>
                    <a:pt x="218" y="514"/>
                    <a:pt x="218" y="520"/>
                  </a:cubicBezTo>
                  <a:cubicBezTo>
                    <a:pt x="218" y="526"/>
                    <a:pt x="213" y="530"/>
                    <a:pt x="207" y="530"/>
                  </a:cubicBezTo>
                  <a:cubicBezTo>
                    <a:pt x="202" y="530"/>
                    <a:pt x="197" y="526"/>
                    <a:pt x="197" y="520"/>
                  </a:cubicBezTo>
                  <a:cubicBezTo>
                    <a:pt x="197" y="514"/>
                    <a:pt x="202" y="510"/>
                    <a:pt x="207" y="510"/>
                  </a:cubicBezTo>
                  <a:close/>
                  <a:moveTo>
                    <a:pt x="236" y="510"/>
                  </a:moveTo>
                  <a:cubicBezTo>
                    <a:pt x="241" y="510"/>
                    <a:pt x="246" y="514"/>
                    <a:pt x="246" y="520"/>
                  </a:cubicBezTo>
                  <a:cubicBezTo>
                    <a:pt x="246" y="526"/>
                    <a:pt x="241" y="530"/>
                    <a:pt x="236" y="530"/>
                  </a:cubicBezTo>
                  <a:cubicBezTo>
                    <a:pt x="230" y="530"/>
                    <a:pt x="225" y="526"/>
                    <a:pt x="225" y="520"/>
                  </a:cubicBezTo>
                  <a:cubicBezTo>
                    <a:pt x="225" y="514"/>
                    <a:pt x="230" y="510"/>
                    <a:pt x="236" y="510"/>
                  </a:cubicBezTo>
                  <a:close/>
                  <a:moveTo>
                    <a:pt x="264" y="510"/>
                  </a:moveTo>
                  <a:cubicBezTo>
                    <a:pt x="269" y="510"/>
                    <a:pt x="274" y="514"/>
                    <a:pt x="274" y="520"/>
                  </a:cubicBezTo>
                  <a:cubicBezTo>
                    <a:pt x="274" y="526"/>
                    <a:pt x="269" y="530"/>
                    <a:pt x="264" y="530"/>
                  </a:cubicBezTo>
                  <a:cubicBezTo>
                    <a:pt x="258" y="530"/>
                    <a:pt x="253" y="526"/>
                    <a:pt x="253" y="520"/>
                  </a:cubicBezTo>
                  <a:cubicBezTo>
                    <a:pt x="253" y="514"/>
                    <a:pt x="258" y="510"/>
                    <a:pt x="264" y="510"/>
                  </a:cubicBezTo>
                  <a:close/>
                  <a:moveTo>
                    <a:pt x="292" y="510"/>
                  </a:moveTo>
                  <a:cubicBezTo>
                    <a:pt x="298" y="510"/>
                    <a:pt x="302" y="514"/>
                    <a:pt x="302" y="520"/>
                  </a:cubicBezTo>
                  <a:cubicBezTo>
                    <a:pt x="302" y="526"/>
                    <a:pt x="298" y="530"/>
                    <a:pt x="292" y="530"/>
                  </a:cubicBezTo>
                  <a:cubicBezTo>
                    <a:pt x="286" y="530"/>
                    <a:pt x="282" y="526"/>
                    <a:pt x="282" y="520"/>
                  </a:cubicBezTo>
                  <a:cubicBezTo>
                    <a:pt x="282" y="514"/>
                    <a:pt x="286" y="510"/>
                    <a:pt x="292" y="510"/>
                  </a:cubicBezTo>
                  <a:close/>
                  <a:moveTo>
                    <a:pt x="320" y="510"/>
                  </a:moveTo>
                  <a:cubicBezTo>
                    <a:pt x="326" y="510"/>
                    <a:pt x="330" y="514"/>
                    <a:pt x="330" y="520"/>
                  </a:cubicBezTo>
                  <a:cubicBezTo>
                    <a:pt x="330" y="526"/>
                    <a:pt x="326" y="530"/>
                    <a:pt x="320" y="530"/>
                  </a:cubicBezTo>
                  <a:cubicBezTo>
                    <a:pt x="314" y="530"/>
                    <a:pt x="310" y="526"/>
                    <a:pt x="310" y="520"/>
                  </a:cubicBezTo>
                  <a:cubicBezTo>
                    <a:pt x="310" y="514"/>
                    <a:pt x="314" y="510"/>
                    <a:pt x="320" y="510"/>
                  </a:cubicBezTo>
                  <a:close/>
                  <a:moveTo>
                    <a:pt x="348" y="510"/>
                  </a:moveTo>
                  <a:cubicBezTo>
                    <a:pt x="354" y="510"/>
                    <a:pt x="359" y="514"/>
                    <a:pt x="359" y="520"/>
                  </a:cubicBezTo>
                  <a:cubicBezTo>
                    <a:pt x="359" y="526"/>
                    <a:pt x="354" y="530"/>
                    <a:pt x="348" y="530"/>
                  </a:cubicBezTo>
                  <a:cubicBezTo>
                    <a:pt x="343" y="530"/>
                    <a:pt x="338" y="526"/>
                    <a:pt x="338" y="520"/>
                  </a:cubicBezTo>
                  <a:cubicBezTo>
                    <a:pt x="338" y="514"/>
                    <a:pt x="343" y="510"/>
                    <a:pt x="348" y="510"/>
                  </a:cubicBezTo>
                  <a:close/>
                  <a:moveTo>
                    <a:pt x="377" y="510"/>
                  </a:moveTo>
                  <a:cubicBezTo>
                    <a:pt x="382" y="510"/>
                    <a:pt x="387" y="514"/>
                    <a:pt x="387" y="520"/>
                  </a:cubicBezTo>
                  <a:cubicBezTo>
                    <a:pt x="387" y="526"/>
                    <a:pt x="382" y="530"/>
                    <a:pt x="377" y="530"/>
                  </a:cubicBezTo>
                  <a:cubicBezTo>
                    <a:pt x="371" y="530"/>
                    <a:pt x="366" y="526"/>
                    <a:pt x="366" y="520"/>
                  </a:cubicBezTo>
                  <a:cubicBezTo>
                    <a:pt x="366" y="514"/>
                    <a:pt x="371" y="510"/>
                    <a:pt x="377" y="510"/>
                  </a:cubicBezTo>
                  <a:close/>
                  <a:moveTo>
                    <a:pt x="405" y="510"/>
                  </a:moveTo>
                  <a:cubicBezTo>
                    <a:pt x="410" y="510"/>
                    <a:pt x="415" y="514"/>
                    <a:pt x="415" y="520"/>
                  </a:cubicBezTo>
                  <a:cubicBezTo>
                    <a:pt x="415" y="526"/>
                    <a:pt x="410" y="530"/>
                    <a:pt x="405" y="530"/>
                  </a:cubicBezTo>
                  <a:cubicBezTo>
                    <a:pt x="399" y="530"/>
                    <a:pt x="394" y="526"/>
                    <a:pt x="394" y="520"/>
                  </a:cubicBezTo>
                  <a:cubicBezTo>
                    <a:pt x="394" y="514"/>
                    <a:pt x="399" y="510"/>
                    <a:pt x="405" y="510"/>
                  </a:cubicBezTo>
                  <a:close/>
                  <a:moveTo>
                    <a:pt x="433" y="510"/>
                  </a:moveTo>
                  <a:cubicBezTo>
                    <a:pt x="439" y="510"/>
                    <a:pt x="443" y="514"/>
                    <a:pt x="443" y="520"/>
                  </a:cubicBezTo>
                  <a:cubicBezTo>
                    <a:pt x="443" y="526"/>
                    <a:pt x="439" y="530"/>
                    <a:pt x="433" y="530"/>
                  </a:cubicBezTo>
                  <a:cubicBezTo>
                    <a:pt x="427" y="530"/>
                    <a:pt x="423" y="526"/>
                    <a:pt x="423" y="520"/>
                  </a:cubicBezTo>
                  <a:cubicBezTo>
                    <a:pt x="423" y="514"/>
                    <a:pt x="427" y="510"/>
                    <a:pt x="433" y="510"/>
                  </a:cubicBezTo>
                  <a:close/>
                  <a:moveTo>
                    <a:pt x="461" y="510"/>
                  </a:moveTo>
                  <a:cubicBezTo>
                    <a:pt x="467" y="510"/>
                    <a:pt x="471" y="514"/>
                    <a:pt x="471" y="520"/>
                  </a:cubicBezTo>
                  <a:cubicBezTo>
                    <a:pt x="471" y="526"/>
                    <a:pt x="467" y="530"/>
                    <a:pt x="461" y="530"/>
                  </a:cubicBezTo>
                  <a:cubicBezTo>
                    <a:pt x="455" y="530"/>
                    <a:pt x="451" y="526"/>
                    <a:pt x="451" y="520"/>
                  </a:cubicBezTo>
                  <a:cubicBezTo>
                    <a:pt x="451" y="514"/>
                    <a:pt x="455" y="510"/>
                    <a:pt x="461" y="510"/>
                  </a:cubicBezTo>
                  <a:close/>
                  <a:moveTo>
                    <a:pt x="489" y="510"/>
                  </a:moveTo>
                  <a:cubicBezTo>
                    <a:pt x="495" y="510"/>
                    <a:pt x="500" y="514"/>
                    <a:pt x="500" y="520"/>
                  </a:cubicBezTo>
                  <a:cubicBezTo>
                    <a:pt x="500" y="526"/>
                    <a:pt x="495" y="530"/>
                    <a:pt x="489" y="530"/>
                  </a:cubicBezTo>
                  <a:cubicBezTo>
                    <a:pt x="484" y="530"/>
                    <a:pt x="479" y="526"/>
                    <a:pt x="479" y="520"/>
                  </a:cubicBezTo>
                  <a:cubicBezTo>
                    <a:pt x="479" y="514"/>
                    <a:pt x="484" y="510"/>
                    <a:pt x="489" y="510"/>
                  </a:cubicBezTo>
                  <a:close/>
                  <a:moveTo>
                    <a:pt x="517" y="510"/>
                  </a:moveTo>
                  <a:cubicBezTo>
                    <a:pt x="523" y="510"/>
                    <a:pt x="528" y="514"/>
                    <a:pt x="528" y="520"/>
                  </a:cubicBezTo>
                  <a:cubicBezTo>
                    <a:pt x="528" y="526"/>
                    <a:pt x="523" y="530"/>
                    <a:pt x="517" y="530"/>
                  </a:cubicBezTo>
                  <a:cubicBezTo>
                    <a:pt x="512" y="530"/>
                    <a:pt x="507" y="526"/>
                    <a:pt x="507" y="520"/>
                  </a:cubicBezTo>
                  <a:cubicBezTo>
                    <a:pt x="507" y="514"/>
                    <a:pt x="512" y="510"/>
                    <a:pt x="517" y="510"/>
                  </a:cubicBezTo>
                  <a:close/>
                  <a:moveTo>
                    <a:pt x="546" y="510"/>
                  </a:moveTo>
                  <a:cubicBezTo>
                    <a:pt x="551" y="510"/>
                    <a:pt x="556" y="514"/>
                    <a:pt x="556" y="520"/>
                  </a:cubicBezTo>
                  <a:cubicBezTo>
                    <a:pt x="556" y="526"/>
                    <a:pt x="551" y="530"/>
                    <a:pt x="546" y="530"/>
                  </a:cubicBezTo>
                  <a:cubicBezTo>
                    <a:pt x="540" y="530"/>
                    <a:pt x="535" y="526"/>
                    <a:pt x="535" y="520"/>
                  </a:cubicBezTo>
                  <a:cubicBezTo>
                    <a:pt x="535" y="514"/>
                    <a:pt x="540" y="510"/>
                    <a:pt x="546" y="510"/>
                  </a:cubicBezTo>
                  <a:close/>
                  <a:moveTo>
                    <a:pt x="630" y="510"/>
                  </a:moveTo>
                  <a:cubicBezTo>
                    <a:pt x="636" y="510"/>
                    <a:pt x="641" y="514"/>
                    <a:pt x="641" y="520"/>
                  </a:cubicBezTo>
                  <a:cubicBezTo>
                    <a:pt x="641" y="526"/>
                    <a:pt x="636" y="530"/>
                    <a:pt x="630" y="530"/>
                  </a:cubicBezTo>
                  <a:cubicBezTo>
                    <a:pt x="625" y="530"/>
                    <a:pt x="620" y="526"/>
                    <a:pt x="620" y="520"/>
                  </a:cubicBezTo>
                  <a:cubicBezTo>
                    <a:pt x="620" y="514"/>
                    <a:pt x="625" y="510"/>
                    <a:pt x="630" y="510"/>
                  </a:cubicBezTo>
                  <a:close/>
                  <a:moveTo>
                    <a:pt x="38" y="536"/>
                  </a:moveTo>
                  <a:cubicBezTo>
                    <a:pt x="44" y="536"/>
                    <a:pt x="49" y="541"/>
                    <a:pt x="49" y="547"/>
                  </a:cubicBezTo>
                  <a:cubicBezTo>
                    <a:pt x="49" y="552"/>
                    <a:pt x="44" y="557"/>
                    <a:pt x="38" y="557"/>
                  </a:cubicBezTo>
                  <a:cubicBezTo>
                    <a:pt x="33" y="557"/>
                    <a:pt x="28" y="552"/>
                    <a:pt x="28" y="547"/>
                  </a:cubicBezTo>
                  <a:cubicBezTo>
                    <a:pt x="28" y="541"/>
                    <a:pt x="33" y="536"/>
                    <a:pt x="38" y="536"/>
                  </a:cubicBezTo>
                  <a:close/>
                  <a:moveTo>
                    <a:pt x="123" y="536"/>
                  </a:moveTo>
                  <a:cubicBezTo>
                    <a:pt x="128" y="536"/>
                    <a:pt x="133" y="541"/>
                    <a:pt x="133" y="547"/>
                  </a:cubicBezTo>
                  <a:cubicBezTo>
                    <a:pt x="133" y="552"/>
                    <a:pt x="128" y="557"/>
                    <a:pt x="123" y="557"/>
                  </a:cubicBezTo>
                  <a:cubicBezTo>
                    <a:pt x="117" y="557"/>
                    <a:pt x="112" y="552"/>
                    <a:pt x="112" y="547"/>
                  </a:cubicBezTo>
                  <a:cubicBezTo>
                    <a:pt x="112" y="541"/>
                    <a:pt x="117" y="536"/>
                    <a:pt x="123" y="536"/>
                  </a:cubicBezTo>
                  <a:close/>
                  <a:moveTo>
                    <a:pt x="151" y="536"/>
                  </a:moveTo>
                  <a:cubicBezTo>
                    <a:pt x="157" y="536"/>
                    <a:pt x="161" y="541"/>
                    <a:pt x="161" y="547"/>
                  </a:cubicBezTo>
                  <a:cubicBezTo>
                    <a:pt x="161" y="552"/>
                    <a:pt x="157" y="557"/>
                    <a:pt x="151" y="557"/>
                  </a:cubicBezTo>
                  <a:cubicBezTo>
                    <a:pt x="145" y="557"/>
                    <a:pt x="141" y="552"/>
                    <a:pt x="141" y="547"/>
                  </a:cubicBezTo>
                  <a:cubicBezTo>
                    <a:pt x="141" y="541"/>
                    <a:pt x="145" y="536"/>
                    <a:pt x="151" y="536"/>
                  </a:cubicBezTo>
                  <a:close/>
                  <a:moveTo>
                    <a:pt x="179" y="536"/>
                  </a:moveTo>
                  <a:cubicBezTo>
                    <a:pt x="185" y="536"/>
                    <a:pt x="190" y="541"/>
                    <a:pt x="190" y="547"/>
                  </a:cubicBezTo>
                  <a:cubicBezTo>
                    <a:pt x="190" y="552"/>
                    <a:pt x="185" y="557"/>
                    <a:pt x="179" y="557"/>
                  </a:cubicBezTo>
                  <a:cubicBezTo>
                    <a:pt x="173" y="557"/>
                    <a:pt x="169" y="552"/>
                    <a:pt x="169" y="547"/>
                  </a:cubicBezTo>
                  <a:cubicBezTo>
                    <a:pt x="169" y="541"/>
                    <a:pt x="173" y="536"/>
                    <a:pt x="179" y="536"/>
                  </a:cubicBezTo>
                  <a:close/>
                  <a:moveTo>
                    <a:pt x="207" y="536"/>
                  </a:moveTo>
                  <a:cubicBezTo>
                    <a:pt x="213" y="536"/>
                    <a:pt x="218" y="541"/>
                    <a:pt x="218" y="547"/>
                  </a:cubicBezTo>
                  <a:cubicBezTo>
                    <a:pt x="218" y="552"/>
                    <a:pt x="213" y="557"/>
                    <a:pt x="207" y="557"/>
                  </a:cubicBezTo>
                  <a:cubicBezTo>
                    <a:pt x="202" y="557"/>
                    <a:pt x="197" y="552"/>
                    <a:pt x="197" y="547"/>
                  </a:cubicBezTo>
                  <a:cubicBezTo>
                    <a:pt x="197" y="541"/>
                    <a:pt x="202" y="536"/>
                    <a:pt x="207" y="536"/>
                  </a:cubicBezTo>
                  <a:close/>
                  <a:moveTo>
                    <a:pt x="236" y="536"/>
                  </a:moveTo>
                  <a:cubicBezTo>
                    <a:pt x="241" y="536"/>
                    <a:pt x="246" y="541"/>
                    <a:pt x="246" y="547"/>
                  </a:cubicBezTo>
                  <a:cubicBezTo>
                    <a:pt x="246" y="552"/>
                    <a:pt x="241" y="557"/>
                    <a:pt x="236" y="557"/>
                  </a:cubicBezTo>
                  <a:cubicBezTo>
                    <a:pt x="230" y="557"/>
                    <a:pt x="225" y="552"/>
                    <a:pt x="225" y="547"/>
                  </a:cubicBezTo>
                  <a:cubicBezTo>
                    <a:pt x="225" y="541"/>
                    <a:pt x="230" y="536"/>
                    <a:pt x="236" y="536"/>
                  </a:cubicBezTo>
                  <a:close/>
                  <a:moveTo>
                    <a:pt x="264" y="536"/>
                  </a:moveTo>
                  <a:cubicBezTo>
                    <a:pt x="269" y="536"/>
                    <a:pt x="274" y="541"/>
                    <a:pt x="274" y="547"/>
                  </a:cubicBezTo>
                  <a:cubicBezTo>
                    <a:pt x="274" y="552"/>
                    <a:pt x="269" y="557"/>
                    <a:pt x="264" y="557"/>
                  </a:cubicBezTo>
                  <a:cubicBezTo>
                    <a:pt x="258" y="557"/>
                    <a:pt x="253" y="552"/>
                    <a:pt x="253" y="547"/>
                  </a:cubicBezTo>
                  <a:cubicBezTo>
                    <a:pt x="253" y="541"/>
                    <a:pt x="258" y="536"/>
                    <a:pt x="264" y="536"/>
                  </a:cubicBezTo>
                  <a:close/>
                  <a:moveTo>
                    <a:pt x="292" y="536"/>
                  </a:moveTo>
                  <a:cubicBezTo>
                    <a:pt x="298" y="536"/>
                    <a:pt x="302" y="541"/>
                    <a:pt x="302" y="547"/>
                  </a:cubicBezTo>
                  <a:cubicBezTo>
                    <a:pt x="302" y="552"/>
                    <a:pt x="298" y="557"/>
                    <a:pt x="292" y="557"/>
                  </a:cubicBezTo>
                  <a:cubicBezTo>
                    <a:pt x="286" y="557"/>
                    <a:pt x="282" y="552"/>
                    <a:pt x="282" y="547"/>
                  </a:cubicBezTo>
                  <a:cubicBezTo>
                    <a:pt x="282" y="541"/>
                    <a:pt x="286" y="536"/>
                    <a:pt x="292" y="536"/>
                  </a:cubicBezTo>
                  <a:close/>
                  <a:moveTo>
                    <a:pt x="320" y="536"/>
                  </a:moveTo>
                  <a:cubicBezTo>
                    <a:pt x="326" y="536"/>
                    <a:pt x="330" y="541"/>
                    <a:pt x="330" y="547"/>
                  </a:cubicBezTo>
                  <a:cubicBezTo>
                    <a:pt x="330" y="552"/>
                    <a:pt x="326" y="557"/>
                    <a:pt x="320" y="557"/>
                  </a:cubicBezTo>
                  <a:cubicBezTo>
                    <a:pt x="314" y="557"/>
                    <a:pt x="310" y="552"/>
                    <a:pt x="310" y="547"/>
                  </a:cubicBezTo>
                  <a:cubicBezTo>
                    <a:pt x="310" y="541"/>
                    <a:pt x="314" y="536"/>
                    <a:pt x="320" y="536"/>
                  </a:cubicBezTo>
                  <a:close/>
                  <a:moveTo>
                    <a:pt x="348" y="536"/>
                  </a:moveTo>
                  <a:cubicBezTo>
                    <a:pt x="354" y="536"/>
                    <a:pt x="359" y="541"/>
                    <a:pt x="359" y="547"/>
                  </a:cubicBezTo>
                  <a:cubicBezTo>
                    <a:pt x="359" y="552"/>
                    <a:pt x="354" y="557"/>
                    <a:pt x="348" y="557"/>
                  </a:cubicBezTo>
                  <a:cubicBezTo>
                    <a:pt x="343" y="557"/>
                    <a:pt x="338" y="552"/>
                    <a:pt x="338" y="547"/>
                  </a:cubicBezTo>
                  <a:cubicBezTo>
                    <a:pt x="338" y="541"/>
                    <a:pt x="343" y="536"/>
                    <a:pt x="348" y="536"/>
                  </a:cubicBezTo>
                  <a:close/>
                  <a:moveTo>
                    <a:pt x="377" y="536"/>
                  </a:moveTo>
                  <a:cubicBezTo>
                    <a:pt x="382" y="536"/>
                    <a:pt x="387" y="541"/>
                    <a:pt x="387" y="547"/>
                  </a:cubicBezTo>
                  <a:cubicBezTo>
                    <a:pt x="387" y="552"/>
                    <a:pt x="382" y="557"/>
                    <a:pt x="377" y="557"/>
                  </a:cubicBezTo>
                  <a:cubicBezTo>
                    <a:pt x="371" y="557"/>
                    <a:pt x="366" y="552"/>
                    <a:pt x="366" y="547"/>
                  </a:cubicBezTo>
                  <a:cubicBezTo>
                    <a:pt x="366" y="541"/>
                    <a:pt x="371" y="536"/>
                    <a:pt x="377" y="536"/>
                  </a:cubicBezTo>
                  <a:close/>
                  <a:moveTo>
                    <a:pt x="405" y="536"/>
                  </a:moveTo>
                  <a:cubicBezTo>
                    <a:pt x="410" y="536"/>
                    <a:pt x="415" y="541"/>
                    <a:pt x="415" y="547"/>
                  </a:cubicBezTo>
                  <a:cubicBezTo>
                    <a:pt x="415" y="552"/>
                    <a:pt x="410" y="557"/>
                    <a:pt x="405" y="557"/>
                  </a:cubicBezTo>
                  <a:cubicBezTo>
                    <a:pt x="399" y="557"/>
                    <a:pt x="394" y="552"/>
                    <a:pt x="394" y="547"/>
                  </a:cubicBezTo>
                  <a:cubicBezTo>
                    <a:pt x="394" y="541"/>
                    <a:pt x="399" y="536"/>
                    <a:pt x="405" y="536"/>
                  </a:cubicBezTo>
                  <a:close/>
                  <a:moveTo>
                    <a:pt x="433" y="536"/>
                  </a:moveTo>
                  <a:cubicBezTo>
                    <a:pt x="439" y="536"/>
                    <a:pt x="443" y="541"/>
                    <a:pt x="443" y="547"/>
                  </a:cubicBezTo>
                  <a:cubicBezTo>
                    <a:pt x="443" y="552"/>
                    <a:pt x="439" y="557"/>
                    <a:pt x="433" y="557"/>
                  </a:cubicBezTo>
                  <a:cubicBezTo>
                    <a:pt x="427" y="557"/>
                    <a:pt x="423" y="552"/>
                    <a:pt x="423" y="547"/>
                  </a:cubicBezTo>
                  <a:cubicBezTo>
                    <a:pt x="423" y="541"/>
                    <a:pt x="427" y="536"/>
                    <a:pt x="433" y="536"/>
                  </a:cubicBezTo>
                  <a:close/>
                  <a:moveTo>
                    <a:pt x="461" y="536"/>
                  </a:moveTo>
                  <a:cubicBezTo>
                    <a:pt x="467" y="536"/>
                    <a:pt x="471" y="541"/>
                    <a:pt x="471" y="547"/>
                  </a:cubicBezTo>
                  <a:cubicBezTo>
                    <a:pt x="471" y="552"/>
                    <a:pt x="467" y="557"/>
                    <a:pt x="461" y="557"/>
                  </a:cubicBezTo>
                  <a:cubicBezTo>
                    <a:pt x="455" y="557"/>
                    <a:pt x="451" y="552"/>
                    <a:pt x="451" y="547"/>
                  </a:cubicBezTo>
                  <a:cubicBezTo>
                    <a:pt x="451" y="541"/>
                    <a:pt x="455" y="536"/>
                    <a:pt x="461" y="536"/>
                  </a:cubicBezTo>
                  <a:close/>
                  <a:moveTo>
                    <a:pt x="489" y="536"/>
                  </a:moveTo>
                  <a:cubicBezTo>
                    <a:pt x="495" y="536"/>
                    <a:pt x="500" y="541"/>
                    <a:pt x="500" y="547"/>
                  </a:cubicBezTo>
                  <a:cubicBezTo>
                    <a:pt x="500" y="552"/>
                    <a:pt x="495" y="557"/>
                    <a:pt x="489" y="557"/>
                  </a:cubicBezTo>
                  <a:cubicBezTo>
                    <a:pt x="484" y="557"/>
                    <a:pt x="479" y="552"/>
                    <a:pt x="479" y="547"/>
                  </a:cubicBezTo>
                  <a:cubicBezTo>
                    <a:pt x="479" y="541"/>
                    <a:pt x="484" y="536"/>
                    <a:pt x="489" y="536"/>
                  </a:cubicBezTo>
                  <a:close/>
                  <a:moveTo>
                    <a:pt x="517" y="536"/>
                  </a:moveTo>
                  <a:cubicBezTo>
                    <a:pt x="523" y="536"/>
                    <a:pt x="528" y="541"/>
                    <a:pt x="528" y="547"/>
                  </a:cubicBezTo>
                  <a:cubicBezTo>
                    <a:pt x="528" y="552"/>
                    <a:pt x="523" y="557"/>
                    <a:pt x="517" y="557"/>
                  </a:cubicBezTo>
                  <a:cubicBezTo>
                    <a:pt x="512" y="557"/>
                    <a:pt x="507" y="552"/>
                    <a:pt x="507" y="547"/>
                  </a:cubicBezTo>
                  <a:cubicBezTo>
                    <a:pt x="507" y="541"/>
                    <a:pt x="512" y="536"/>
                    <a:pt x="517" y="536"/>
                  </a:cubicBezTo>
                  <a:close/>
                  <a:moveTo>
                    <a:pt x="546" y="536"/>
                  </a:moveTo>
                  <a:cubicBezTo>
                    <a:pt x="551" y="536"/>
                    <a:pt x="556" y="541"/>
                    <a:pt x="556" y="547"/>
                  </a:cubicBezTo>
                  <a:cubicBezTo>
                    <a:pt x="556" y="552"/>
                    <a:pt x="551" y="557"/>
                    <a:pt x="546" y="557"/>
                  </a:cubicBezTo>
                  <a:cubicBezTo>
                    <a:pt x="540" y="557"/>
                    <a:pt x="535" y="552"/>
                    <a:pt x="535" y="547"/>
                  </a:cubicBezTo>
                  <a:cubicBezTo>
                    <a:pt x="535" y="541"/>
                    <a:pt x="540" y="536"/>
                    <a:pt x="546" y="536"/>
                  </a:cubicBezTo>
                  <a:close/>
                  <a:moveTo>
                    <a:pt x="602" y="536"/>
                  </a:moveTo>
                  <a:cubicBezTo>
                    <a:pt x="608" y="536"/>
                    <a:pt x="612" y="541"/>
                    <a:pt x="612" y="547"/>
                  </a:cubicBezTo>
                  <a:cubicBezTo>
                    <a:pt x="612" y="552"/>
                    <a:pt x="608" y="557"/>
                    <a:pt x="602" y="557"/>
                  </a:cubicBezTo>
                  <a:cubicBezTo>
                    <a:pt x="596" y="557"/>
                    <a:pt x="592" y="552"/>
                    <a:pt x="592" y="547"/>
                  </a:cubicBezTo>
                  <a:cubicBezTo>
                    <a:pt x="592" y="541"/>
                    <a:pt x="596" y="536"/>
                    <a:pt x="602" y="536"/>
                  </a:cubicBezTo>
                  <a:close/>
                  <a:moveTo>
                    <a:pt x="630" y="536"/>
                  </a:moveTo>
                  <a:cubicBezTo>
                    <a:pt x="636" y="536"/>
                    <a:pt x="641" y="541"/>
                    <a:pt x="641" y="547"/>
                  </a:cubicBezTo>
                  <a:cubicBezTo>
                    <a:pt x="641" y="552"/>
                    <a:pt x="636" y="557"/>
                    <a:pt x="630" y="557"/>
                  </a:cubicBezTo>
                  <a:cubicBezTo>
                    <a:pt x="625" y="557"/>
                    <a:pt x="620" y="552"/>
                    <a:pt x="620" y="547"/>
                  </a:cubicBezTo>
                  <a:cubicBezTo>
                    <a:pt x="620" y="541"/>
                    <a:pt x="625" y="536"/>
                    <a:pt x="630" y="536"/>
                  </a:cubicBezTo>
                  <a:close/>
                  <a:moveTo>
                    <a:pt x="38" y="563"/>
                  </a:moveTo>
                  <a:cubicBezTo>
                    <a:pt x="44" y="563"/>
                    <a:pt x="49" y="568"/>
                    <a:pt x="49" y="574"/>
                  </a:cubicBezTo>
                  <a:cubicBezTo>
                    <a:pt x="49" y="579"/>
                    <a:pt x="44" y="584"/>
                    <a:pt x="38" y="584"/>
                  </a:cubicBezTo>
                  <a:cubicBezTo>
                    <a:pt x="33" y="584"/>
                    <a:pt x="28" y="579"/>
                    <a:pt x="28" y="574"/>
                  </a:cubicBezTo>
                  <a:cubicBezTo>
                    <a:pt x="28" y="568"/>
                    <a:pt x="33" y="563"/>
                    <a:pt x="38" y="563"/>
                  </a:cubicBezTo>
                  <a:close/>
                  <a:moveTo>
                    <a:pt x="66" y="563"/>
                  </a:moveTo>
                  <a:cubicBezTo>
                    <a:pt x="72" y="563"/>
                    <a:pt x="77" y="568"/>
                    <a:pt x="77" y="574"/>
                  </a:cubicBezTo>
                  <a:cubicBezTo>
                    <a:pt x="77" y="579"/>
                    <a:pt x="72" y="584"/>
                    <a:pt x="66" y="584"/>
                  </a:cubicBezTo>
                  <a:cubicBezTo>
                    <a:pt x="61" y="584"/>
                    <a:pt x="56" y="579"/>
                    <a:pt x="56" y="574"/>
                  </a:cubicBezTo>
                  <a:cubicBezTo>
                    <a:pt x="56" y="568"/>
                    <a:pt x="61" y="563"/>
                    <a:pt x="66" y="563"/>
                  </a:cubicBezTo>
                  <a:close/>
                  <a:moveTo>
                    <a:pt x="95" y="563"/>
                  </a:moveTo>
                  <a:cubicBezTo>
                    <a:pt x="100" y="563"/>
                    <a:pt x="105" y="568"/>
                    <a:pt x="105" y="574"/>
                  </a:cubicBezTo>
                  <a:cubicBezTo>
                    <a:pt x="105" y="579"/>
                    <a:pt x="100" y="584"/>
                    <a:pt x="95" y="584"/>
                  </a:cubicBezTo>
                  <a:cubicBezTo>
                    <a:pt x="89" y="584"/>
                    <a:pt x="84" y="579"/>
                    <a:pt x="84" y="574"/>
                  </a:cubicBezTo>
                  <a:cubicBezTo>
                    <a:pt x="84" y="568"/>
                    <a:pt x="89" y="563"/>
                    <a:pt x="95" y="563"/>
                  </a:cubicBezTo>
                  <a:close/>
                  <a:moveTo>
                    <a:pt x="123" y="563"/>
                  </a:moveTo>
                  <a:cubicBezTo>
                    <a:pt x="128" y="563"/>
                    <a:pt x="133" y="568"/>
                    <a:pt x="133" y="574"/>
                  </a:cubicBezTo>
                  <a:cubicBezTo>
                    <a:pt x="133" y="579"/>
                    <a:pt x="128" y="584"/>
                    <a:pt x="123" y="584"/>
                  </a:cubicBezTo>
                  <a:cubicBezTo>
                    <a:pt x="117" y="584"/>
                    <a:pt x="112" y="579"/>
                    <a:pt x="112" y="574"/>
                  </a:cubicBezTo>
                  <a:cubicBezTo>
                    <a:pt x="112" y="568"/>
                    <a:pt x="117" y="563"/>
                    <a:pt x="123" y="563"/>
                  </a:cubicBezTo>
                  <a:close/>
                  <a:moveTo>
                    <a:pt x="151" y="563"/>
                  </a:moveTo>
                  <a:cubicBezTo>
                    <a:pt x="157" y="563"/>
                    <a:pt x="161" y="568"/>
                    <a:pt x="161" y="574"/>
                  </a:cubicBezTo>
                  <a:cubicBezTo>
                    <a:pt x="161" y="579"/>
                    <a:pt x="157" y="584"/>
                    <a:pt x="151" y="584"/>
                  </a:cubicBezTo>
                  <a:cubicBezTo>
                    <a:pt x="145" y="584"/>
                    <a:pt x="141" y="579"/>
                    <a:pt x="141" y="574"/>
                  </a:cubicBezTo>
                  <a:cubicBezTo>
                    <a:pt x="141" y="568"/>
                    <a:pt x="145" y="563"/>
                    <a:pt x="151" y="563"/>
                  </a:cubicBezTo>
                  <a:close/>
                  <a:moveTo>
                    <a:pt x="179" y="563"/>
                  </a:moveTo>
                  <a:cubicBezTo>
                    <a:pt x="185" y="563"/>
                    <a:pt x="190" y="568"/>
                    <a:pt x="190" y="574"/>
                  </a:cubicBezTo>
                  <a:cubicBezTo>
                    <a:pt x="190" y="579"/>
                    <a:pt x="185" y="584"/>
                    <a:pt x="179" y="584"/>
                  </a:cubicBezTo>
                  <a:cubicBezTo>
                    <a:pt x="173" y="584"/>
                    <a:pt x="169" y="579"/>
                    <a:pt x="169" y="574"/>
                  </a:cubicBezTo>
                  <a:cubicBezTo>
                    <a:pt x="169" y="568"/>
                    <a:pt x="173" y="563"/>
                    <a:pt x="179" y="563"/>
                  </a:cubicBezTo>
                  <a:close/>
                  <a:moveTo>
                    <a:pt x="207" y="563"/>
                  </a:moveTo>
                  <a:cubicBezTo>
                    <a:pt x="213" y="563"/>
                    <a:pt x="218" y="568"/>
                    <a:pt x="218" y="574"/>
                  </a:cubicBezTo>
                  <a:cubicBezTo>
                    <a:pt x="218" y="579"/>
                    <a:pt x="213" y="584"/>
                    <a:pt x="207" y="584"/>
                  </a:cubicBezTo>
                  <a:cubicBezTo>
                    <a:pt x="202" y="584"/>
                    <a:pt x="197" y="579"/>
                    <a:pt x="197" y="574"/>
                  </a:cubicBezTo>
                  <a:cubicBezTo>
                    <a:pt x="197" y="568"/>
                    <a:pt x="202" y="563"/>
                    <a:pt x="207" y="563"/>
                  </a:cubicBezTo>
                  <a:close/>
                  <a:moveTo>
                    <a:pt x="236" y="563"/>
                  </a:moveTo>
                  <a:cubicBezTo>
                    <a:pt x="241" y="563"/>
                    <a:pt x="246" y="568"/>
                    <a:pt x="246" y="574"/>
                  </a:cubicBezTo>
                  <a:cubicBezTo>
                    <a:pt x="246" y="579"/>
                    <a:pt x="241" y="584"/>
                    <a:pt x="236" y="584"/>
                  </a:cubicBezTo>
                  <a:cubicBezTo>
                    <a:pt x="230" y="584"/>
                    <a:pt x="225" y="579"/>
                    <a:pt x="225" y="574"/>
                  </a:cubicBezTo>
                  <a:cubicBezTo>
                    <a:pt x="225" y="568"/>
                    <a:pt x="230" y="563"/>
                    <a:pt x="236" y="563"/>
                  </a:cubicBezTo>
                  <a:close/>
                  <a:moveTo>
                    <a:pt x="264" y="563"/>
                  </a:moveTo>
                  <a:cubicBezTo>
                    <a:pt x="269" y="563"/>
                    <a:pt x="274" y="568"/>
                    <a:pt x="274" y="574"/>
                  </a:cubicBezTo>
                  <a:cubicBezTo>
                    <a:pt x="274" y="579"/>
                    <a:pt x="269" y="584"/>
                    <a:pt x="264" y="584"/>
                  </a:cubicBezTo>
                  <a:cubicBezTo>
                    <a:pt x="258" y="584"/>
                    <a:pt x="253" y="579"/>
                    <a:pt x="253" y="574"/>
                  </a:cubicBezTo>
                  <a:cubicBezTo>
                    <a:pt x="253" y="568"/>
                    <a:pt x="258" y="563"/>
                    <a:pt x="264" y="563"/>
                  </a:cubicBezTo>
                  <a:close/>
                  <a:moveTo>
                    <a:pt x="292" y="563"/>
                  </a:moveTo>
                  <a:cubicBezTo>
                    <a:pt x="298" y="563"/>
                    <a:pt x="302" y="568"/>
                    <a:pt x="302" y="574"/>
                  </a:cubicBezTo>
                  <a:cubicBezTo>
                    <a:pt x="302" y="579"/>
                    <a:pt x="298" y="584"/>
                    <a:pt x="292" y="584"/>
                  </a:cubicBezTo>
                  <a:cubicBezTo>
                    <a:pt x="286" y="584"/>
                    <a:pt x="282" y="579"/>
                    <a:pt x="282" y="574"/>
                  </a:cubicBezTo>
                  <a:cubicBezTo>
                    <a:pt x="282" y="568"/>
                    <a:pt x="286" y="563"/>
                    <a:pt x="292" y="563"/>
                  </a:cubicBezTo>
                  <a:close/>
                  <a:moveTo>
                    <a:pt x="320" y="563"/>
                  </a:moveTo>
                  <a:cubicBezTo>
                    <a:pt x="326" y="563"/>
                    <a:pt x="330" y="568"/>
                    <a:pt x="330" y="574"/>
                  </a:cubicBezTo>
                  <a:cubicBezTo>
                    <a:pt x="330" y="579"/>
                    <a:pt x="326" y="584"/>
                    <a:pt x="320" y="584"/>
                  </a:cubicBezTo>
                  <a:cubicBezTo>
                    <a:pt x="314" y="584"/>
                    <a:pt x="310" y="579"/>
                    <a:pt x="310" y="574"/>
                  </a:cubicBezTo>
                  <a:cubicBezTo>
                    <a:pt x="310" y="568"/>
                    <a:pt x="314" y="563"/>
                    <a:pt x="320" y="563"/>
                  </a:cubicBezTo>
                  <a:close/>
                  <a:moveTo>
                    <a:pt x="348" y="563"/>
                  </a:moveTo>
                  <a:cubicBezTo>
                    <a:pt x="354" y="563"/>
                    <a:pt x="359" y="568"/>
                    <a:pt x="359" y="574"/>
                  </a:cubicBezTo>
                  <a:cubicBezTo>
                    <a:pt x="359" y="579"/>
                    <a:pt x="354" y="584"/>
                    <a:pt x="348" y="584"/>
                  </a:cubicBezTo>
                  <a:cubicBezTo>
                    <a:pt x="343" y="584"/>
                    <a:pt x="338" y="579"/>
                    <a:pt x="338" y="574"/>
                  </a:cubicBezTo>
                  <a:cubicBezTo>
                    <a:pt x="338" y="568"/>
                    <a:pt x="343" y="563"/>
                    <a:pt x="348" y="563"/>
                  </a:cubicBezTo>
                  <a:close/>
                  <a:moveTo>
                    <a:pt x="377" y="563"/>
                  </a:moveTo>
                  <a:cubicBezTo>
                    <a:pt x="382" y="563"/>
                    <a:pt x="387" y="568"/>
                    <a:pt x="387" y="574"/>
                  </a:cubicBezTo>
                  <a:cubicBezTo>
                    <a:pt x="387" y="579"/>
                    <a:pt x="382" y="584"/>
                    <a:pt x="377" y="584"/>
                  </a:cubicBezTo>
                  <a:cubicBezTo>
                    <a:pt x="371" y="584"/>
                    <a:pt x="366" y="579"/>
                    <a:pt x="366" y="574"/>
                  </a:cubicBezTo>
                  <a:cubicBezTo>
                    <a:pt x="366" y="568"/>
                    <a:pt x="371" y="563"/>
                    <a:pt x="377" y="563"/>
                  </a:cubicBezTo>
                  <a:close/>
                  <a:moveTo>
                    <a:pt x="405" y="563"/>
                  </a:moveTo>
                  <a:cubicBezTo>
                    <a:pt x="410" y="563"/>
                    <a:pt x="415" y="568"/>
                    <a:pt x="415" y="574"/>
                  </a:cubicBezTo>
                  <a:cubicBezTo>
                    <a:pt x="415" y="579"/>
                    <a:pt x="410" y="584"/>
                    <a:pt x="405" y="584"/>
                  </a:cubicBezTo>
                  <a:cubicBezTo>
                    <a:pt x="399" y="584"/>
                    <a:pt x="394" y="579"/>
                    <a:pt x="394" y="574"/>
                  </a:cubicBezTo>
                  <a:cubicBezTo>
                    <a:pt x="394" y="568"/>
                    <a:pt x="399" y="563"/>
                    <a:pt x="405" y="563"/>
                  </a:cubicBezTo>
                  <a:close/>
                  <a:moveTo>
                    <a:pt x="433" y="563"/>
                  </a:moveTo>
                  <a:cubicBezTo>
                    <a:pt x="439" y="563"/>
                    <a:pt x="443" y="568"/>
                    <a:pt x="443" y="574"/>
                  </a:cubicBezTo>
                  <a:cubicBezTo>
                    <a:pt x="443" y="579"/>
                    <a:pt x="439" y="584"/>
                    <a:pt x="433" y="584"/>
                  </a:cubicBezTo>
                  <a:cubicBezTo>
                    <a:pt x="427" y="584"/>
                    <a:pt x="423" y="579"/>
                    <a:pt x="423" y="574"/>
                  </a:cubicBezTo>
                  <a:cubicBezTo>
                    <a:pt x="423" y="568"/>
                    <a:pt x="427" y="563"/>
                    <a:pt x="433" y="563"/>
                  </a:cubicBezTo>
                  <a:close/>
                  <a:moveTo>
                    <a:pt x="461" y="563"/>
                  </a:moveTo>
                  <a:cubicBezTo>
                    <a:pt x="467" y="563"/>
                    <a:pt x="471" y="568"/>
                    <a:pt x="471" y="574"/>
                  </a:cubicBezTo>
                  <a:cubicBezTo>
                    <a:pt x="471" y="579"/>
                    <a:pt x="467" y="584"/>
                    <a:pt x="461" y="584"/>
                  </a:cubicBezTo>
                  <a:cubicBezTo>
                    <a:pt x="455" y="584"/>
                    <a:pt x="451" y="579"/>
                    <a:pt x="451" y="574"/>
                  </a:cubicBezTo>
                  <a:cubicBezTo>
                    <a:pt x="451" y="568"/>
                    <a:pt x="455" y="563"/>
                    <a:pt x="461" y="563"/>
                  </a:cubicBezTo>
                  <a:close/>
                  <a:moveTo>
                    <a:pt x="489" y="563"/>
                  </a:moveTo>
                  <a:cubicBezTo>
                    <a:pt x="495" y="563"/>
                    <a:pt x="500" y="568"/>
                    <a:pt x="500" y="574"/>
                  </a:cubicBezTo>
                  <a:cubicBezTo>
                    <a:pt x="500" y="579"/>
                    <a:pt x="495" y="584"/>
                    <a:pt x="489" y="584"/>
                  </a:cubicBezTo>
                  <a:cubicBezTo>
                    <a:pt x="484" y="584"/>
                    <a:pt x="479" y="579"/>
                    <a:pt x="479" y="574"/>
                  </a:cubicBezTo>
                  <a:cubicBezTo>
                    <a:pt x="479" y="568"/>
                    <a:pt x="484" y="563"/>
                    <a:pt x="489" y="563"/>
                  </a:cubicBezTo>
                  <a:close/>
                  <a:moveTo>
                    <a:pt x="546" y="563"/>
                  </a:moveTo>
                  <a:cubicBezTo>
                    <a:pt x="551" y="563"/>
                    <a:pt x="556" y="568"/>
                    <a:pt x="556" y="574"/>
                  </a:cubicBezTo>
                  <a:cubicBezTo>
                    <a:pt x="556" y="579"/>
                    <a:pt x="551" y="584"/>
                    <a:pt x="546" y="584"/>
                  </a:cubicBezTo>
                  <a:cubicBezTo>
                    <a:pt x="540" y="584"/>
                    <a:pt x="535" y="579"/>
                    <a:pt x="535" y="574"/>
                  </a:cubicBezTo>
                  <a:cubicBezTo>
                    <a:pt x="535" y="568"/>
                    <a:pt x="540" y="563"/>
                    <a:pt x="546" y="563"/>
                  </a:cubicBezTo>
                  <a:close/>
                  <a:moveTo>
                    <a:pt x="602" y="563"/>
                  </a:moveTo>
                  <a:cubicBezTo>
                    <a:pt x="608" y="563"/>
                    <a:pt x="612" y="568"/>
                    <a:pt x="612" y="574"/>
                  </a:cubicBezTo>
                  <a:cubicBezTo>
                    <a:pt x="612" y="579"/>
                    <a:pt x="608" y="584"/>
                    <a:pt x="602" y="584"/>
                  </a:cubicBezTo>
                  <a:cubicBezTo>
                    <a:pt x="596" y="584"/>
                    <a:pt x="592" y="579"/>
                    <a:pt x="592" y="574"/>
                  </a:cubicBezTo>
                  <a:cubicBezTo>
                    <a:pt x="592" y="568"/>
                    <a:pt x="596" y="563"/>
                    <a:pt x="602" y="563"/>
                  </a:cubicBezTo>
                  <a:close/>
                  <a:moveTo>
                    <a:pt x="10" y="590"/>
                  </a:moveTo>
                  <a:cubicBezTo>
                    <a:pt x="16" y="590"/>
                    <a:pt x="20" y="595"/>
                    <a:pt x="20" y="600"/>
                  </a:cubicBezTo>
                  <a:cubicBezTo>
                    <a:pt x="20" y="606"/>
                    <a:pt x="16" y="611"/>
                    <a:pt x="10" y="611"/>
                  </a:cubicBezTo>
                  <a:cubicBezTo>
                    <a:pt x="4" y="611"/>
                    <a:pt x="0" y="606"/>
                    <a:pt x="0" y="600"/>
                  </a:cubicBezTo>
                  <a:cubicBezTo>
                    <a:pt x="0" y="595"/>
                    <a:pt x="4" y="590"/>
                    <a:pt x="10" y="590"/>
                  </a:cubicBezTo>
                  <a:close/>
                  <a:moveTo>
                    <a:pt x="38" y="590"/>
                  </a:moveTo>
                  <a:cubicBezTo>
                    <a:pt x="44" y="590"/>
                    <a:pt x="49" y="595"/>
                    <a:pt x="49" y="600"/>
                  </a:cubicBezTo>
                  <a:cubicBezTo>
                    <a:pt x="49" y="606"/>
                    <a:pt x="44" y="611"/>
                    <a:pt x="38" y="611"/>
                  </a:cubicBezTo>
                  <a:cubicBezTo>
                    <a:pt x="33" y="611"/>
                    <a:pt x="28" y="606"/>
                    <a:pt x="28" y="600"/>
                  </a:cubicBezTo>
                  <a:cubicBezTo>
                    <a:pt x="28" y="595"/>
                    <a:pt x="33" y="590"/>
                    <a:pt x="38" y="590"/>
                  </a:cubicBezTo>
                  <a:close/>
                  <a:moveTo>
                    <a:pt x="66" y="590"/>
                  </a:moveTo>
                  <a:cubicBezTo>
                    <a:pt x="72" y="590"/>
                    <a:pt x="77" y="595"/>
                    <a:pt x="77" y="600"/>
                  </a:cubicBezTo>
                  <a:cubicBezTo>
                    <a:pt x="77" y="606"/>
                    <a:pt x="72" y="611"/>
                    <a:pt x="66" y="611"/>
                  </a:cubicBezTo>
                  <a:cubicBezTo>
                    <a:pt x="61" y="611"/>
                    <a:pt x="56" y="606"/>
                    <a:pt x="56" y="600"/>
                  </a:cubicBezTo>
                  <a:cubicBezTo>
                    <a:pt x="56" y="595"/>
                    <a:pt x="61" y="590"/>
                    <a:pt x="66" y="590"/>
                  </a:cubicBezTo>
                  <a:close/>
                  <a:moveTo>
                    <a:pt x="95" y="590"/>
                  </a:moveTo>
                  <a:cubicBezTo>
                    <a:pt x="100" y="590"/>
                    <a:pt x="105" y="595"/>
                    <a:pt x="105" y="600"/>
                  </a:cubicBezTo>
                  <a:cubicBezTo>
                    <a:pt x="105" y="606"/>
                    <a:pt x="100" y="611"/>
                    <a:pt x="95" y="611"/>
                  </a:cubicBezTo>
                  <a:cubicBezTo>
                    <a:pt x="89" y="611"/>
                    <a:pt x="84" y="606"/>
                    <a:pt x="84" y="600"/>
                  </a:cubicBezTo>
                  <a:cubicBezTo>
                    <a:pt x="84" y="595"/>
                    <a:pt x="89" y="590"/>
                    <a:pt x="95" y="590"/>
                  </a:cubicBezTo>
                  <a:close/>
                  <a:moveTo>
                    <a:pt x="123" y="590"/>
                  </a:moveTo>
                  <a:cubicBezTo>
                    <a:pt x="128" y="590"/>
                    <a:pt x="133" y="595"/>
                    <a:pt x="133" y="600"/>
                  </a:cubicBezTo>
                  <a:cubicBezTo>
                    <a:pt x="133" y="606"/>
                    <a:pt x="128" y="611"/>
                    <a:pt x="123" y="611"/>
                  </a:cubicBezTo>
                  <a:cubicBezTo>
                    <a:pt x="117" y="611"/>
                    <a:pt x="112" y="606"/>
                    <a:pt x="112" y="600"/>
                  </a:cubicBezTo>
                  <a:cubicBezTo>
                    <a:pt x="112" y="595"/>
                    <a:pt x="117" y="590"/>
                    <a:pt x="123" y="590"/>
                  </a:cubicBezTo>
                  <a:close/>
                  <a:moveTo>
                    <a:pt x="151" y="590"/>
                  </a:moveTo>
                  <a:cubicBezTo>
                    <a:pt x="157" y="590"/>
                    <a:pt x="161" y="595"/>
                    <a:pt x="161" y="600"/>
                  </a:cubicBezTo>
                  <a:cubicBezTo>
                    <a:pt x="161" y="606"/>
                    <a:pt x="157" y="611"/>
                    <a:pt x="151" y="611"/>
                  </a:cubicBezTo>
                  <a:cubicBezTo>
                    <a:pt x="145" y="611"/>
                    <a:pt x="141" y="606"/>
                    <a:pt x="141" y="600"/>
                  </a:cubicBezTo>
                  <a:cubicBezTo>
                    <a:pt x="141" y="595"/>
                    <a:pt x="145" y="590"/>
                    <a:pt x="151" y="590"/>
                  </a:cubicBezTo>
                  <a:close/>
                  <a:moveTo>
                    <a:pt x="179" y="590"/>
                  </a:moveTo>
                  <a:cubicBezTo>
                    <a:pt x="185" y="590"/>
                    <a:pt x="190" y="595"/>
                    <a:pt x="190" y="600"/>
                  </a:cubicBezTo>
                  <a:cubicBezTo>
                    <a:pt x="190" y="606"/>
                    <a:pt x="185" y="611"/>
                    <a:pt x="179" y="611"/>
                  </a:cubicBezTo>
                  <a:cubicBezTo>
                    <a:pt x="173" y="611"/>
                    <a:pt x="169" y="606"/>
                    <a:pt x="169" y="600"/>
                  </a:cubicBezTo>
                  <a:cubicBezTo>
                    <a:pt x="169" y="595"/>
                    <a:pt x="173" y="590"/>
                    <a:pt x="179" y="590"/>
                  </a:cubicBezTo>
                  <a:close/>
                  <a:moveTo>
                    <a:pt x="207" y="590"/>
                  </a:moveTo>
                  <a:cubicBezTo>
                    <a:pt x="213" y="590"/>
                    <a:pt x="218" y="595"/>
                    <a:pt x="218" y="600"/>
                  </a:cubicBezTo>
                  <a:cubicBezTo>
                    <a:pt x="218" y="606"/>
                    <a:pt x="213" y="611"/>
                    <a:pt x="207" y="611"/>
                  </a:cubicBezTo>
                  <a:cubicBezTo>
                    <a:pt x="202" y="611"/>
                    <a:pt x="197" y="606"/>
                    <a:pt x="197" y="600"/>
                  </a:cubicBezTo>
                  <a:cubicBezTo>
                    <a:pt x="197" y="595"/>
                    <a:pt x="202" y="590"/>
                    <a:pt x="207" y="590"/>
                  </a:cubicBezTo>
                  <a:close/>
                  <a:moveTo>
                    <a:pt x="236" y="590"/>
                  </a:moveTo>
                  <a:cubicBezTo>
                    <a:pt x="241" y="590"/>
                    <a:pt x="246" y="595"/>
                    <a:pt x="246" y="600"/>
                  </a:cubicBezTo>
                  <a:cubicBezTo>
                    <a:pt x="246" y="606"/>
                    <a:pt x="241" y="611"/>
                    <a:pt x="236" y="611"/>
                  </a:cubicBezTo>
                  <a:cubicBezTo>
                    <a:pt x="230" y="611"/>
                    <a:pt x="225" y="606"/>
                    <a:pt x="225" y="600"/>
                  </a:cubicBezTo>
                  <a:cubicBezTo>
                    <a:pt x="225" y="595"/>
                    <a:pt x="230" y="590"/>
                    <a:pt x="236" y="590"/>
                  </a:cubicBezTo>
                  <a:close/>
                  <a:moveTo>
                    <a:pt x="264" y="590"/>
                  </a:moveTo>
                  <a:cubicBezTo>
                    <a:pt x="269" y="590"/>
                    <a:pt x="274" y="595"/>
                    <a:pt x="274" y="600"/>
                  </a:cubicBezTo>
                  <a:cubicBezTo>
                    <a:pt x="274" y="606"/>
                    <a:pt x="269" y="611"/>
                    <a:pt x="264" y="611"/>
                  </a:cubicBezTo>
                  <a:cubicBezTo>
                    <a:pt x="258" y="611"/>
                    <a:pt x="253" y="606"/>
                    <a:pt x="253" y="600"/>
                  </a:cubicBezTo>
                  <a:cubicBezTo>
                    <a:pt x="253" y="595"/>
                    <a:pt x="258" y="590"/>
                    <a:pt x="264" y="590"/>
                  </a:cubicBezTo>
                  <a:close/>
                  <a:moveTo>
                    <a:pt x="292" y="590"/>
                  </a:moveTo>
                  <a:cubicBezTo>
                    <a:pt x="298" y="590"/>
                    <a:pt x="302" y="595"/>
                    <a:pt x="302" y="600"/>
                  </a:cubicBezTo>
                  <a:cubicBezTo>
                    <a:pt x="302" y="606"/>
                    <a:pt x="298" y="611"/>
                    <a:pt x="292" y="611"/>
                  </a:cubicBezTo>
                  <a:cubicBezTo>
                    <a:pt x="286" y="611"/>
                    <a:pt x="282" y="606"/>
                    <a:pt x="282" y="600"/>
                  </a:cubicBezTo>
                  <a:cubicBezTo>
                    <a:pt x="282" y="595"/>
                    <a:pt x="286" y="590"/>
                    <a:pt x="292" y="590"/>
                  </a:cubicBezTo>
                  <a:close/>
                  <a:moveTo>
                    <a:pt x="320" y="590"/>
                  </a:moveTo>
                  <a:cubicBezTo>
                    <a:pt x="326" y="590"/>
                    <a:pt x="330" y="595"/>
                    <a:pt x="330" y="600"/>
                  </a:cubicBezTo>
                  <a:cubicBezTo>
                    <a:pt x="330" y="606"/>
                    <a:pt x="326" y="611"/>
                    <a:pt x="320" y="611"/>
                  </a:cubicBezTo>
                  <a:cubicBezTo>
                    <a:pt x="314" y="611"/>
                    <a:pt x="310" y="606"/>
                    <a:pt x="310" y="600"/>
                  </a:cubicBezTo>
                  <a:cubicBezTo>
                    <a:pt x="310" y="595"/>
                    <a:pt x="314" y="590"/>
                    <a:pt x="320" y="590"/>
                  </a:cubicBezTo>
                  <a:close/>
                  <a:moveTo>
                    <a:pt x="348" y="590"/>
                  </a:moveTo>
                  <a:cubicBezTo>
                    <a:pt x="354" y="590"/>
                    <a:pt x="359" y="595"/>
                    <a:pt x="359" y="600"/>
                  </a:cubicBezTo>
                  <a:cubicBezTo>
                    <a:pt x="359" y="606"/>
                    <a:pt x="354" y="611"/>
                    <a:pt x="348" y="611"/>
                  </a:cubicBezTo>
                  <a:cubicBezTo>
                    <a:pt x="343" y="611"/>
                    <a:pt x="338" y="606"/>
                    <a:pt x="338" y="600"/>
                  </a:cubicBezTo>
                  <a:cubicBezTo>
                    <a:pt x="338" y="595"/>
                    <a:pt x="343" y="590"/>
                    <a:pt x="348" y="590"/>
                  </a:cubicBezTo>
                  <a:close/>
                  <a:moveTo>
                    <a:pt x="377" y="590"/>
                  </a:moveTo>
                  <a:cubicBezTo>
                    <a:pt x="382" y="590"/>
                    <a:pt x="387" y="595"/>
                    <a:pt x="387" y="600"/>
                  </a:cubicBezTo>
                  <a:cubicBezTo>
                    <a:pt x="387" y="606"/>
                    <a:pt x="382" y="611"/>
                    <a:pt x="377" y="611"/>
                  </a:cubicBezTo>
                  <a:cubicBezTo>
                    <a:pt x="371" y="611"/>
                    <a:pt x="366" y="606"/>
                    <a:pt x="366" y="600"/>
                  </a:cubicBezTo>
                  <a:cubicBezTo>
                    <a:pt x="366" y="595"/>
                    <a:pt x="371" y="590"/>
                    <a:pt x="377" y="590"/>
                  </a:cubicBezTo>
                  <a:close/>
                  <a:moveTo>
                    <a:pt x="405" y="590"/>
                  </a:moveTo>
                  <a:cubicBezTo>
                    <a:pt x="410" y="590"/>
                    <a:pt x="415" y="595"/>
                    <a:pt x="415" y="600"/>
                  </a:cubicBezTo>
                  <a:cubicBezTo>
                    <a:pt x="415" y="606"/>
                    <a:pt x="410" y="611"/>
                    <a:pt x="405" y="611"/>
                  </a:cubicBezTo>
                  <a:cubicBezTo>
                    <a:pt x="399" y="611"/>
                    <a:pt x="394" y="606"/>
                    <a:pt x="394" y="600"/>
                  </a:cubicBezTo>
                  <a:cubicBezTo>
                    <a:pt x="394" y="595"/>
                    <a:pt x="399" y="590"/>
                    <a:pt x="405" y="590"/>
                  </a:cubicBezTo>
                  <a:close/>
                  <a:moveTo>
                    <a:pt x="433" y="590"/>
                  </a:moveTo>
                  <a:cubicBezTo>
                    <a:pt x="439" y="590"/>
                    <a:pt x="443" y="595"/>
                    <a:pt x="443" y="600"/>
                  </a:cubicBezTo>
                  <a:cubicBezTo>
                    <a:pt x="443" y="606"/>
                    <a:pt x="439" y="611"/>
                    <a:pt x="433" y="611"/>
                  </a:cubicBezTo>
                  <a:cubicBezTo>
                    <a:pt x="427" y="611"/>
                    <a:pt x="423" y="606"/>
                    <a:pt x="423" y="600"/>
                  </a:cubicBezTo>
                  <a:cubicBezTo>
                    <a:pt x="423" y="595"/>
                    <a:pt x="427" y="590"/>
                    <a:pt x="433" y="590"/>
                  </a:cubicBezTo>
                  <a:close/>
                  <a:moveTo>
                    <a:pt x="461" y="590"/>
                  </a:moveTo>
                  <a:cubicBezTo>
                    <a:pt x="467" y="590"/>
                    <a:pt x="471" y="595"/>
                    <a:pt x="471" y="600"/>
                  </a:cubicBezTo>
                  <a:cubicBezTo>
                    <a:pt x="471" y="606"/>
                    <a:pt x="467" y="611"/>
                    <a:pt x="461" y="611"/>
                  </a:cubicBezTo>
                  <a:cubicBezTo>
                    <a:pt x="455" y="611"/>
                    <a:pt x="451" y="606"/>
                    <a:pt x="451" y="600"/>
                  </a:cubicBezTo>
                  <a:cubicBezTo>
                    <a:pt x="451" y="595"/>
                    <a:pt x="455" y="590"/>
                    <a:pt x="461" y="590"/>
                  </a:cubicBezTo>
                  <a:close/>
                  <a:moveTo>
                    <a:pt x="489" y="590"/>
                  </a:moveTo>
                  <a:cubicBezTo>
                    <a:pt x="495" y="590"/>
                    <a:pt x="500" y="595"/>
                    <a:pt x="500" y="600"/>
                  </a:cubicBezTo>
                  <a:cubicBezTo>
                    <a:pt x="500" y="606"/>
                    <a:pt x="495" y="611"/>
                    <a:pt x="489" y="611"/>
                  </a:cubicBezTo>
                  <a:cubicBezTo>
                    <a:pt x="484" y="611"/>
                    <a:pt x="479" y="606"/>
                    <a:pt x="479" y="600"/>
                  </a:cubicBezTo>
                  <a:cubicBezTo>
                    <a:pt x="479" y="595"/>
                    <a:pt x="484" y="590"/>
                    <a:pt x="489" y="590"/>
                  </a:cubicBezTo>
                  <a:close/>
                  <a:moveTo>
                    <a:pt x="574" y="590"/>
                  </a:moveTo>
                  <a:cubicBezTo>
                    <a:pt x="580" y="590"/>
                    <a:pt x="584" y="595"/>
                    <a:pt x="584" y="600"/>
                  </a:cubicBezTo>
                  <a:cubicBezTo>
                    <a:pt x="584" y="606"/>
                    <a:pt x="580" y="611"/>
                    <a:pt x="574" y="611"/>
                  </a:cubicBezTo>
                  <a:cubicBezTo>
                    <a:pt x="568" y="611"/>
                    <a:pt x="564" y="606"/>
                    <a:pt x="564" y="600"/>
                  </a:cubicBezTo>
                  <a:cubicBezTo>
                    <a:pt x="564" y="595"/>
                    <a:pt x="568" y="590"/>
                    <a:pt x="574" y="590"/>
                  </a:cubicBezTo>
                  <a:close/>
                  <a:moveTo>
                    <a:pt x="10" y="617"/>
                  </a:moveTo>
                  <a:cubicBezTo>
                    <a:pt x="16" y="617"/>
                    <a:pt x="20" y="621"/>
                    <a:pt x="20" y="627"/>
                  </a:cubicBezTo>
                  <a:cubicBezTo>
                    <a:pt x="20" y="633"/>
                    <a:pt x="16" y="637"/>
                    <a:pt x="10" y="637"/>
                  </a:cubicBezTo>
                  <a:cubicBezTo>
                    <a:pt x="4" y="637"/>
                    <a:pt x="0" y="633"/>
                    <a:pt x="0" y="627"/>
                  </a:cubicBezTo>
                  <a:cubicBezTo>
                    <a:pt x="0" y="621"/>
                    <a:pt x="4" y="617"/>
                    <a:pt x="10" y="617"/>
                  </a:cubicBezTo>
                  <a:close/>
                  <a:moveTo>
                    <a:pt x="38" y="617"/>
                  </a:moveTo>
                  <a:cubicBezTo>
                    <a:pt x="44" y="617"/>
                    <a:pt x="49" y="621"/>
                    <a:pt x="49" y="627"/>
                  </a:cubicBezTo>
                  <a:cubicBezTo>
                    <a:pt x="49" y="633"/>
                    <a:pt x="44" y="637"/>
                    <a:pt x="38" y="637"/>
                  </a:cubicBezTo>
                  <a:cubicBezTo>
                    <a:pt x="33" y="637"/>
                    <a:pt x="28" y="633"/>
                    <a:pt x="28" y="627"/>
                  </a:cubicBezTo>
                  <a:cubicBezTo>
                    <a:pt x="28" y="621"/>
                    <a:pt x="33" y="617"/>
                    <a:pt x="38" y="617"/>
                  </a:cubicBezTo>
                  <a:close/>
                  <a:moveTo>
                    <a:pt x="66" y="617"/>
                  </a:moveTo>
                  <a:cubicBezTo>
                    <a:pt x="72" y="617"/>
                    <a:pt x="77" y="621"/>
                    <a:pt x="77" y="627"/>
                  </a:cubicBezTo>
                  <a:cubicBezTo>
                    <a:pt x="77" y="633"/>
                    <a:pt x="72" y="637"/>
                    <a:pt x="66" y="637"/>
                  </a:cubicBezTo>
                  <a:cubicBezTo>
                    <a:pt x="61" y="637"/>
                    <a:pt x="56" y="633"/>
                    <a:pt x="56" y="627"/>
                  </a:cubicBezTo>
                  <a:cubicBezTo>
                    <a:pt x="56" y="621"/>
                    <a:pt x="61" y="617"/>
                    <a:pt x="66" y="617"/>
                  </a:cubicBezTo>
                  <a:close/>
                  <a:moveTo>
                    <a:pt x="123" y="617"/>
                  </a:moveTo>
                  <a:cubicBezTo>
                    <a:pt x="128" y="617"/>
                    <a:pt x="133" y="621"/>
                    <a:pt x="133" y="627"/>
                  </a:cubicBezTo>
                  <a:cubicBezTo>
                    <a:pt x="133" y="633"/>
                    <a:pt x="128" y="637"/>
                    <a:pt x="123" y="637"/>
                  </a:cubicBezTo>
                  <a:cubicBezTo>
                    <a:pt x="117" y="637"/>
                    <a:pt x="112" y="633"/>
                    <a:pt x="112" y="627"/>
                  </a:cubicBezTo>
                  <a:cubicBezTo>
                    <a:pt x="112" y="621"/>
                    <a:pt x="117" y="617"/>
                    <a:pt x="123" y="617"/>
                  </a:cubicBezTo>
                  <a:close/>
                  <a:moveTo>
                    <a:pt x="151" y="617"/>
                  </a:moveTo>
                  <a:cubicBezTo>
                    <a:pt x="157" y="617"/>
                    <a:pt x="161" y="621"/>
                    <a:pt x="161" y="627"/>
                  </a:cubicBezTo>
                  <a:cubicBezTo>
                    <a:pt x="161" y="633"/>
                    <a:pt x="157" y="637"/>
                    <a:pt x="151" y="637"/>
                  </a:cubicBezTo>
                  <a:cubicBezTo>
                    <a:pt x="145" y="637"/>
                    <a:pt x="141" y="633"/>
                    <a:pt x="141" y="627"/>
                  </a:cubicBezTo>
                  <a:cubicBezTo>
                    <a:pt x="141" y="621"/>
                    <a:pt x="145" y="617"/>
                    <a:pt x="151" y="617"/>
                  </a:cubicBezTo>
                  <a:close/>
                  <a:moveTo>
                    <a:pt x="179" y="617"/>
                  </a:moveTo>
                  <a:cubicBezTo>
                    <a:pt x="185" y="617"/>
                    <a:pt x="190" y="621"/>
                    <a:pt x="190" y="627"/>
                  </a:cubicBezTo>
                  <a:cubicBezTo>
                    <a:pt x="190" y="633"/>
                    <a:pt x="185" y="637"/>
                    <a:pt x="179" y="637"/>
                  </a:cubicBezTo>
                  <a:cubicBezTo>
                    <a:pt x="173" y="637"/>
                    <a:pt x="169" y="633"/>
                    <a:pt x="169" y="627"/>
                  </a:cubicBezTo>
                  <a:cubicBezTo>
                    <a:pt x="169" y="621"/>
                    <a:pt x="173" y="617"/>
                    <a:pt x="179" y="617"/>
                  </a:cubicBezTo>
                  <a:close/>
                  <a:moveTo>
                    <a:pt x="207" y="617"/>
                  </a:moveTo>
                  <a:cubicBezTo>
                    <a:pt x="213" y="617"/>
                    <a:pt x="218" y="621"/>
                    <a:pt x="218" y="627"/>
                  </a:cubicBezTo>
                  <a:cubicBezTo>
                    <a:pt x="218" y="633"/>
                    <a:pt x="213" y="637"/>
                    <a:pt x="207" y="637"/>
                  </a:cubicBezTo>
                  <a:cubicBezTo>
                    <a:pt x="202" y="637"/>
                    <a:pt x="197" y="633"/>
                    <a:pt x="197" y="627"/>
                  </a:cubicBezTo>
                  <a:cubicBezTo>
                    <a:pt x="197" y="621"/>
                    <a:pt x="202" y="617"/>
                    <a:pt x="207" y="617"/>
                  </a:cubicBezTo>
                  <a:close/>
                  <a:moveTo>
                    <a:pt x="236" y="617"/>
                  </a:moveTo>
                  <a:cubicBezTo>
                    <a:pt x="241" y="617"/>
                    <a:pt x="246" y="621"/>
                    <a:pt x="246" y="627"/>
                  </a:cubicBezTo>
                  <a:cubicBezTo>
                    <a:pt x="246" y="633"/>
                    <a:pt x="241" y="637"/>
                    <a:pt x="236" y="637"/>
                  </a:cubicBezTo>
                  <a:cubicBezTo>
                    <a:pt x="230" y="637"/>
                    <a:pt x="225" y="633"/>
                    <a:pt x="225" y="627"/>
                  </a:cubicBezTo>
                  <a:cubicBezTo>
                    <a:pt x="225" y="621"/>
                    <a:pt x="230" y="617"/>
                    <a:pt x="236" y="617"/>
                  </a:cubicBezTo>
                  <a:close/>
                  <a:moveTo>
                    <a:pt x="264" y="617"/>
                  </a:moveTo>
                  <a:cubicBezTo>
                    <a:pt x="269" y="617"/>
                    <a:pt x="274" y="621"/>
                    <a:pt x="274" y="627"/>
                  </a:cubicBezTo>
                  <a:cubicBezTo>
                    <a:pt x="274" y="633"/>
                    <a:pt x="269" y="637"/>
                    <a:pt x="264" y="637"/>
                  </a:cubicBezTo>
                  <a:cubicBezTo>
                    <a:pt x="258" y="637"/>
                    <a:pt x="253" y="633"/>
                    <a:pt x="253" y="627"/>
                  </a:cubicBezTo>
                  <a:cubicBezTo>
                    <a:pt x="253" y="621"/>
                    <a:pt x="258" y="617"/>
                    <a:pt x="264" y="617"/>
                  </a:cubicBezTo>
                  <a:close/>
                  <a:moveTo>
                    <a:pt x="292" y="617"/>
                  </a:moveTo>
                  <a:cubicBezTo>
                    <a:pt x="298" y="617"/>
                    <a:pt x="302" y="621"/>
                    <a:pt x="302" y="627"/>
                  </a:cubicBezTo>
                  <a:cubicBezTo>
                    <a:pt x="302" y="633"/>
                    <a:pt x="298" y="637"/>
                    <a:pt x="292" y="637"/>
                  </a:cubicBezTo>
                  <a:cubicBezTo>
                    <a:pt x="286" y="637"/>
                    <a:pt x="282" y="633"/>
                    <a:pt x="282" y="627"/>
                  </a:cubicBezTo>
                  <a:cubicBezTo>
                    <a:pt x="282" y="621"/>
                    <a:pt x="286" y="617"/>
                    <a:pt x="292" y="617"/>
                  </a:cubicBezTo>
                  <a:close/>
                  <a:moveTo>
                    <a:pt x="320" y="617"/>
                  </a:moveTo>
                  <a:cubicBezTo>
                    <a:pt x="326" y="617"/>
                    <a:pt x="330" y="621"/>
                    <a:pt x="330" y="627"/>
                  </a:cubicBezTo>
                  <a:cubicBezTo>
                    <a:pt x="330" y="633"/>
                    <a:pt x="326" y="637"/>
                    <a:pt x="320" y="637"/>
                  </a:cubicBezTo>
                  <a:cubicBezTo>
                    <a:pt x="314" y="637"/>
                    <a:pt x="310" y="633"/>
                    <a:pt x="310" y="627"/>
                  </a:cubicBezTo>
                  <a:cubicBezTo>
                    <a:pt x="310" y="621"/>
                    <a:pt x="314" y="617"/>
                    <a:pt x="320" y="617"/>
                  </a:cubicBezTo>
                  <a:close/>
                  <a:moveTo>
                    <a:pt x="348" y="617"/>
                  </a:moveTo>
                  <a:cubicBezTo>
                    <a:pt x="354" y="617"/>
                    <a:pt x="359" y="621"/>
                    <a:pt x="359" y="627"/>
                  </a:cubicBezTo>
                  <a:cubicBezTo>
                    <a:pt x="359" y="633"/>
                    <a:pt x="354" y="637"/>
                    <a:pt x="348" y="637"/>
                  </a:cubicBezTo>
                  <a:cubicBezTo>
                    <a:pt x="343" y="637"/>
                    <a:pt x="338" y="633"/>
                    <a:pt x="338" y="627"/>
                  </a:cubicBezTo>
                  <a:cubicBezTo>
                    <a:pt x="338" y="621"/>
                    <a:pt x="343" y="617"/>
                    <a:pt x="348" y="617"/>
                  </a:cubicBezTo>
                  <a:close/>
                  <a:moveTo>
                    <a:pt x="377" y="617"/>
                  </a:moveTo>
                  <a:cubicBezTo>
                    <a:pt x="382" y="617"/>
                    <a:pt x="387" y="621"/>
                    <a:pt x="387" y="627"/>
                  </a:cubicBezTo>
                  <a:cubicBezTo>
                    <a:pt x="387" y="633"/>
                    <a:pt x="382" y="637"/>
                    <a:pt x="377" y="637"/>
                  </a:cubicBezTo>
                  <a:cubicBezTo>
                    <a:pt x="371" y="637"/>
                    <a:pt x="366" y="633"/>
                    <a:pt x="366" y="627"/>
                  </a:cubicBezTo>
                  <a:cubicBezTo>
                    <a:pt x="366" y="621"/>
                    <a:pt x="371" y="617"/>
                    <a:pt x="377" y="617"/>
                  </a:cubicBezTo>
                  <a:close/>
                  <a:moveTo>
                    <a:pt x="405" y="617"/>
                  </a:moveTo>
                  <a:cubicBezTo>
                    <a:pt x="410" y="617"/>
                    <a:pt x="415" y="621"/>
                    <a:pt x="415" y="627"/>
                  </a:cubicBezTo>
                  <a:cubicBezTo>
                    <a:pt x="415" y="633"/>
                    <a:pt x="410" y="637"/>
                    <a:pt x="405" y="637"/>
                  </a:cubicBezTo>
                  <a:cubicBezTo>
                    <a:pt x="399" y="637"/>
                    <a:pt x="394" y="633"/>
                    <a:pt x="394" y="627"/>
                  </a:cubicBezTo>
                  <a:cubicBezTo>
                    <a:pt x="394" y="621"/>
                    <a:pt x="399" y="617"/>
                    <a:pt x="405" y="617"/>
                  </a:cubicBezTo>
                  <a:close/>
                  <a:moveTo>
                    <a:pt x="433" y="617"/>
                  </a:moveTo>
                  <a:cubicBezTo>
                    <a:pt x="439" y="617"/>
                    <a:pt x="443" y="621"/>
                    <a:pt x="443" y="627"/>
                  </a:cubicBezTo>
                  <a:cubicBezTo>
                    <a:pt x="443" y="633"/>
                    <a:pt x="439" y="637"/>
                    <a:pt x="433" y="637"/>
                  </a:cubicBezTo>
                  <a:cubicBezTo>
                    <a:pt x="427" y="637"/>
                    <a:pt x="423" y="633"/>
                    <a:pt x="423" y="627"/>
                  </a:cubicBezTo>
                  <a:cubicBezTo>
                    <a:pt x="423" y="621"/>
                    <a:pt x="427" y="617"/>
                    <a:pt x="433" y="617"/>
                  </a:cubicBezTo>
                  <a:close/>
                  <a:moveTo>
                    <a:pt x="461" y="617"/>
                  </a:moveTo>
                  <a:cubicBezTo>
                    <a:pt x="467" y="617"/>
                    <a:pt x="471" y="621"/>
                    <a:pt x="471" y="627"/>
                  </a:cubicBezTo>
                  <a:cubicBezTo>
                    <a:pt x="471" y="633"/>
                    <a:pt x="467" y="637"/>
                    <a:pt x="461" y="637"/>
                  </a:cubicBezTo>
                  <a:cubicBezTo>
                    <a:pt x="455" y="637"/>
                    <a:pt x="451" y="633"/>
                    <a:pt x="451" y="627"/>
                  </a:cubicBezTo>
                  <a:cubicBezTo>
                    <a:pt x="451" y="621"/>
                    <a:pt x="455" y="617"/>
                    <a:pt x="461" y="617"/>
                  </a:cubicBezTo>
                  <a:close/>
                  <a:moveTo>
                    <a:pt x="489" y="617"/>
                  </a:moveTo>
                  <a:cubicBezTo>
                    <a:pt x="495" y="617"/>
                    <a:pt x="500" y="621"/>
                    <a:pt x="500" y="627"/>
                  </a:cubicBezTo>
                  <a:cubicBezTo>
                    <a:pt x="500" y="633"/>
                    <a:pt x="495" y="637"/>
                    <a:pt x="489" y="637"/>
                  </a:cubicBezTo>
                  <a:cubicBezTo>
                    <a:pt x="484" y="637"/>
                    <a:pt x="479" y="633"/>
                    <a:pt x="479" y="627"/>
                  </a:cubicBezTo>
                  <a:cubicBezTo>
                    <a:pt x="479" y="621"/>
                    <a:pt x="484" y="617"/>
                    <a:pt x="489" y="617"/>
                  </a:cubicBezTo>
                  <a:close/>
                  <a:moveTo>
                    <a:pt x="38" y="644"/>
                  </a:moveTo>
                  <a:cubicBezTo>
                    <a:pt x="44" y="644"/>
                    <a:pt x="49" y="648"/>
                    <a:pt x="49" y="654"/>
                  </a:cubicBezTo>
                  <a:cubicBezTo>
                    <a:pt x="49" y="660"/>
                    <a:pt x="44" y="664"/>
                    <a:pt x="38" y="664"/>
                  </a:cubicBezTo>
                  <a:cubicBezTo>
                    <a:pt x="33" y="664"/>
                    <a:pt x="28" y="660"/>
                    <a:pt x="28" y="654"/>
                  </a:cubicBezTo>
                  <a:cubicBezTo>
                    <a:pt x="28" y="648"/>
                    <a:pt x="33" y="644"/>
                    <a:pt x="38" y="644"/>
                  </a:cubicBezTo>
                  <a:close/>
                  <a:moveTo>
                    <a:pt x="66" y="644"/>
                  </a:moveTo>
                  <a:cubicBezTo>
                    <a:pt x="72" y="644"/>
                    <a:pt x="77" y="648"/>
                    <a:pt x="77" y="654"/>
                  </a:cubicBezTo>
                  <a:cubicBezTo>
                    <a:pt x="77" y="660"/>
                    <a:pt x="72" y="664"/>
                    <a:pt x="66" y="664"/>
                  </a:cubicBezTo>
                  <a:cubicBezTo>
                    <a:pt x="61" y="664"/>
                    <a:pt x="56" y="660"/>
                    <a:pt x="56" y="654"/>
                  </a:cubicBezTo>
                  <a:cubicBezTo>
                    <a:pt x="56" y="648"/>
                    <a:pt x="61" y="644"/>
                    <a:pt x="66" y="644"/>
                  </a:cubicBezTo>
                  <a:close/>
                  <a:moveTo>
                    <a:pt x="95" y="644"/>
                  </a:moveTo>
                  <a:cubicBezTo>
                    <a:pt x="100" y="644"/>
                    <a:pt x="105" y="648"/>
                    <a:pt x="105" y="654"/>
                  </a:cubicBezTo>
                  <a:cubicBezTo>
                    <a:pt x="105" y="660"/>
                    <a:pt x="100" y="664"/>
                    <a:pt x="95" y="664"/>
                  </a:cubicBezTo>
                  <a:cubicBezTo>
                    <a:pt x="89" y="664"/>
                    <a:pt x="84" y="660"/>
                    <a:pt x="84" y="654"/>
                  </a:cubicBezTo>
                  <a:cubicBezTo>
                    <a:pt x="84" y="648"/>
                    <a:pt x="89" y="644"/>
                    <a:pt x="95" y="644"/>
                  </a:cubicBezTo>
                  <a:close/>
                  <a:moveTo>
                    <a:pt x="179" y="644"/>
                  </a:moveTo>
                  <a:cubicBezTo>
                    <a:pt x="185" y="644"/>
                    <a:pt x="190" y="648"/>
                    <a:pt x="190" y="654"/>
                  </a:cubicBezTo>
                  <a:cubicBezTo>
                    <a:pt x="190" y="660"/>
                    <a:pt x="185" y="664"/>
                    <a:pt x="179" y="664"/>
                  </a:cubicBezTo>
                  <a:cubicBezTo>
                    <a:pt x="173" y="664"/>
                    <a:pt x="169" y="660"/>
                    <a:pt x="169" y="654"/>
                  </a:cubicBezTo>
                  <a:cubicBezTo>
                    <a:pt x="169" y="648"/>
                    <a:pt x="173" y="644"/>
                    <a:pt x="179" y="644"/>
                  </a:cubicBezTo>
                  <a:close/>
                  <a:moveTo>
                    <a:pt x="207" y="644"/>
                  </a:moveTo>
                  <a:cubicBezTo>
                    <a:pt x="213" y="644"/>
                    <a:pt x="218" y="648"/>
                    <a:pt x="218" y="654"/>
                  </a:cubicBezTo>
                  <a:cubicBezTo>
                    <a:pt x="218" y="660"/>
                    <a:pt x="213" y="664"/>
                    <a:pt x="207" y="664"/>
                  </a:cubicBezTo>
                  <a:cubicBezTo>
                    <a:pt x="202" y="664"/>
                    <a:pt x="197" y="660"/>
                    <a:pt x="197" y="654"/>
                  </a:cubicBezTo>
                  <a:cubicBezTo>
                    <a:pt x="197" y="648"/>
                    <a:pt x="202" y="644"/>
                    <a:pt x="207" y="644"/>
                  </a:cubicBezTo>
                  <a:close/>
                  <a:moveTo>
                    <a:pt x="236" y="644"/>
                  </a:moveTo>
                  <a:cubicBezTo>
                    <a:pt x="241" y="644"/>
                    <a:pt x="246" y="648"/>
                    <a:pt x="246" y="654"/>
                  </a:cubicBezTo>
                  <a:cubicBezTo>
                    <a:pt x="246" y="660"/>
                    <a:pt x="241" y="664"/>
                    <a:pt x="236" y="664"/>
                  </a:cubicBezTo>
                  <a:cubicBezTo>
                    <a:pt x="230" y="664"/>
                    <a:pt x="225" y="660"/>
                    <a:pt x="225" y="654"/>
                  </a:cubicBezTo>
                  <a:cubicBezTo>
                    <a:pt x="225" y="648"/>
                    <a:pt x="230" y="644"/>
                    <a:pt x="236" y="644"/>
                  </a:cubicBezTo>
                  <a:close/>
                  <a:moveTo>
                    <a:pt x="264" y="644"/>
                  </a:moveTo>
                  <a:cubicBezTo>
                    <a:pt x="269" y="644"/>
                    <a:pt x="274" y="648"/>
                    <a:pt x="274" y="654"/>
                  </a:cubicBezTo>
                  <a:cubicBezTo>
                    <a:pt x="274" y="660"/>
                    <a:pt x="269" y="664"/>
                    <a:pt x="264" y="664"/>
                  </a:cubicBezTo>
                  <a:cubicBezTo>
                    <a:pt x="258" y="664"/>
                    <a:pt x="253" y="660"/>
                    <a:pt x="253" y="654"/>
                  </a:cubicBezTo>
                  <a:cubicBezTo>
                    <a:pt x="253" y="648"/>
                    <a:pt x="258" y="644"/>
                    <a:pt x="264" y="644"/>
                  </a:cubicBezTo>
                  <a:close/>
                  <a:moveTo>
                    <a:pt x="292" y="644"/>
                  </a:moveTo>
                  <a:cubicBezTo>
                    <a:pt x="298" y="644"/>
                    <a:pt x="302" y="648"/>
                    <a:pt x="302" y="654"/>
                  </a:cubicBezTo>
                  <a:cubicBezTo>
                    <a:pt x="302" y="660"/>
                    <a:pt x="298" y="664"/>
                    <a:pt x="292" y="664"/>
                  </a:cubicBezTo>
                  <a:cubicBezTo>
                    <a:pt x="286" y="664"/>
                    <a:pt x="282" y="660"/>
                    <a:pt x="282" y="654"/>
                  </a:cubicBezTo>
                  <a:cubicBezTo>
                    <a:pt x="282" y="648"/>
                    <a:pt x="286" y="644"/>
                    <a:pt x="292" y="644"/>
                  </a:cubicBezTo>
                  <a:close/>
                  <a:moveTo>
                    <a:pt x="320" y="644"/>
                  </a:moveTo>
                  <a:cubicBezTo>
                    <a:pt x="326" y="644"/>
                    <a:pt x="330" y="648"/>
                    <a:pt x="330" y="654"/>
                  </a:cubicBezTo>
                  <a:cubicBezTo>
                    <a:pt x="330" y="660"/>
                    <a:pt x="326" y="664"/>
                    <a:pt x="320" y="664"/>
                  </a:cubicBezTo>
                  <a:cubicBezTo>
                    <a:pt x="314" y="664"/>
                    <a:pt x="310" y="660"/>
                    <a:pt x="310" y="654"/>
                  </a:cubicBezTo>
                  <a:cubicBezTo>
                    <a:pt x="310" y="648"/>
                    <a:pt x="314" y="644"/>
                    <a:pt x="320" y="644"/>
                  </a:cubicBezTo>
                  <a:close/>
                  <a:moveTo>
                    <a:pt x="348" y="644"/>
                  </a:moveTo>
                  <a:cubicBezTo>
                    <a:pt x="354" y="644"/>
                    <a:pt x="359" y="648"/>
                    <a:pt x="359" y="654"/>
                  </a:cubicBezTo>
                  <a:cubicBezTo>
                    <a:pt x="359" y="660"/>
                    <a:pt x="354" y="664"/>
                    <a:pt x="348" y="664"/>
                  </a:cubicBezTo>
                  <a:cubicBezTo>
                    <a:pt x="343" y="664"/>
                    <a:pt x="338" y="660"/>
                    <a:pt x="338" y="654"/>
                  </a:cubicBezTo>
                  <a:cubicBezTo>
                    <a:pt x="338" y="648"/>
                    <a:pt x="343" y="644"/>
                    <a:pt x="348" y="644"/>
                  </a:cubicBezTo>
                  <a:close/>
                  <a:moveTo>
                    <a:pt x="377" y="644"/>
                  </a:moveTo>
                  <a:cubicBezTo>
                    <a:pt x="382" y="644"/>
                    <a:pt x="387" y="648"/>
                    <a:pt x="387" y="654"/>
                  </a:cubicBezTo>
                  <a:cubicBezTo>
                    <a:pt x="387" y="660"/>
                    <a:pt x="382" y="664"/>
                    <a:pt x="377" y="664"/>
                  </a:cubicBezTo>
                  <a:cubicBezTo>
                    <a:pt x="371" y="664"/>
                    <a:pt x="366" y="660"/>
                    <a:pt x="366" y="654"/>
                  </a:cubicBezTo>
                  <a:cubicBezTo>
                    <a:pt x="366" y="648"/>
                    <a:pt x="371" y="644"/>
                    <a:pt x="377" y="644"/>
                  </a:cubicBezTo>
                  <a:close/>
                  <a:moveTo>
                    <a:pt x="405" y="644"/>
                  </a:moveTo>
                  <a:cubicBezTo>
                    <a:pt x="410" y="644"/>
                    <a:pt x="415" y="648"/>
                    <a:pt x="415" y="654"/>
                  </a:cubicBezTo>
                  <a:cubicBezTo>
                    <a:pt x="415" y="660"/>
                    <a:pt x="410" y="664"/>
                    <a:pt x="405" y="664"/>
                  </a:cubicBezTo>
                  <a:cubicBezTo>
                    <a:pt x="399" y="664"/>
                    <a:pt x="394" y="660"/>
                    <a:pt x="394" y="654"/>
                  </a:cubicBezTo>
                  <a:cubicBezTo>
                    <a:pt x="394" y="648"/>
                    <a:pt x="399" y="644"/>
                    <a:pt x="405" y="644"/>
                  </a:cubicBezTo>
                  <a:close/>
                  <a:moveTo>
                    <a:pt x="433" y="644"/>
                  </a:moveTo>
                  <a:cubicBezTo>
                    <a:pt x="439" y="644"/>
                    <a:pt x="443" y="648"/>
                    <a:pt x="443" y="654"/>
                  </a:cubicBezTo>
                  <a:cubicBezTo>
                    <a:pt x="443" y="660"/>
                    <a:pt x="439" y="664"/>
                    <a:pt x="433" y="664"/>
                  </a:cubicBezTo>
                  <a:cubicBezTo>
                    <a:pt x="427" y="664"/>
                    <a:pt x="423" y="660"/>
                    <a:pt x="423" y="654"/>
                  </a:cubicBezTo>
                  <a:cubicBezTo>
                    <a:pt x="423" y="648"/>
                    <a:pt x="427" y="644"/>
                    <a:pt x="433" y="644"/>
                  </a:cubicBezTo>
                  <a:close/>
                  <a:moveTo>
                    <a:pt x="461" y="644"/>
                  </a:moveTo>
                  <a:cubicBezTo>
                    <a:pt x="467" y="644"/>
                    <a:pt x="471" y="648"/>
                    <a:pt x="471" y="654"/>
                  </a:cubicBezTo>
                  <a:cubicBezTo>
                    <a:pt x="471" y="660"/>
                    <a:pt x="467" y="664"/>
                    <a:pt x="461" y="664"/>
                  </a:cubicBezTo>
                  <a:cubicBezTo>
                    <a:pt x="455" y="664"/>
                    <a:pt x="451" y="660"/>
                    <a:pt x="451" y="654"/>
                  </a:cubicBezTo>
                  <a:cubicBezTo>
                    <a:pt x="451" y="648"/>
                    <a:pt x="455" y="644"/>
                    <a:pt x="461" y="644"/>
                  </a:cubicBezTo>
                  <a:close/>
                  <a:moveTo>
                    <a:pt x="489" y="644"/>
                  </a:moveTo>
                  <a:cubicBezTo>
                    <a:pt x="495" y="644"/>
                    <a:pt x="500" y="648"/>
                    <a:pt x="500" y="654"/>
                  </a:cubicBezTo>
                  <a:cubicBezTo>
                    <a:pt x="500" y="660"/>
                    <a:pt x="495" y="664"/>
                    <a:pt x="489" y="664"/>
                  </a:cubicBezTo>
                  <a:cubicBezTo>
                    <a:pt x="484" y="664"/>
                    <a:pt x="479" y="660"/>
                    <a:pt x="479" y="654"/>
                  </a:cubicBezTo>
                  <a:cubicBezTo>
                    <a:pt x="479" y="648"/>
                    <a:pt x="484" y="644"/>
                    <a:pt x="489" y="644"/>
                  </a:cubicBezTo>
                  <a:close/>
                  <a:moveTo>
                    <a:pt x="66" y="670"/>
                  </a:moveTo>
                  <a:cubicBezTo>
                    <a:pt x="72" y="670"/>
                    <a:pt x="77" y="675"/>
                    <a:pt x="77" y="681"/>
                  </a:cubicBezTo>
                  <a:cubicBezTo>
                    <a:pt x="77" y="686"/>
                    <a:pt x="72" y="691"/>
                    <a:pt x="66" y="691"/>
                  </a:cubicBezTo>
                  <a:cubicBezTo>
                    <a:pt x="61" y="691"/>
                    <a:pt x="56" y="686"/>
                    <a:pt x="56" y="681"/>
                  </a:cubicBezTo>
                  <a:cubicBezTo>
                    <a:pt x="56" y="675"/>
                    <a:pt x="61" y="670"/>
                    <a:pt x="66" y="670"/>
                  </a:cubicBezTo>
                  <a:close/>
                  <a:moveTo>
                    <a:pt x="95" y="670"/>
                  </a:moveTo>
                  <a:cubicBezTo>
                    <a:pt x="100" y="670"/>
                    <a:pt x="105" y="675"/>
                    <a:pt x="105" y="681"/>
                  </a:cubicBezTo>
                  <a:cubicBezTo>
                    <a:pt x="105" y="686"/>
                    <a:pt x="100" y="691"/>
                    <a:pt x="95" y="691"/>
                  </a:cubicBezTo>
                  <a:cubicBezTo>
                    <a:pt x="89" y="691"/>
                    <a:pt x="84" y="686"/>
                    <a:pt x="84" y="681"/>
                  </a:cubicBezTo>
                  <a:cubicBezTo>
                    <a:pt x="84" y="675"/>
                    <a:pt x="89" y="670"/>
                    <a:pt x="95" y="670"/>
                  </a:cubicBezTo>
                  <a:close/>
                  <a:moveTo>
                    <a:pt x="123" y="670"/>
                  </a:moveTo>
                  <a:cubicBezTo>
                    <a:pt x="128" y="670"/>
                    <a:pt x="133" y="675"/>
                    <a:pt x="133" y="681"/>
                  </a:cubicBezTo>
                  <a:cubicBezTo>
                    <a:pt x="133" y="686"/>
                    <a:pt x="128" y="691"/>
                    <a:pt x="123" y="691"/>
                  </a:cubicBezTo>
                  <a:cubicBezTo>
                    <a:pt x="117" y="691"/>
                    <a:pt x="112" y="686"/>
                    <a:pt x="112" y="681"/>
                  </a:cubicBezTo>
                  <a:cubicBezTo>
                    <a:pt x="112" y="675"/>
                    <a:pt x="117" y="670"/>
                    <a:pt x="123" y="670"/>
                  </a:cubicBezTo>
                  <a:close/>
                  <a:moveTo>
                    <a:pt x="207" y="670"/>
                  </a:moveTo>
                  <a:cubicBezTo>
                    <a:pt x="213" y="670"/>
                    <a:pt x="218" y="675"/>
                    <a:pt x="218" y="681"/>
                  </a:cubicBezTo>
                  <a:cubicBezTo>
                    <a:pt x="218" y="686"/>
                    <a:pt x="213" y="691"/>
                    <a:pt x="207" y="691"/>
                  </a:cubicBezTo>
                  <a:cubicBezTo>
                    <a:pt x="202" y="691"/>
                    <a:pt x="197" y="686"/>
                    <a:pt x="197" y="681"/>
                  </a:cubicBezTo>
                  <a:cubicBezTo>
                    <a:pt x="197" y="675"/>
                    <a:pt x="202" y="670"/>
                    <a:pt x="207" y="670"/>
                  </a:cubicBezTo>
                  <a:close/>
                  <a:moveTo>
                    <a:pt x="236" y="670"/>
                  </a:moveTo>
                  <a:cubicBezTo>
                    <a:pt x="241" y="670"/>
                    <a:pt x="246" y="675"/>
                    <a:pt x="246" y="681"/>
                  </a:cubicBezTo>
                  <a:cubicBezTo>
                    <a:pt x="246" y="686"/>
                    <a:pt x="241" y="691"/>
                    <a:pt x="236" y="691"/>
                  </a:cubicBezTo>
                  <a:cubicBezTo>
                    <a:pt x="230" y="691"/>
                    <a:pt x="225" y="686"/>
                    <a:pt x="225" y="681"/>
                  </a:cubicBezTo>
                  <a:cubicBezTo>
                    <a:pt x="225" y="675"/>
                    <a:pt x="230" y="670"/>
                    <a:pt x="236" y="670"/>
                  </a:cubicBezTo>
                  <a:close/>
                  <a:moveTo>
                    <a:pt x="264" y="670"/>
                  </a:moveTo>
                  <a:cubicBezTo>
                    <a:pt x="269" y="670"/>
                    <a:pt x="274" y="675"/>
                    <a:pt x="274" y="681"/>
                  </a:cubicBezTo>
                  <a:cubicBezTo>
                    <a:pt x="274" y="686"/>
                    <a:pt x="269" y="691"/>
                    <a:pt x="264" y="691"/>
                  </a:cubicBezTo>
                  <a:cubicBezTo>
                    <a:pt x="258" y="691"/>
                    <a:pt x="253" y="686"/>
                    <a:pt x="253" y="681"/>
                  </a:cubicBezTo>
                  <a:cubicBezTo>
                    <a:pt x="253" y="675"/>
                    <a:pt x="258" y="670"/>
                    <a:pt x="264" y="670"/>
                  </a:cubicBezTo>
                  <a:close/>
                  <a:moveTo>
                    <a:pt x="292" y="670"/>
                  </a:moveTo>
                  <a:cubicBezTo>
                    <a:pt x="298" y="670"/>
                    <a:pt x="302" y="675"/>
                    <a:pt x="302" y="681"/>
                  </a:cubicBezTo>
                  <a:cubicBezTo>
                    <a:pt x="302" y="686"/>
                    <a:pt x="298" y="691"/>
                    <a:pt x="292" y="691"/>
                  </a:cubicBezTo>
                  <a:cubicBezTo>
                    <a:pt x="286" y="691"/>
                    <a:pt x="282" y="686"/>
                    <a:pt x="282" y="681"/>
                  </a:cubicBezTo>
                  <a:cubicBezTo>
                    <a:pt x="282" y="675"/>
                    <a:pt x="286" y="670"/>
                    <a:pt x="292" y="670"/>
                  </a:cubicBezTo>
                  <a:close/>
                  <a:moveTo>
                    <a:pt x="348" y="670"/>
                  </a:moveTo>
                  <a:cubicBezTo>
                    <a:pt x="354" y="670"/>
                    <a:pt x="359" y="675"/>
                    <a:pt x="359" y="681"/>
                  </a:cubicBezTo>
                  <a:cubicBezTo>
                    <a:pt x="359" y="686"/>
                    <a:pt x="354" y="691"/>
                    <a:pt x="348" y="691"/>
                  </a:cubicBezTo>
                  <a:cubicBezTo>
                    <a:pt x="343" y="691"/>
                    <a:pt x="338" y="686"/>
                    <a:pt x="338" y="681"/>
                  </a:cubicBezTo>
                  <a:cubicBezTo>
                    <a:pt x="338" y="675"/>
                    <a:pt x="343" y="670"/>
                    <a:pt x="348" y="670"/>
                  </a:cubicBezTo>
                  <a:close/>
                  <a:moveTo>
                    <a:pt x="377" y="670"/>
                  </a:moveTo>
                  <a:cubicBezTo>
                    <a:pt x="382" y="670"/>
                    <a:pt x="387" y="675"/>
                    <a:pt x="387" y="681"/>
                  </a:cubicBezTo>
                  <a:cubicBezTo>
                    <a:pt x="387" y="686"/>
                    <a:pt x="382" y="691"/>
                    <a:pt x="377" y="691"/>
                  </a:cubicBezTo>
                  <a:cubicBezTo>
                    <a:pt x="371" y="691"/>
                    <a:pt x="366" y="686"/>
                    <a:pt x="366" y="681"/>
                  </a:cubicBezTo>
                  <a:cubicBezTo>
                    <a:pt x="366" y="675"/>
                    <a:pt x="371" y="670"/>
                    <a:pt x="377" y="670"/>
                  </a:cubicBezTo>
                  <a:close/>
                  <a:moveTo>
                    <a:pt x="405" y="670"/>
                  </a:moveTo>
                  <a:cubicBezTo>
                    <a:pt x="410" y="670"/>
                    <a:pt x="415" y="675"/>
                    <a:pt x="415" y="681"/>
                  </a:cubicBezTo>
                  <a:cubicBezTo>
                    <a:pt x="415" y="686"/>
                    <a:pt x="410" y="691"/>
                    <a:pt x="405" y="691"/>
                  </a:cubicBezTo>
                  <a:cubicBezTo>
                    <a:pt x="399" y="691"/>
                    <a:pt x="394" y="686"/>
                    <a:pt x="394" y="681"/>
                  </a:cubicBezTo>
                  <a:cubicBezTo>
                    <a:pt x="394" y="675"/>
                    <a:pt x="399" y="670"/>
                    <a:pt x="405" y="670"/>
                  </a:cubicBezTo>
                  <a:close/>
                  <a:moveTo>
                    <a:pt x="66" y="697"/>
                  </a:moveTo>
                  <a:cubicBezTo>
                    <a:pt x="72" y="697"/>
                    <a:pt x="77" y="702"/>
                    <a:pt x="77" y="708"/>
                  </a:cubicBezTo>
                  <a:cubicBezTo>
                    <a:pt x="77" y="713"/>
                    <a:pt x="72" y="718"/>
                    <a:pt x="66" y="718"/>
                  </a:cubicBezTo>
                  <a:cubicBezTo>
                    <a:pt x="61" y="718"/>
                    <a:pt x="56" y="713"/>
                    <a:pt x="56" y="708"/>
                  </a:cubicBezTo>
                  <a:cubicBezTo>
                    <a:pt x="56" y="702"/>
                    <a:pt x="61" y="697"/>
                    <a:pt x="66" y="697"/>
                  </a:cubicBezTo>
                  <a:close/>
                  <a:moveTo>
                    <a:pt x="207" y="697"/>
                  </a:moveTo>
                  <a:cubicBezTo>
                    <a:pt x="213" y="697"/>
                    <a:pt x="218" y="702"/>
                    <a:pt x="218" y="708"/>
                  </a:cubicBezTo>
                  <a:cubicBezTo>
                    <a:pt x="218" y="713"/>
                    <a:pt x="213" y="718"/>
                    <a:pt x="207" y="718"/>
                  </a:cubicBezTo>
                  <a:cubicBezTo>
                    <a:pt x="202" y="718"/>
                    <a:pt x="197" y="713"/>
                    <a:pt x="197" y="708"/>
                  </a:cubicBezTo>
                  <a:cubicBezTo>
                    <a:pt x="197" y="702"/>
                    <a:pt x="202" y="697"/>
                    <a:pt x="207" y="697"/>
                  </a:cubicBezTo>
                  <a:close/>
                  <a:moveTo>
                    <a:pt x="236" y="697"/>
                  </a:moveTo>
                  <a:cubicBezTo>
                    <a:pt x="241" y="697"/>
                    <a:pt x="246" y="702"/>
                    <a:pt x="246" y="708"/>
                  </a:cubicBezTo>
                  <a:cubicBezTo>
                    <a:pt x="246" y="713"/>
                    <a:pt x="241" y="718"/>
                    <a:pt x="236" y="718"/>
                  </a:cubicBezTo>
                  <a:cubicBezTo>
                    <a:pt x="230" y="718"/>
                    <a:pt x="225" y="713"/>
                    <a:pt x="225" y="708"/>
                  </a:cubicBezTo>
                  <a:cubicBezTo>
                    <a:pt x="225" y="702"/>
                    <a:pt x="230" y="697"/>
                    <a:pt x="236" y="697"/>
                  </a:cubicBezTo>
                  <a:close/>
                  <a:moveTo>
                    <a:pt x="264" y="697"/>
                  </a:moveTo>
                  <a:cubicBezTo>
                    <a:pt x="269" y="697"/>
                    <a:pt x="274" y="702"/>
                    <a:pt x="274" y="708"/>
                  </a:cubicBezTo>
                  <a:cubicBezTo>
                    <a:pt x="274" y="713"/>
                    <a:pt x="269" y="718"/>
                    <a:pt x="264" y="718"/>
                  </a:cubicBezTo>
                  <a:cubicBezTo>
                    <a:pt x="258" y="718"/>
                    <a:pt x="253" y="713"/>
                    <a:pt x="253" y="708"/>
                  </a:cubicBezTo>
                  <a:cubicBezTo>
                    <a:pt x="253" y="702"/>
                    <a:pt x="258" y="697"/>
                    <a:pt x="264" y="697"/>
                  </a:cubicBezTo>
                  <a:close/>
                  <a:moveTo>
                    <a:pt x="348" y="697"/>
                  </a:moveTo>
                  <a:cubicBezTo>
                    <a:pt x="354" y="697"/>
                    <a:pt x="359" y="702"/>
                    <a:pt x="359" y="708"/>
                  </a:cubicBezTo>
                  <a:cubicBezTo>
                    <a:pt x="359" y="713"/>
                    <a:pt x="354" y="718"/>
                    <a:pt x="348" y="718"/>
                  </a:cubicBezTo>
                  <a:cubicBezTo>
                    <a:pt x="343" y="718"/>
                    <a:pt x="338" y="713"/>
                    <a:pt x="338" y="708"/>
                  </a:cubicBezTo>
                  <a:cubicBezTo>
                    <a:pt x="338" y="702"/>
                    <a:pt x="343" y="697"/>
                    <a:pt x="348" y="697"/>
                  </a:cubicBezTo>
                  <a:close/>
                  <a:moveTo>
                    <a:pt x="377" y="697"/>
                  </a:moveTo>
                  <a:cubicBezTo>
                    <a:pt x="382" y="697"/>
                    <a:pt x="387" y="702"/>
                    <a:pt x="387" y="708"/>
                  </a:cubicBezTo>
                  <a:cubicBezTo>
                    <a:pt x="387" y="713"/>
                    <a:pt x="382" y="718"/>
                    <a:pt x="377" y="718"/>
                  </a:cubicBezTo>
                  <a:cubicBezTo>
                    <a:pt x="371" y="718"/>
                    <a:pt x="366" y="713"/>
                    <a:pt x="366" y="708"/>
                  </a:cubicBezTo>
                  <a:cubicBezTo>
                    <a:pt x="366" y="702"/>
                    <a:pt x="371" y="697"/>
                    <a:pt x="377" y="697"/>
                  </a:cubicBezTo>
                  <a:close/>
                  <a:moveTo>
                    <a:pt x="405" y="697"/>
                  </a:moveTo>
                  <a:cubicBezTo>
                    <a:pt x="410" y="697"/>
                    <a:pt x="415" y="702"/>
                    <a:pt x="415" y="708"/>
                  </a:cubicBezTo>
                  <a:cubicBezTo>
                    <a:pt x="415" y="713"/>
                    <a:pt x="410" y="718"/>
                    <a:pt x="405" y="718"/>
                  </a:cubicBezTo>
                  <a:cubicBezTo>
                    <a:pt x="399" y="718"/>
                    <a:pt x="394" y="713"/>
                    <a:pt x="394" y="708"/>
                  </a:cubicBezTo>
                  <a:cubicBezTo>
                    <a:pt x="394" y="702"/>
                    <a:pt x="399" y="697"/>
                    <a:pt x="405" y="697"/>
                  </a:cubicBezTo>
                  <a:close/>
                  <a:moveTo>
                    <a:pt x="433" y="697"/>
                  </a:moveTo>
                  <a:cubicBezTo>
                    <a:pt x="439" y="697"/>
                    <a:pt x="443" y="702"/>
                    <a:pt x="443" y="708"/>
                  </a:cubicBezTo>
                  <a:cubicBezTo>
                    <a:pt x="443" y="713"/>
                    <a:pt x="439" y="718"/>
                    <a:pt x="433" y="718"/>
                  </a:cubicBezTo>
                  <a:cubicBezTo>
                    <a:pt x="427" y="718"/>
                    <a:pt x="423" y="713"/>
                    <a:pt x="423" y="708"/>
                  </a:cubicBezTo>
                  <a:cubicBezTo>
                    <a:pt x="423" y="702"/>
                    <a:pt x="427" y="697"/>
                    <a:pt x="433" y="697"/>
                  </a:cubicBezTo>
                  <a:close/>
                  <a:moveTo>
                    <a:pt x="236" y="724"/>
                  </a:moveTo>
                  <a:cubicBezTo>
                    <a:pt x="241" y="724"/>
                    <a:pt x="246" y="729"/>
                    <a:pt x="246" y="734"/>
                  </a:cubicBezTo>
                  <a:cubicBezTo>
                    <a:pt x="246" y="740"/>
                    <a:pt x="241" y="745"/>
                    <a:pt x="236" y="745"/>
                  </a:cubicBezTo>
                  <a:cubicBezTo>
                    <a:pt x="230" y="745"/>
                    <a:pt x="225" y="740"/>
                    <a:pt x="225" y="734"/>
                  </a:cubicBezTo>
                  <a:cubicBezTo>
                    <a:pt x="225" y="729"/>
                    <a:pt x="230" y="724"/>
                    <a:pt x="236" y="724"/>
                  </a:cubicBezTo>
                  <a:close/>
                  <a:moveTo>
                    <a:pt x="405" y="724"/>
                  </a:moveTo>
                  <a:cubicBezTo>
                    <a:pt x="410" y="724"/>
                    <a:pt x="415" y="729"/>
                    <a:pt x="415" y="734"/>
                  </a:cubicBezTo>
                  <a:cubicBezTo>
                    <a:pt x="415" y="740"/>
                    <a:pt x="410" y="745"/>
                    <a:pt x="405" y="745"/>
                  </a:cubicBezTo>
                  <a:cubicBezTo>
                    <a:pt x="399" y="745"/>
                    <a:pt x="394" y="740"/>
                    <a:pt x="394" y="734"/>
                  </a:cubicBezTo>
                  <a:cubicBezTo>
                    <a:pt x="394" y="729"/>
                    <a:pt x="399" y="724"/>
                    <a:pt x="405" y="724"/>
                  </a:cubicBezTo>
                  <a:close/>
                  <a:moveTo>
                    <a:pt x="95" y="536"/>
                  </a:moveTo>
                  <a:cubicBezTo>
                    <a:pt x="100" y="536"/>
                    <a:pt x="105" y="541"/>
                    <a:pt x="105" y="547"/>
                  </a:cubicBezTo>
                  <a:cubicBezTo>
                    <a:pt x="105" y="552"/>
                    <a:pt x="100" y="557"/>
                    <a:pt x="95" y="557"/>
                  </a:cubicBezTo>
                  <a:cubicBezTo>
                    <a:pt x="89" y="557"/>
                    <a:pt x="84" y="552"/>
                    <a:pt x="84" y="547"/>
                  </a:cubicBezTo>
                  <a:cubicBezTo>
                    <a:pt x="84" y="541"/>
                    <a:pt x="89" y="536"/>
                    <a:pt x="95" y="536"/>
                  </a:cubicBezTo>
                  <a:close/>
                  <a:moveTo>
                    <a:pt x="66" y="483"/>
                  </a:moveTo>
                  <a:cubicBezTo>
                    <a:pt x="72" y="483"/>
                    <a:pt x="77" y="487"/>
                    <a:pt x="77" y="493"/>
                  </a:cubicBezTo>
                  <a:cubicBezTo>
                    <a:pt x="77" y="499"/>
                    <a:pt x="72" y="503"/>
                    <a:pt x="66" y="503"/>
                  </a:cubicBezTo>
                  <a:cubicBezTo>
                    <a:pt x="61" y="503"/>
                    <a:pt x="56" y="499"/>
                    <a:pt x="56" y="493"/>
                  </a:cubicBezTo>
                  <a:cubicBezTo>
                    <a:pt x="56" y="487"/>
                    <a:pt x="61" y="483"/>
                    <a:pt x="66" y="483"/>
                  </a:cubicBezTo>
                  <a:close/>
                  <a:moveTo>
                    <a:pt x="10" y="563"/>
                  </a:moveTo>
                  <a:cubicBezTo>
                    <a:pt x="16" y="563"/>
                    <a:pt x="20" y="568"/>
                    <a:pt x="20" y="574"/>
                  </a:cubicBezTo>
                  <a:cubicBezTo>
                    <a:pt x="20" y="579"/>
                    <a:pt x="16" y="584"/>
                    <a:pt x="10" y="584"/>
                  </a:cubicBezTo>
                  <a:cubicBezTo>
                    <a:pt x="4" y="584"/>
                    <a:pt x="0" y="579"/>
                    <a:pt x="0" y="574"/>
                  </a:cubicBezTo>
                  <a:cubicBezTo>
                    <a:pt x="0" y="568"/>
                    <a:pt x="4" y="563"/>
                    <a:pt x="10" y="563"/>
                  </a:cubicBezTo>
                  <a:close/>
                </a:path>
              </a:pathLst>
            </a:custGeom>
            <a:solidFill>
              <a:srgbClr val="01BCFF">
                <a:alpha val="4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Freeform 40222"/>
            <p:cNvSpPr>
              <a:spLocks noEditPoints="1"/>
            </p:cNvSpPr>
            <p:nvPr/>
          </p:nvSpPr>
          <p:spPr bwMode="auto">
            <a:xfrm>
              <a:off x="852128" y="618001"/>
              <a:ext cx="3551238" cy="2701925"/>
            </a:xfrm>
            <a:custGeom>
              <a:avLst/>
              <a:gdLst>
                <a:gd name="T0" fmla="*/ 462 w 838"/>
                <a:gd name="T1" fmla="*/ 590 h 637"/>
                <a:gd name="T2" fmla="*/ 331 w 838"/>
                <a:gd name="T3" fmla="*/ 600 h 637"/>
                <a:gd name="T4" fmla="*/ 433 w 838"/>
                <a:gd name="T5" fmla="*/ 584 h 637"/>
                <a:gd name="T6" fmla="*/ 282 w 838"/>
                <a:gd name="T7" fmla="*/ 574 h 637"/>
                <a:gd name="T8" fmla="*/ 433 w 838"/>
                <a:gd name="T9" fmla="*/ 536 h 637"/>
                <a:gd name="T10" fmla="*/ 574 w 838"/>
                <a:gd name="T11" fmla="*/ 510 h 637"/>
                <a:gd name="T12" fmla="*/ 359 w 838"/>
                <a:gd name="T13" fmla="*/ 520 h 637"/>
                <a:gd name="T14" fmla="*/ 574 w 838"/>
                <a:gd name="T15" fmla="*/ 503 h 637"/>
                <a:gd name="T16" fmla="*/ 367 w 838"/>
                <a:gd name="T17" fmla="*/ 493 h 637"/>
                <a:gd name="T18" fmla="*/ 574 w 838"/>
                <a:gd name="T19" fmla="*/ 456 h 637"/>
                <a:gd name="T20" fmla="*/ 405 w 838"/>
                <a:gd name="T21" fmla="*/ 456 h 637"/>
                <a:gd name="T22" fmla="*/ 669 w 838"/>
                <a:gd name="T23" fmla="*/ 439 h 637"/>
                <a:gd name="T24" fmla="*/ 518 w 838"/>
                <a:gd name="T25" fmla="*/ 450 h 637"/>
                <a:gd name="T26" fmla="*/ 367 w 838"/>
                <a:gd name="T27" fmla="*/ 439 h 637"/>
                <a:gd name="T28" fmla="*/ 659 w 838"/>
                <a:gd name="T29" fmla="*/ 402 h 637"/>
                <a:gd name="T30" fmla="*/ 490 w 838"/>
                <a:gd name="T31" fmla="*/ 402 h 637"/>
                <a:gd name="T32" fmla="*/ 359 w 838"/>
                <a:gd name="T33" fmla="*/ 413 h 637"/>
                <a:gd name="T34" fmla="*/ 659 w 838"/>
                <a:gd name="T35" fmla="*/ 396 h 637"/>
                <a:gd name="T36" fmla="*/ 451 w 838"/>
                <a:gd name="T37" fmla="*/ 386 h 637"/>
                <a:gd name="T38" fmla="*/ 321 w 838"/>
                <a:gd name="T39" fmla="*/ 376 h 637"/>
                <a:gd name="T40" fmla="*/ 603 w 838"/>
                <a:gd name="T41" fmla="*/ 349 h 637"/>
                <a:gd name="T42" fmla="*/ 387 w 838"/>
                <a:gd name="T43" fmla="*/ 359 h 637"/>
                <a:gd name="T44" fmla="*/ 236 w 838"/>
                <a:gd name="T45" fmla="*/ 369 h 637"/>
                <a:gd name="T46" fmla="*/ 28 w 838"/>
                <a:gd name="T47" fmla="*/ 359 h 637"/>
                <a:gd name="T48" fmla="*/ 405 w 838"/>
                <a:gd name="T49" fmla="*/ 322 h 637"/>
                <a:gd name="T50" fmla="*/ 236 w 838"/>
                <a:gd name="T51" fmla="*/ 322 h 637"/>
                <a:gd name="T52" fmla="*/ 105 w 838"/>
                <a:gd name="T53" fmla="*/ 332 h 637"/>
                <a:gd name="T54" fmla="*/ 462 w 838"/>
                <a:gd name="T55" fmla="*/ 316 h 637"/>
                <a:gd name="T56" fmla="*/ 310 w 838"/>
                <a:gd name="T57" fmla="*/ 305 h 637"/>
                <a:gd name="T58" fmla="*/ 180 w 838"/>
                <a:gd name="T59" fmla="*/ 295 h 637"/>
                <a:gd name="T60" fmla="*/ 744 w 838"/>
                <a:gd name="T61" fmla="*/ 268 h 637"/>
                <a:gd name="T62" fmla="*/ 500 w 838"/>
                <a:gd name="T63" fmla="*/ 279 h 637"/>
                <a:gd name="T64" fmla="*/ 349 w 838"/>
                <a:gd name="T65" fmla="*/ 289 h 637"/>
                <a:gd name="T66" fmla="*/ 198 w 838"/>
                <a:gd name="T67" fmla="*/ 279 h 637"/>
                <a:gd name="T68" fmla="*/ 67 w 838"/>
                <a:gd name="T69" fmla="*/ 268 h 637"/>
                <a:gd name="T70" fmla="*/ 715 w 838"/>
                <a:gd name="T71" fmla="*/ 241 h 637"/>
                <a:gd name="T72" fmla="*/ 500 w 838"/>
                <a:gd name="T73" fmla="*/ 252 h 637"/>
                <a:gd name="T74" fmla="*/ 349 w 838"/>
                <a:gd name="T75" fmla="*/ 262 h 637"/>
                <a:gd name="T76" fmla="*/ 198 w 838"/>
                <a:gd name="T77" fmla="*/ 252 h 637"/>
                <a:gd name="T78" fmla="*/ 67 w 838"/>
                <a:gd name="T79" fmla="*/ 241 h 637"/>
                <a:gd name="T80" fmla="*/ 687 w 838"/>
                <a:gd name="T81" fmla="*/ 215 h 637"/>
                <a:gd name="T82" fmla="*/ 500 w 838"/>
                <a:gd name="T83" fmla="*/ 225 h 637"/>
                <a:gd name="T84" fmla="*/ 321 w 838"/>
                <a:gd name="T85" fmla="*/ 235 h 637"/>
                <a:gd name="T86" fmla="*/ 169 w 838"/>
                <a:gd name="T87" fmla="*/ 225 h 637"/>
                <a:gd name="T88" fmla="*/ 39 w 838"/>
                <a:gd name="T89" fmla="*/ 215 h 637"/>
                <a:gd name="T90" fmla="*/ 603 w 838"/>
                <a:gd name="T91" fmla="*/ 188 h 637"/>
                <a:gd name="T92" fmla="*/ 387 w 838"/>
                <a:gd name="T93" fmla="*/ 198 h 637"/>
                <a:gd name="T94" fmla="*/ 39 w 838"/>
                <a:gd name="T95" fmla="*/ 209 h 637"/>
                <a:gd name="T96" fmla="*/ 677 w 838"/>
                <a:gd name="T97" fmla="*/ 171 h 637"/>
                <a:gd name="T98" fmla="*/ 349 w 838"/>
                <a:gd name="T99" fmla="*/ 161 h 637"/>
                <a:gd name="T100" fmla="*/ 687 w 838"/>
                <a:gd name="T101" fmla="*/ 134 h 637"/>
                <a:gd name="T102" fmla="*/ 444 w 838"/>
                <a:gd name="T103" fmla="*/ 145 h 637"/>
                <a:gd name="T104" fmla="*/ 800 w 838"/>
                <a:gd name="T105" fmla="*/ 128 h 637"/>
                <a:gd name="T106" fmla="*/ 649 w 838"/>
                <a:gd name="T107" fmla="*/ 118 h 637"/>
                <a:gd name="T108" fmla="*/ 292 w 838"/>
                <a:gd name="T109" fmla="*/ 107 h 637"/>
                <a:gd name="T110" fmla="*/ 687 w 838"/>
                <a:gd name="T111" fmla="*/ 81 h 637"/>
                <a:gd name="T112" fmla="*/ 472 w 838"/>
                <a:gd name="T113" fmla="*/ 91 h 637"/>
                <a:gd name="T114" fmla="*/ 744 w 838"/>
                <a:gd name="T115" fmla="*/ 74 h 637"/>
                <a:gd name="T116" fmla="*/ 536 w 838"/>
                <a:gd name="T117" fmla="*/ 64 h 637"/>
                <a:gd name="T118" fmla="*/ 744 w 838"/>
                <a:gd name="T119" fmla="*/ 27 h 637"/>
                <a:gd name="T120" fmla="*/ 405 w 838"/>
                <a:gd name="T121" fmla="*/ 27 h 637"/>
                <a:gd name="T122" fmla="*/ 585 w 838"/>
                <a:gd name="T123" fmla="*/ 11 h 637"/>
                <a:gd name="T124" fmla="*/ 405 w 838"/>
                <a:gd name="T125" fmla="*/ 21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8" h="637">
                  <a:moveTo>
                    <a:pt x="377" y="0"/>
                  </a:moveTo>
                  <a:cubicBezTo>
                    <a:pt x="383" y="0"/>
                    <a:pt x="387" y="5"/>
                    <a:pt x="387" y="11"/>
                  </a:cubicBezTo>
                  <a:cubicBezTo>
                    <a:pt x="387" y="16"/>
                    <a:pt x="383" y="21"/>
                    <a:pt x="377" y="21"/>
                  </a:cubicBezTo>
                  <a:cubicBezTo>
                    <a:pt x="371" y="21"/>
                    <a:pt x="367" y="16"/>
                    <a:pt x="367" y="11"/>
                  </a:cubicBezTo>
                  <a:cubicBezTo>
                    <a:pt x="367" y="5"/>
                    <a:pt x="371" y="0"/>
                    <a:pt x="377" y="0"/>
                  </a:cubicBezTo>
                  <a:close/>
                  <a:moveTo>
                    <a:pt x="546" y="510"/>
                  </a:moveTo>
                  <a:cubicBezTo>
                    <a:pt x="552" y="510"/>
                    <a:pt x="557" y="514"/>
                    <a:pt x="557" y="520"/>
                  </a:cubicBezTo>
                  <a:cubicBezTo>
                    <a:pt x="557" y="526"/>
                    <a:pt x="552" y="530"/>
                    <a:pt x="546" y="530"/>
                  </a:cubicBezTo>
                  <a:cubicBezTo>
                    <a:pt x="540" y="530"/>
                    <a:pt x="536" y="526"/>
                    <a:pt x="536" y="520"/>
                  </a:cubicBezTo>
                  <a:cubicBezTo>
                    <a:pt x="536" y="514"/>
                    <a:pt x="540" y="510"/>
                    <a:pt x="546" y="510"/>
                  </a:cubicBezTo>
                  <a:close/>
                  <a:moveTo>
                    <a:pt x="518" y="617"/>
                  </a:moveTo>
                  <a:cubicBezTo>
                    <a:pt x="524" y="617"/>
                    <a:pt x="528" y="621"/>
                    <a:pt x="528" y="627"/>
                  </a:cubicBezTo>
                  <a:cubicBezTo>
                    <a:pt x="528" y="633"/>
                    <a:pt x="524" y="637"/>
                    <a:pt x="518" y="637"/>
                  </a:cubicBezTo>
                  <a:cubicBezTo>
                    <a:pt x="512" y="637"/>
                    <a:pt x="508" y="633"/>
                    <a:pt x="508" y="627"/>
                  </a:cubicBezTo>
                  <a:cubicBezTo>
                    <a:pt x="508" y="621"/>
                    <a:pt x="512" y="617"/>
                    <a:pt x="518" y="617"/>
                  </a:cubicBezTo>
                  <a:close/>
                  <a:moveTo>
                    <a:pt x="518" y="590"/>
                  </a:moveTo>
                  <a:cubicBezTo>
                    <a:pt x="524" y="590"/>
                    <a:pt x="528" y="595"/>
                    <a:pt x="528" y="600"/>
                  </a:cubicBezTo>
                  <a:cubicBezTo>
                    <a:pt x="528" y="606"/>
                    <a:pt x="524" y="611"/>
                    <a:pt x="518" y="611"/>
                  </a:cubicBezTo>
                  <a:cubicBezTo>
                    <a:pt x="512" y="611"/>
                    <a:pt x="508" y="606"/>
                    <a:pt x="508" y="600"/>
                  </a:cubicBezTo>
                  <a:cubicBezTo>
                    <a:pt x="508" y="595"/>
                    <a:pt x="512" y="590"/>
                    <a:pt x="518" y="590"/>
                  </a:cubicBezTo>
                  <a:close/>
                  <a:moveTo>
                    <a:pt x="490" y="590"/>
                  </a:moveTo>
                  <a:cubicBezTo>
                    <a:pt x="496" y="590"/>
                    <a:pt x="500" y="595"/>
                    <a:pt x="500" y="600"/>
                  </a:cubicBezTo>
                  <a:cubicBezTo>
                    <a:pt x="500" y="606"/>
                    <a:pt x="496" y="611"/>
                    <a:pt x="490" y="611"/>
                  </a:cubicBezTo>
                  <a:cubicBezTo>
                    <a:pt x="484" y="611"/>
                    <a:pt x="479" y="606"/>
                    <a:pt x="479" y="600"/>
                  </a:cubicBezTo>
                  <a:cubicBezTo>
                    <a:pt x="479" y="595"/>
                    <a:pt x="484" y="590"/>
                    <a:pt x="490" y="590"/>
                  </a:cubicBezTo>
                  <a:close/>
                  <a:moveTo>
                    <a:pt x="462" y="590"/>
                  </a:moveTo>
                  <a:cubicBezTo>
                    <a:pt x="467" y="590"/>
                    <a:pt x="472" y="595"/>
                    <a:pt x="472" y="600"/>
                  </a:cubicBezTo>
                  <a:cubicBezTo>
                    <a:pt x="472" y="606"/>
                    <a:pt x="467" y="611"/>
                    <a:pt x="462" y="611"/>
                  </a:cubicBezTo>
                  <a:cubicBezTo>
                    <a:pt x="456" y="611"/>
                    <a:pt x="451" y="606"/>
                    <a:pt x="451" y="600"/>
                  </a:cubicBezTo>
                  <a:cubicBezTo>
                    <a:pt x="451" y="595"/>
                    <a:pt x="456" y="590"/>
                    <a:pt x="462" y="590"/>
                  </a:cubicBezTo>
                  <a:close/>
                  <a:moveTo>
                    <a:pt x="433" y="590"/>
                  </a:moveTo>
                  <a:cubicBezTo>
                    <a:pt x="439" y="590"/>
                    <a:pt x="444" y="595"/>
                    <a:pt x="444" y="600"/>
                  </a:cubicBezTo>
                  <a:cubicBezTo>
                    <a:pt x="444" y="606"/>
                    <a:pt x="439" y="611"/>
                    <a:pt x="433" y="611"/>
                  </a:cubicBezTo>
                  <a:cubicBezTo>
                    <a:pt x="428" y="611"/>
                    <a:pt x="423" y="606"/>
                    <a:pt x="423" y="600"/>
                  </a:cubicBezTo>
                  <a:cubicBezTo>
                    <a:pt x="423" y="595"/>
                    <a:pt x="428" y="590"/>
                    <a:pt x="433" y="590"/>
                  </a:cubicBezTo>
                  <a:close/>
                  <a:moveTo>
                    <a:pt x="405" y="590"/>
                  </a:moveTo>
                  <a:cubicBezTo>
                    <a:pt x="411" y="590"/>
                    <a:pt x="416" y="595"/>
                    <a:pt x="416" y="600"/>
                  </a:cubicBezTo>
                  <a:cubicBezTo>
                    <a:pt x="416" y="606"/>
                    <a:pt x="411" y="611"/>
                    <a:pt x="405" y="611"/>
                  </a:cubicBezTo>
                  <a:cubicBezTo>
                    <a:pt x="400" y="611"/>
                    <a:pt x="395" y="606"/>
                    <a:pt x="395" y="600"/>
                  </a:cubicBezTo>
                  <a:cubicBezTo>
                    <a:pt x="395" y="595"/>
                    <a:pt x="400" y="590"/>
                    <a:pt x="405" y="590"/>
                  </a:cubicBezTo>
                  <a:close/>
                  <a:moveTo>
                    <a:pt x="377" y="590"/>
                  </a:moveTo>
                  <a:cubicBezTo>
                    <a:pt x="383" y="590"/>
                    <a:pt x="387" y="595"/>
                    <a:pt x="387" y="600"/>
                  </a:cubicBezTo>
                  <a:cubicBezTo>
                    <a:pt x="387" y="606"/>
                    <a:pt x="383" y="611"/>
                    <a:pt x="377" y="611"/>
                  </a:cubicBezTo>
                  <a:cubicBezTo>
                    <a:pt x="371" y="611"/>
                    <a:pt x="367" y="606"/>
                    <a:pt x="367" y="600"/>
                  </a:cubicBezTo>
                  <a:cubicBezTo>
                    <a:pt x="367" y="595"/>
                    <a:pt x="371" y="590"/>
                    <a:pt x="377" y="590"/>
                  </a:cubicBezTo>
                  <a:close/>
                  <a:moveTo>
                    <a:pt x="349" y="590"/>
                  </a:moveTo>
                  <a:cubicBezTo>
                    <a:pt x="355" y="590"/>
                    <a:pt x="359" y="595"/>
                    <a:pt x="359" y="600"/>
                  </a:cubicBezTo>
                  <a:cubicBezTo>
                    <a:pt x="359" y="606"/>
                    <a:pt x="355" y="611"/>
                    <a:pt x="349" y="611"/>
                  </a:cubicBezTo>
                  <a:cubicBezTo>
                    <a:pt x="343" y="611"/>
                    <a:pt x="339" y="606"/>
                    <a:pt x="339" y="600"/>
                  </a:cubicBezTo>
                  <a:cubicBezTo>
                    <a:pt x="339" y="595"/>
                    <a:pt x="343" y="590"/>
                    <a:pt x="349" y="590"/>
                  </a:cubicBezTo>
                  <a:close/>
                  <a:moveTo>
                    <a:pt x="321" y="590"/>
                  </a:moveTo>
                  <a:cubicBezTo>
                    <a:pt x="326" y="590"/>
                    <a:pt x="331" y="595"/>
                    <a:pt x="331" y="600"/>
                  </a:cubicBezTo>
                  <a:cubicBezTo>
                    <a:pt x="331" y="606"/>
                    <a:pt x="326" y="611"/>
                    <a:pt x="321" y="611"/>
                  </a:cubicBezTo>
                  <a:cubicBezTo>
                    <a:pt x="315" y="611"/>
                    <a:pt x="310" y="606"/>
                    <a:pt x="310" y="600"/>
                  </a:cubicBezTo>
                  <a:cubicBezTo>
                    <a:pt x="310" y="595"/>
                    <a:pt x="315" y="590"/>
                    <a:pt x="321" y="590"/>
                  </a:cubicBezTo>
                  <a:close/>
                  <a:moveTo>
                    <a:pt x="546" y="563"/>
                  </a:moveTo>
                  <a:cubicBezTo>
                    <a:pt x="552" y="563"/>
                    <a:pt x="557" y="568"/>
                    <a:pt x="557" y="574"/>
                  </a:cubicBezTo>
                  <a:cubicBezTo>
                    <a:pt x="557" y="579"/>
                    <a:pt x="552" y="584"/>
                    <a:pt x="546" y="584"/>
                  </a:cubicBezTo>
                  <a:cubicBezTo>
                    <a:pt x="540" y="584"/>
                    <a:pt x="536" y="579"/>
                    <a:pt x="536" y="574"/>
                  </a:cubicBezTo>
                  <a:cubicBezTo>
                    <a:pt x="536" y="568"/>
                    <a:pt x="540" y="563"/>
                    <a:pt x="546" y="563"/>
                  </a:cubicBezTo>
                  <a:close/>
                  <a:moveTo>
                    <a:pt x="518" y="563"/>
                  </a:moveTo>
                  <a:cubicBezTo>
                    <a:pt x="524" y="563"/>
                    <a:pt x="528" y="568"/>
                    <a:pt x="528" y="574"/>
                  </a:cubicBezTo>
                  <a:cubicBezTo>
                    <a:pt x="528" y="579"/>
                    <a:pt x="524" y="584"/>
                    <a:pt x="518" y="584"/>
                  </a:cubicBezTo>
                  <a:cubicBezTo>
                    <a:pt x="512" y="584"/>
                    <a:pt x="508" y="579"/>
                    <a:pt x="508" y="574"/>
                  </a:cubicBezTo>
                  <a:cubicBezTo>
                    <a:pt x="508" y="568"/>
                    <a:pt x="512" y="563"/>
                    <a:pt x="518" y="563"/>
                  </a:cubicBezTo>
                  <a:close/>
                  <a:moveTo>
                    <a:pt x="490" y="563"/>
                  </a:moveTo>
                  <a:cubicBezTo>
                    <a:pt x="496" y="563"/>
                    <a:pt x="500" y="568"/>
                    <a:pt x="500" y="574"/>
                  </a:cubicBezTo>
                  <a:cubicBezTo>
                    <a:pt x="500" y="579"/>
                    <a:pt x="496" y="584"/>
                    <a:pt x="490" y="584"/>
                  </a:cubicBezTo>
                  <a:cubicBezTo>
                    <a:pt x="484" y="584"/>
                    <a:pt x="479" y="579"/>
                    <a:pt x="479" y="574"/>
                  </a:cubicBezTo>
                  <a:cubicBezTo>
                    <a:pt x="479" y="568"/>
                    <a:pt x="484" y="563"/>
                    <a:pt x="490" y="563"/>
                  </a:cubicBezTo>
                  <a:close/>
                  <a:moveTo>
                    <a:pt x="462" y="563"/>
                  </a:moveTo>
                  <a:cubicBezTo>
                    <a:pt x="467" y="563"/>
                    <a:pt x="472" y="568"/>
                    <a:pt x="472" y="574"/>
                  </a:cubicBezTo>
                  <a:cubicBezTo>
                    <a:pt x="472" y="579"/>
                    <a:pt x="467" y="584"/>
                    <a:pt x="462" y="584"/>
                  </a:cubicBezTo>
                  <a:cubicBezTo>
                    <a:pt x="456" y="584"/>
                    <a:pt x="451" y="579"/>
                    <a:pt x="451" y="574"/>
                  </a:cubicBezTo>
                  <a:cubicBezTo>
                    <a:pt x="451" y="568"/>
                    <a:pt x="456" y="563"/>
                    <a:pt x="462" y="563"/>
                  </a:cubicBezTo>
                  <a:close/>
                  <a:moveTo>
                    <a:pt x="433" y="563"/>
                  </a:moveTo>
                  <a:cubicBezTo>
                    <a:pt x="439" y="563"/>
                    <a:pt x="444" y="568"/>
                    <a:pt x="444" y="574"/>
                  </a:cubicBezTo>
                  <a:cubicBezTo>
                    <a:pt x="444" y="579"/>
                    <a:pt x="439" y="584"/>
                    <a:pt x="433" y="584"/>
                  </a:cubicBezTo>
                  <a:cubicBezTo>
                    <a:pt x="428" y="584"/>
                    <a:pt x="423" y="579"/>
                    <a:pt x="423" y="574"/>
                  </a:cubicBezTo>
                  <a:cubicBezTo>
                    <a:pt x="423" y="568"/>
                    <a:pt x="428" y="563"/>
                    <a:pt x="433" y="563"/>
                  </a:cubicBezTo>
                  <a:close/>
                  <a:moveTo>
                    <a:pt x="405" y="563"/>
                  </a:moveTo>
                  <a:cubicBezTo>
                    <a:pt x="411" y="563"/>
                    <a:pt x="416" y="568"/>
                    <a:pt x="416" y="574"/>
                  </a:cubicBezTo>
                  <a:cubicBezTo>
                    <a:pt x="416" y="579"/>
                    <a:pt x="411" y="584"/>
                    <a:pt x="405" y="584"/>
                  </a:cubicBezTo>
                  <a:cubicBezTo>
                    <a:pt x="400" y="584"/>
                    <a:pt x="395" y="579"/>
                    <a:pt x="395" y="574"/>
                  </a:cubicBezTo>
                  <a:cubicBezTo>
                    <a:pt x="395" y="568"/>
                    <a:pt x="400" y="563"/>
                    <a:pt x="405" y="563"/>
                  </a:cubicBezTo>
                  <a:close/>
                  <a:moveTo>
                    <a:pt x="377" y="563"/>
                  </a:moveTo>
                  <a:cubicBezTo>
                    <a:pt x="383" y="563"/>
                    <a:pt x="387" y="568"/>
                    <a:pt x="387" y="574"/>
                  </a:cubicBezTo>
                  <a:cubicBezTo>
                    <a:pt x="387" y="579"/>
                    <a:pt x="383" y="584"/>
                    <a:pt x="377" y="584"/>
                  </a:cubicBezTo>
                  <a:cubicBezTo>
                    <a:pt x="371" y="584"/>
                    <a:pt x="367" y="579"/>
                    <a:pt x="367" y="574"/>
                  </a:cubicBezTo>
                  <a:cubicBezTo>
                    <a:pt x="367" y="568"/>
                    <a:pt x="371" y="563"/>
                    <a:pt x="377" y="563"/>
                  </a:cubicBezTo>
                  <a:close/>
                  <a:moveTo>
                    <a:pt x="349" y="563"/>
                  </a:moveTo>
                  <a:cubicBezTo>
                    <a:pt x="355" y="563"/>
                    <a:pt x="359" y="568"/>
                    <a:pt x="359" y="574"/>
                  </a:cubicBezTo>
                  <a:cubicBezTo>
                    <a:pt x="359" y="579"/>
                    <a:pt x="355" y="584"/>
                    <a:pt x="349" y="584"/>
                  </a:cubicBezTo>
                  <a:cubicBezTo>
                    <a:pt x="343" y="584"/>
                    <a:pt x="339" y="579"/>
                    <a:pt x="339" y="574"/>
                  </a:cubicBezTo>
                  <a:cubicBezTo>
                    <a:pt x="339" y="568"/>
                    <a:pt x="343" y="563"/>
                    <a:pt x="349" y="563"/>
                  </a:cubicBezTo>
                  <a:close/>
                  <a:moveTo>
                    <a:pt x="321" y="563"/>
                  </a:moveTo>
                  <a:cubicBezTo>
                    <a:pt x="326" y="563"/>
                    <a:pt x="331" y="568"/>
                    <a:pt x="331" y="574"/>
                  </a:cubicBezTo>
                  <a:cubicBezTo>
                    <a:pt x="331" y="579"/>
                    <a:pt x="326" y="584"/>
                    <a:pt x="321" y="584"/>
                  </a:cubicBezTo>
                  <a:cubicBezTo>
                    <a:pt x="315" y="584"/>
                    <a:pt x="310" y="579"/>
                    <a:pt x="310" y="574"/>
                  </a:cubicBezTo>
                  <a:cubicBezTo>
                    <a:pt x="310" y="568"/>
                    <a:pt x="315" y="563"/>
                    <a:pt x="321" y="563"/>
                  </a:cubicBezTo>
                  <a:close/>
                  <a:moveTo>
                    <a:pt x="292" y="563"/>
                  </a:moveTo>
                  <a:cubicBezTo>
                    <a:pt x="298" y="563"/>
                    <a:pt x="303" y="568"/>
                    <a:pt x="303" y="574"/>
                  </a:cubicBezTo>
                  <a:cubicBezTo>
                    <a:pt x="303" y="579"/>
                    <a:pt x="298" y="584"/>
                    <a:pt x="292" y="584"/>
                  </a:cubicBezTo>
                  <a:cubicBezTo>
                    <a:pt x="287" y="584"/>
                    <a:pt x="282" y="579"/>
                    <a:pt x="282" y="574"/>
                  </a:cubicBezTo>
                  <a:cubicBezTo>
                    <a:pt x="282" y="568"/>
                    <a:pt x="287" y="563"/>
                    <a:pt x="292" y="563"/>
                  </a:cubicBezTo>
                  <a:close/>
                  <a:moveTo>
                    <a:pt x="546" y="536"/>
                  </a:moveTo>
                  <a:cubicBezTo>
                    <a:pt x="552" y="536"/>
                    <a:pt x="557" y="541"/>
                    <a:pt x="557" y="547"/>
                  </a:cubicBezTo>
                  <a:cubicBezTo>
                    <a:pt x="557" y="552"/>
                    <a:pt x="552" y="557"/>
                    <a:pt x="546" y="557"/>
                  </a:cubicBezTo>
                  <a:cubicBezTo>
                    <a:pt x="540" y="557"/>
                    <a:pt x="536" y="552"/>
                    <a:pt x="536" y="547"/>
                  </a:cubicBezTo>
                  <a:cubicBezTo>
                    <a:pt x="536" y="541"/>
                    <a:pt x="540" y="536"/>
                    <a:pt x="546" y="536"/>
                  </a:cubicBezTo>
                  <a:close/>
                  <a:moveTo>
                    <a:pt x="518" y="536"/>
                  </a:moveTo>
                  <a:cubicBezTo>
                    <a:pt x="524" y="536"/>
                    <a:pt x="528" y="541"/>
                    <a:pt x="528" y="547"/>
                  </a:cubicBezTo>
                  <a:cubicBezTo>
                    <a:pt x="528" y="552"/>
                    <a:pt x="524" y="557"/>
                    <a:pt x="518" y="557"/>
                  </a:cubicBezTo>
                  <a:cubicBezTo>
                    <a:pt x="512" y="557"/>
                    <a:pt x="508" y="552"/>
                    <a:pt x="508" y="547"/>
                  </a:cubicBezTo>
                  <a:cubicBezTo>
                    <a:pt x="508" y="541"/>
                    <a:pt x="512" y="536"/>
                    <a:pt x="518" y="536"/>
                  </a:cubicBezTo>
                  <a:close/>
                  <a:moveTo>
                    <a:pt x="490" y="536"/>
                  </a:moveTo>
                  <a:cubicBezTo>
                    <a:pt x="496" y="536"/>
                    <a:pt x="500" y="541"/>
                    <a:pt x="500" y="547"/>
                  </a:cubicBezTo>
                  <a:cubicBezTo>
                    <a:pt x="500" y="552"/>
                    <a:pt x="496" y="557"/>
                    <a:pt x="490" y="557"/>
                  </a:cubicBezTo>
                  <a:cubicBezTo>
                    <a:pt x="484" y="557"/>
                    <a:pt x="479" y="552"/>
                    <a:pt x="479" y="547"/>
                  </a:cubicBezTo>
                  <a:cubicBezTo>
                    <a:pt x="479" y="541"/>
                    <a:pt x="484" y="536"/>
                    <a:pt x="490" y="536"/>
                  </a:cubicBezTo>
                  <a:close/>
                  <a:moveTo>
                    <a:pt x="462" y="536"/>
                  </a:moveTo>
                  <a:cubicBezTo>
                    <a:pt x="467" y="536"/>
                    <a:pt x="472" y="541"/>
                    <a:pt x="472" y="547"/>
                  </a:cubicBezTo>
                  <a:cubicBezTo>
                    <a:pt x="472" y="552"/>
                    <a:pt x="467" y="557"/>
                    <a:pt x="462" y="557"/>
                  </a:cubicBezTo>
                  <a:cubicBezTo>
                    <a:pt x="456" y="557"/>
                    <a:pt x="451" y="552"/>
                    <a:pt x="451" y="547"/>
                  </a:cubicBezTo>
                  <a:cubicBezTo>
                    <a:pt x="451" y="541"/>
                    <a:pt x="456" y="536"/>
                    <a:pt x="462" y="536"/>
                  </a:cubicBezTo>
                  <a:close/>
                  <a:moveTo>
                    <a:pt x="433" y="536"/>
                  </a:moveTo>
                  <a:cubicBezTo>
                    <a:pt x="439" y="536"/>
                    <a:pt x="444" y="541"/>
                    <a:pt x="444" y="547"/>
                  </a:cubicBezTo>
                  <a:cubicBezTo>
                    <a:pt x="444" y="552"/>
                    <a:pt x="439" y="557"/>
                    <a:pt x="433" y="557"/>
                  </a:cubicBezTo>
                  <a:cubicBezTo>
                    <a:pt x="428" y="557"/>
                    <a:pt x="423" y="552"/>
                    <a:pt x="423" y="547"/>
                  </a:cubicBezTo>
                  <a:cubicBezTo>
                    <a:pt x="423" y="541"/>
                    <a:pt x="428" y="536"/>
                    <a:pt x="433" y="536"/>
                  </a:cubicBezTo>
                  <a:close/>
                  <a:moveTo>
                    <a:pt x="405" y="536"/>
                  </a:moveTo>
                  <a:cubicBezTo>
                    <a:pt x="411" y="536"/>
                    <a:pt x="416" y="541"/>
                    <a:pt x="416" y="547"/>
                  </a:cubicBezTo>
                  <a:cubicBezTo>
                    <a:pt x="416" y="552"/>
                    <a:pt x="411" y="557"/>
                    <a:pt x="405" y="557"/>
                  </a:cubicBezTo>
                  <a:cubicBezTo>
                    <a:pt x="400" y="557"/>
                    <a:pt x="395" y="552"/>
                    <a:pt x="395" y="547"/>
                  </a:cubicBezTo>
                  <a:cubicBezTo>
                    <a:pt x="395" y="541"/>
                    <a:pt x="400" y="536"/>
                    <a:pt x="405" y="536"/>
                  </a:cubicBezTo>
                  <a:close/>
                  <a:moveTo>
                    <a:pt x="377" y="536"/>
                  </a:moveTo>
                  <a:cubicBezTo>
                    <a:pt x="383" y="536"/>
                    <a:pt x="387" y="541"/>
                    <a:pt x="387" y="547"/>
                  </a:cubicBezTo>
                  <a:cubicBezTo>
                    <a:pt x="387" y="552"/>
                    <a:pt x="383" y="557"/>
                    <a:pt x="377" y="557"/>
                  </a:cubicBezTo>
                  <a:cubicBezTo>
                    <a:pt x="371" y="557"/>
                    <a:pt x="367" y="552"/>
                    <a:pt x="367" y="547"/>
                  </a:cubicBezTo>
                  <a:cubicBezTo>
                    <a:pt x="367" y="541"/>
                    <a:pt x="371" y="536"/>
                    <a:pt x="377" y="536"/>
                  </a:cubicBezTo>
                  <a:close/>
                  <a:moveTo>
                    <a:pt x="349" y="536"/>
                  </a:moveTo>
                  <a:cubicBezTo>
                    <a:pt x="355" y="536"/>
                    <a:pt x="359" y="541"/>
                    <a:pt x="359" y="547"/>
                  </a:cubicBezTo>
                  <a:cubicBezTo>
                    <a:pt x="359" y="552"/>
                    <a:pt x="355" y="557"/>
                    <a:pt x="349" y="557"/>
                  </a:cubicBezTo>
                  <a:cubicBezTo>
                    <a:pt x="343" y="557"/>
                    <a:pt x="339" y="552"/>
                    <a:pt x="339" y="547"/>
                  </a:cubicBezTo>
                  <a:cubicBezTo>
                    <a:pt x="339" y="541"/>
                    <a:pt x="343" y="536"/>
                    <a:pt x="349" y="536"/>
                  </a:cubicBezTo>
                  <a:close/>
                  <a:moveTo>
                    <a:pt x="321" y="536"/>
                  </a:moveTo>
                  <a:cubicBezTo>
                    <a:pt x="326" y="536"/>
                    <a:pt x="331" y="541"/>
                    <a:pt x="331" y="547"/>
                  </a:cubicBezTo>
                  <a:cubicBezTo>
                    <a:pt x="331" y="552"/>
                    <a:pt x="326" y="557"/>
                    <a:pt x="321" y="557"/>
                  </a:cubicBezTo>
                  <a:cubicBezTo>
                    <a:pt x="315" y="557"/>
                    <a:pt x="310" y="552"/>
                    <a:pt x="310" y="547"/>
                  </a:cubicBezTo>
                  <a:cubicBezTo>
                    <a:pt x="310" y="541"/>
                    <a:pt x="315" y="536"/>
                    <a:pt x="321" y="536"/>
                  </a:cubicBezTo>
                  <a:close/>
                  <a:moveTo>
                    <a:pt x="292" y="536"/>
                  </a:moveTo>
                  <a:cubicBezTo>
                    <a:pt x="298" y="536"/>
                    <a:pt x="303" y="541"/>
                    <a:pt x="303" y="547"/>
                  </a:cubicBezTo>
                  <a:cubicBezTo>
                    <a:pt x="303" y="552"/>
                    <a:pt x="298" y="557"/>
                    <a:pt x="292" y="557"/>
                  </a:cubicBezTo>
                  <a:cubicBezTo>
                    <a:pt x="287" y="557"/>
                    <a:pt x="282" y="552"/>
                    <a:pt x="282" y="547"/>
                  </a:cubicBezTo>
                  <a:cubicBezTo>
                    <a:pt x="282" y="541"/>
                    <a:pt x="287" y="536"/>
                    <a:pt x="292" y="536"/>
                  </a:cubicBezTo>
                  <a:close/>
                  <a:moveTo>
                    <a:pt x="574" y="510"/>
                  </a:moveTo>
                  <a:cubicBezTo>
                    <a:pt x="580" y="510"/>
                    <a:pt x="585" y="514"/>
                    <a:pt x="585" y="520"/>
                  </a:cubicBezTo>
                  <a:cubicBezTo>
                    <a:pt x="585" y="526"/>
                    <a:pt x="580" y="530"/>
                    <a:pt x="574" y="530"/>
                  </a:cubicBezTo>
                  <a:cubicBezTo>
                    <a:pt x="569" y="530"/>
                    <a:pt x="564" y="526"/>
                    <a:pt x="564" y="520"/>
                  </a:cubicBezTo>
                  <a:cubicBezTo>
                    <a:pt x="564" y="514"/>
                    <a:pt x="569" y="510"/>
                    <a:pt x="574" y="510"/>
                  </a:cubicBezTo>
                  <a:close/>
                  <a:moveTo>
                    <a:pt x="462" y="510"/>
                  </a:moveTo>
                  <a:cubicBezTo>
                    <a:pt x="467" y="510"/>
                    <a:pt x="472" y="514"/>
                    <a:pt x="472" y="520"/>
                  </a:cubicBezTo>
                  <a:cubicBezTo>
                    <a:pt x="472" y="526"/>
                    <a:pt x="467" y="530"/>
                    <a:pt x="462" y="530"/>
                  </a:cubicBezTo>
                  <a:cubicBezTo>
                    <a:pt x="456" y="530"/>
                    <a:pt x="451" y="526"/>
                    <a:pt x="451" y="520"/>
                  </a:cubicBezTo>
                  <a:cubicBezTo>
                    <a:pt x="451" y="514"/>
                    <a:pt x="456" y="510"/>
                    <a:pt x="462" y="510"/>
                  </a:cubicBezTo>
                  <a:close/>
                  <a:moveTo>
                    <a:pt x="433" y="510"/>
                  </a:moveTo>
                  <a:cubicBezTo>
                    <a:pt x="439" y="510"/>
                    <a:pt x="444" y="514"/>
                    <a:pt x="444" y="520"/>
                  </a:cubicBezTo>
                  <a:cubicBezTo>
                    <a:pt x="444" y="526"/>
                    <a:pt x="439" y="530"/>
                    <a:pt x="433" y="530"/>
                  </a:cubicBezTo>
                  <a:cubicBezTo>
                    <a:pt x="428" y="530"/>
                    <a:pt x="423" y="526"/>
                    <a:pt x="423" y="520"/>
                  </a:cubicBezTo>
                  <a:cubicBezTo>
                    <a:pt x="423" y="514"/>
                    <a:pt x="428" y="510"/>
                    <a:pt x="433" y="510"/>
                  </a:cubicBezTo>
                  <a:close/>
                  <a:moveTo>
                    <a:pt x="405" y="510"/>
                  </a:moveTo>
                  <a:cubicBezTo>
                    <a:pt x="411" y="510"/>
                    <a:pt x="416" y="514"/>
                    <a:pt x="416" y="520"/>
                  </a:cubicBezTo>
                  <a:cubicBezTo>
                    <a:pt x="416" y="526"/>
                    <a:pt x="411" y="530"/>
                    <a:pt x="405" y="530"/>
                  </a:cubicBezTo>
                  <a:cubicBezTo>
                    <a:pt x="400" y="530"/>
                    <a:pt x="395" y="526"/>
                    <a:pt x="395" y="520"/>
                  </a:cubicBezTo>
                  <a:cubicBezTo>
                    <a:pt x="395" y="514"/>
                    <a:pt x="400" y="510"/>
                    <a:pt x="405" y="510"/>
                  </a:cubicBezTo>
                  <a:close/>
                  <a:moveTo>
                    <a:pt x="377" y="510"/>
                  </a:moveTo>
                  <a:cubicBezTo>
                    <a:pt x="383" y="510"/>
                    <a:pt x="387" y="514"/>
                    <a:pt x="387" y="520"/>
                  </a:cubicBezTo>
                  <a:cubicBezTo>
                    <a:pt x="387" y="526"/>
                    <a:pt x="383" y="530"/>
                    <a:pt x="377" y="530"/>
                  </a:cubicBezTo>
                  <a:cubicBezTo>
                    <a:pt x="371" y="530"/>
                    <a:pt x="367" y="526"/>
                    <a:pt x="367" y="520"/>
                  </a:cubicBezTo>
                  <a:cubicBezTo>
                    <a:pt x="367" y="514"/>
                    <a:pt x="371" y="510"/>
                    <a:pt x="377" y="510"/>
                  </a:cubicBezTo>
                  <a:close/>
                  <a:moveTo>
                    <a:pt x="349" y="510"/>
                  </a:moveTo>
                  <a:cubicBezTo>
                    <a:pt x="355" y="510"/>
                    <a:pt x="359" y="514"/>
                    <a:pt x="359" y="520"/>
                  </a:cubicBezTo>
                  <a:cubicBezTo>
                    <a:pt x="359" y="526"/>
                    <a:pt x="355" y="530"/>
                    <a:pt x="349" y="530"/>
                  </a:cubicBezTo>
                  <a:cubicBezTo>
                    <a:pt x="343" y="530"/>
                    <a:pt x="339" y="526"/>
                    <a:pt x="339" y="520"/>
                  </a:cubicBezTo>
                  <a:cubicBezTo>
                    <a:pt x="339" y="514"/>
                    <a:pt x="343" y="510"/>
                    <a:pt x="349" y="510"/>
                  </a:cubicBezTo>
                  <a:close/>
                  <a:moveTo>
                    <a:pt x="321" y="510"/>
                  </a:moveTo>
                  <a:cubicBezTo>
                    <a:pt x="326" y="510"/>
                    <a:pt x="331" y="514"/>
                    <a:pt x="331" y="520"/>
                  </a:cubicBezTo>
                  <a:cubicBezTo>
                    <a:pt x="331" y="526"/>
                    <a:pt x="326" y="530"/>
                    <a:pt x="321" y="530"/>
                  </a:cubicBezTo>
                  <a:cubicBezTo>
                    <a:pt x="315" y="530"/>
                    <a:pt x="310" y="526"/>
                    <a:pt x="310" y="520"/>
                  </a:cubicBezTo>
                  <a:cubicBezTo>
                    <a:pt x="310" y="514"/>
                    <a:pt x="315" y="510"/>
                    <a:pt x="321" y="510"/>
                  </a:cubicBezTo>
                  <a:close/>
                  <a:moveTo>
                    <a:pt x="292" y="510"/>
                  </a:moveTo>
                  <a:cubicBezTo>
                    <a:pt x="298" y="510"/>
                    <a:pt x="303" y="514"/>
                    <a:pt x="303" y="520"/>
                  </a:cubicBezTo>
                  <a:cubicBezTo>
                    <a:pt x="303" y="526"/>
                    <a:pt x="298" y="530"/>
                    <a:pt x="292" y="530"/>
                  </a:cubicBezTo>
                  <a:cubicBezTo>
                    <a:pt x="287" y="530"/>
                    <a:pt x="282" y="526"/>
                    <a:pt x="282" y="520"/>
                  </a:cubicBezTo>
                  <a:cubicBezTo>
                    <a:pt x="282" y="514"/>
                    <a:pt x="287" y="510"/>
                    <a:pt x="292" y="510"/>
                  </a:cubicBezTo>
                  <a:close/>
                  <a:moveTo>
                    <a:pt x="631" y="483"/>
                  </a:moveTo>
                  <a:cubicBezTo>
                    <a:pt x="636" y="483"/>
                    <a:pt x="641" y="487"/>
                    <a:pt x="641" y="493"/>
                  </a:cubicBezTo>
                  <a:cubicBezTo>
                    <a:pt x="641" y="499"/>
                    <a:pt x="636" y="503"/>
                    <a:pt x="631" y="503"/>
                  </a:cubicBezTo>
                  <a:cubicBezTo>
                    <a:pt x="625" y="503"/>
                    <a:pt x="620" y="499"/>
                    <a:pt x="620" y="493"/>
                  </a:cubicBezTo>
                  <a:cubicBezTo>
                    <a:pt x="620" y="487"/>
                    <a:pt x="625" y="483"/>
                    <a:pt x="631" y="483"/>
                  </a:cubicBezTo>
                  <a:close/>
                  <a:moveTo>
                    <a:pt x="603" y="483"/>
                  </a:moveTo>
                  <a:cubicBezTo>
                    <a:pt x="608" y="483"/>
                    <a:pt x="613" y="487"/>
                    <a:pt x="613" y="493"/>
                  </a:cubicBezTo>
                  <a:cubicBezTo>
                    <a:pt x="613" y="499"/>
                    <a:pt x="608" y="503"/>
                    <a:pt x="603" y="503"/>
                  </a:cubicBezTo>
                  <a:cubicBezTo>
                    <a:pt x="597" y="503"/>
                    <a:pt x="592" y="499"/>
                    <a:pt x="592" y="493"/>
                  </a:cubicBezTo>
                  <a:cubicBezTo>
                    <a:pt x="592" y="487"/>
                    <a:pt x="597" y="483"/>
                    <a:pt x="603" y="483"/>
                  </a:cubicBezTo>
                  <a:close/>
                  <a:moveTo>
                    <a:pt x="574" y="483"/>
                  </a:moveTo>
                  <a:cubicBezTo>
                    <a:pt x="580" y="483"/>
                    <a:pt x="585" y="487"/>
                    <a:pt x="585" y="493"/>
                  </a:cubicBezTo>
                  <a:cubicBezTo>
                    <a:pt x="585" y="499"/>
                    <a:pt x="580" y="503"/>
                    <a:pt x="574" y="503"/>
                  </a:cubicBezTo>
                  <a:cubicBezTo>
                    <a:pt x="569" y="503"/>
                    <a:pt x="564" y="499"/>
                    <a:pt x="564" y="493"/>
                  </a:cubicBezTo>
                  <a:cubicBezTo>
                    <a:pt x="564" y="487"/>
                    <a:pt x="569" y="483"/>
                    <a:pt x="574" y="483"/>
                  </a:cubicBezTo>
                  <a:close/>
                  <a:moveTo>
                    <a:pt x="546" y="483"/>
                  </a:moveTo>
                  <a:cubicBezTo>
                    <a:pt x="552" y="483"/>
                    <a:pt x="557" y="487"/>
                    <a:pt x="557" y="493"/>
                  </a:cubicBezTo>
                  <a:cubicBezTo>
                    <a:pt x="557" y="499"/>
                    <a:pt x="552" y="503"/>
                    <a:pt x="546" y="503"/>
                  </a:cubicBezTo>
                  <a:cubicBezTo>
                    <a:pt x="540" y="503"/>
                    <a:pt x="536" y="499"/>
                    <a:pt x="536" y="493"/>
                  </a:cubicBezTo>
                  <a:cubicBezTo>
                    <a:pt x="536" y="487"/>
                    <a:pt x="540" y="483"/>
                    <a:pt x="546" y="483"/>
                  </a:cubicBezTo>
                  <a:close/>
                  <a:moveTo>
                    <a:pt x="462" y="483"/>
                  </a:moveTo>
                  <a:cubicBezTo>
                    <a:pt x="467" y="483"/>
                    <a:pt x="472" y="487"/>
                    <a:pt x="472" y="493"/>
                  </a:cubicBezTo>
                  <a:cubicBezTo>
                    <a:pt x="472" y="499"/>
                    <a:pt x="467" y="503"/>
                    <a:pt x="462" y="503"/>
                  </a:cubicBezTo>
                  <a:cubicBezTo>
                    <a:pt x="456" y="503"/>
                    <a:pt x="451" y="499"/>
                    <a:pt x="451" y="493"/>
                  </a:cubicBezTo>
                  <a:cubicBezTo>
                    <a:pt x="451" y="487"/>
                    <a:pt x="456" y="483"/>
                    <a:pt x="462" y="483"/>
                  </a:cubicBezTo>
                  <a:close/>
                  <a:moveTo>
                    <a:pt x="433" y="483"/>
                  </a:moveTo>
                  <a:cubicBezTo>
                    <a:pt x="439" y="483"/>
                    <a:pt x="444" y="487"/>
                    <a:pt x="444" y="493"/>
                  </a:cubicBezTo>
                  <a:cubicBezTo>
                    <a:pt x="444" y="499"/>
                    <a:pt x="439" y="503"/>
                    <a:pt x="433" y="503"/>
                  </a:cubicBezTo>
                  <a:cubicBezTo>
                    <a:pt x="428" y="503"/>
                    <a:pt x="423" y="499"/>
                    <a:pt x="423" y="493"/>
                  </a:cubicBezTo>
                  <a:cubicBezTo>
                    <a:pt x="423" y="487"/>
                    <a:pt x="428" y="483"/>
                    <a:pt x="433" y="483"/>
                  </a:cubicBezTo>
                  <a:close/>
                  <a:moveTo>
                    <a:pt x="405" y="483"/>
                  </a:moveTo>
                  <a:cubicBezTo>
                    <a:pt x="411" y="483"/>
                    <a:pt x="416" y="487"/>
                    <a:pt x="416" y="493"/>
                  </a:cubicBezTo>
                  <a:cubicBezTo>
                    <a:pt x="416" y="499"/>
                    <a:pt x="411" y="503"/>
                    <a:pt x="405" y="503"/>
                  </a:cubicBezTo>
                  <a:cubicBezTo>
                    <a:pt x="400" y="503"/>
                    <a:pt x="395" y="499"/>
                    <a:pt x="395" y="493"/>
                  </a:cubicBezTo>
                  <a:cubicBezTo>
                    <a:pt x="395" y="487"/>
                    <a:pt x="400" y="483"/>
                    <a:pt x="405" y="483"/>
                  </a:cubicBezTo>
                  <a:close/>
                  <a:moveTo>
                    <a:pt x="377" y="483"/>
                  </a:moveTo>
                  <a:cubicBezTo>
                    <a:pt x="383" y="483"/>
                    <a:pt x="387" y="487"/>
                    <a:pt x="387" y="493"/>
                  </a:cubicBezTo>
                  <a:cubicBezTo>
                    <a:pt x="387" y="499"/>
                    <a:pt x="383" y="503"/>
                    <a:pt x="377" y="503"/>
                  </a:cubicBezTo>
                  <a:cubicBezTo>
                    <a:pt x="371" y="503"/>
                    <a:pt x="367" y="499"/>
                    <a:pt x="367" y="493"/>
                  </a:cubicBezTo>
                  <a:cubicBezTo>
                    <a:pt x="367" y="487"/>
                    <a:pt x="371" y="483"/>
                    <a:pt x="377" y="483"/>
                  </a:cubicBezTo>
                  <a:close/>
                  <a:moveTo>
                    <a:pt x="349" y="483"/>
                  </a:moveTo>
                  <a:cubicBezTo>
                    <a:pt x="355" y="483"/>
                    <a:pt x="359" y="487"/>
                    <a:pt x="359" y="493"/>
                  </a:cubicBezTo>
                  <a:cubicBezTo>
                    <a:pt x="359" y="499"/>
                    <a:pt x="355" y="503"/>
                    <a:pt x="349" y="503"/>
                  </a:cubicBezTo>
                  <a:cubicBezTo>
                    <a:pt x="343" y="503"/>
                    <a:pt x="339" y="499"/>
                    <a:pt x="339" y="493"/>
                  </a:cubicBezTo>
                  <a:cubicBezTo>
                    <a:pt x="339" y="487"/>
                    <a:pt x="343" y="483"/>
                    <a:pt x="349" y="483"/>
                  </a:cubicBezTo>
                  <a:close/>
                  <a:moveTo>
                    <a:pt x="321" y="483"/>
                  </a:moveTo>
                  <a:cubicBezTo>
                    <a:pt x="326" y="483"/>
                    <a:pt x="331" y="487"/>
                    <a:pt x="331" y="493"/>
                  </a:cubicBezTo>
                  <a:cubicBezTo>
                    <a:pt x="331" y="499"/>
                    <a:pt x="326" y="503"/>
                    <a:pt x="321" y="503"/>
                  </a:cubicBezTo>
                  <a:cubicBezTo>
                    <a:pt x="315" y="503"/>
                    <a:pt x="310" y="499"/>
                    <a:pt x="310" y="493"/>
                  </a:cubicBezTo>
                  <a:cubicBezTo>
                    <a:pt x="310" y="487"/>
                    <a:pt x="315" y="483"/>
                    <a:pt x="321" y="483"/>
                  </a:cubicBezTo>
                  <a:close/>
                  <a:moveTo>
                    <a:pt x="292" y="483"/>
                  </a:moveTo>
                  <a:cubicBezTo>
                    <a:pt x="298" y="483"/>
                    <a:pt x="303" y="487"/>
                    <a:pt x="303" y="493"/>
                  </a:cubicBezTo>
                  <a:cubicBezTo>
                    <a:pt x="303" y="499"/>
                    <a:pt x="298" y="503"/>
                    <a:pt x="292" y="503"/>
                  </a:cubicBezTo>
                  <a:cubicBezTo>
                    <a:pt x="287" y="503"/>
                    <a:pt x="282" y="499"/>
                    <a:pt x="282" y="493"/>
                  </a:cubicBezTo>
                  <a:cubicBezTo>
                    <a:pt x="282" y="487"/>
                    <a:pt x="287" y="483"/>
                    <a:pt x="292" y="483"/>
                  </a:cubicBezTo>
                  <a:close/>
                  <a:moveTo>
                    <a:pt x="603" y="456"/>
                  </a:moveTo>
                  <a:cubicBezTo>
                    <a:pt x="608" y="456"/>
                    <a:pt x="613" y="461"/>
                    <a:pt x="613" y="466"/>
                  </a:cubicBezTo>
                  <a:cubicBezTo>
                    <a:pt x="613" y="472"/>
                    <a:pt x="608" y="477"/>
                    <a:pt x="603" y="477"/>
                  </a:cubicBezTo>
                  <a:cubicBezTo>
                    <a:pt x="597" y="477"/>
                    <a:pt x="592" y="472"/>
                    <a:pt x="592" y="466"/>
                  </a:cubicBezTo>
                  <a:cubicBezTo>
                    <a:pt x="592" y="461"/>
                    <a:pt x="597" y="456"/>
                    <a:pt x="603" y="456"/>
                  </a:cubicBezTo>
                  <a:close/>
                  <a:moveTo>
                    <a:pt x="574" y="456"/>
                  </a:moveTo>
                  <a:cubicBezTo>
                    <a:pt x="580" y="456"/>
                    <a:pt x="585" y="461"/>
                    <a:pt x="585" y="466"/>
                  </a:cubicBezTo>
                  <a:cubicBezTo>
                    <a:pt x="585" y="472"/>
                    <a:pt x="580" y="477"/>
                    <a:pt x="574" y="477"/>
                  </a:cubicBezTo>
                  <a:cubicBezTo>
                    <a:pt x="569" y="477"/>
                    <a:pt x="564" y="472"/>
                    <a:pt x="564" y="466"/>
                  </a:cubicBezTo>
                  <a:cubicBezTo>
                    <a:pt x="564" y="461"/>
                    <a:pt x="569" y="456"/>
                    <a:pt x="574" y="456"/>
                  </a:cubicBezTo>
                  <a:close/>
                  <a:moveTo>
                    <a:pt x="546" y="456"/>
                  </a:moveTo>
                  <a:cubicBezTo>
                    <a:pt x="552" y="456"/>
                    <a:pt x="557" y="461"/>
                    <a:pt x="557" y="466"/>
                  </a:cubicBezTo>
                  <a:cubicBezTo>
                    <a:pt x="557" y="472"/>
                    <a:pt x="552" y="477"/>
                    <a:pt x="546" y="477"/>
                  </a:cubicBezTo>
                  <a:cubicBezTo>
                    <a:pt x="540" y="477"/>
                    <a:pt x="536" y="472"/>
                    <a:pt x="536" y="466"/>
                  </a:cubicBezTo>
                  <a:cubicBezTo>
                    <a:pt x="536" y="461"/>
                    <a:pt x="540" y="456"/>
                    <a:pt x="546" y="456"/>
                  </a:cubicBezTo>
                  <a:close/>
                  <a:moveTo>
                    <a:pt x="518" y="456"/>
                  </a:moveTo>
                  <a:cubicBezTo>
                    <a:pt x="524" y="456"/>
                    <a:pt x="528" y="461"/>
                    <a:pt x="528" y="466"/>
                  </a:cubicBezTo>
                  <a:cubicBezTo>
                    <a:pt x="528" y="472"/>
                    <a:pt x="524" y="477"/>
                    <a:pt x="518" y="477"/>
                  </a:cubicBezTo>
                  <a:cubicBezTo>
                    <a:pt x="512" y="477"/>
                    <a:pt x="508" y="472"/>
                    <a:pt x="508" y="466"/>
                  </a:cubicBezTo>
                  <a:cubicBezTo>
                    <a:pt x="508" y="461"/>
                    <a:pt x="512" y="456"/>
                    <a:pt x="518" y="456"/>
                  </a:cubicBezTo>
                  <a:close/>
                  <a:moveTo>
                    <a:pt x="490" y="456"/>
                  </a:moveTo>
                  <a:cubicBezTo>
                    <a:pt x="496" y="456"/>
                    <a:pt x="500" y="461"/>
                    <a:pt x="500" y="466"/>
                  </a:cubicBezTo>
                  <a:cubicBezTo>
                    <a:pt x="500" y="472"/>
                    <a:pt x="496" y="477"/>
                    <a:pt x="490" y="477"/>
                  </a:cubicBezTo>
                  <a:cubicBezTo>
                    <a:pt x="484" y="477"/>
                    <a:pt x="479" y="472"/>
                    <a:pt x="479" y="466"/>
                  </a:cubicBezTo>
                  <a:cubicBezTo>
                    <a:pt x="479" y="461"/>
                    <a:pt x="484" y="456"/>
                    <a:pt x="490" y="456"/>
                  </a:cubicBezTo>
                  <a:close/>
                  <a:moveTo>
                    <a:pt x="462" y="456"/>
                  </a:moveTo>
                  <a:cubicBezTo>
                    <a:pt x="467" y="456"/>
                    <a:pt x="472" y="461"/>
                    <a:pt x="472" y="466"/>
                  </a:cubicBezTo>
                  <a:cubicBezTo>
                    <a:pt x="472" y="472"/>
                    <a:pt x="467" y="477"/>
                    <a:pt x="462" y="477"/>
                  </a:cubicBezTo>
                  <a:cubicBezTo>
                    <a:pt x="456" y="477"/>
                    <a:pt x="451" y="472"/>
                    <a:pt x="451" y="466"/>
                  </a:cubicBezTo>
                  <a:cubicBezTo>
                    <a:pt x="451" y="461"/>
                    <a:pt x="456" y="456"/>
                    <a:pt x="462" y="456"/>
                  </a:cubicBezTo>
                  <a:close/>
                  <a:moveTo>
                    <a:pt x="433" y="456"/>
                  </a:moveTo>
                  <a:cubicBezTo>
                    <a:pt x="439" y="456"/>
                    <a:pt x="444" y="461"/>
                    <a:pt x="444" y="466"/>
                  </a:cubicBezTo>
                  <a:cubicBezTo>
                    <a:pt x="444" y="472"/>
                    <a:pt x="439" y="477"/>
                    <a:pt x="433" y="477"/>
                  </a:cubicBezTo>
                  <a:cubicBezTo>
                    <a:pt x="428" y="477"/>
                    <a:pt x="423" y="472"/>
                    <a:pt x="423" y="466"/>
                  </a:cubicBezTo>
                  <a:cubicBezTo>
                    <a:pt x="423" y="461"/>
                    <a:pt x="428" y="456"/>
                    <a:pt x="433" y="456"/>
                  </a:cubicBezTo>
                  <a:close/>
                  <a:moveTo>
                    <a:pt x="405" y="456"/>
                  </a:moveTo>
                  <a:cubicBezTo>
                    <a:pt x="411" y="456"/>
                    <a:pt x="416" y="461"/>
                    <a:pt x="416" y="466"/>
                  </a:cubicBezTo>
                  <a:cubicBezTo>
                    <a:pt x="416" y="472"/>
                    <a:pt x="411" y="477"/>
                    <a:pt x="405" y="477"/>
                  </a:cubicBezTo>
                  <a:cubicBezTo>
                    <a:pt x="400" y="477"/>
                    <a:pt x="395" y="472"/>
                    <a:pt x="395" y="466"/>
                  </a:cubicBezTo>
                  <a:cubicBezTo>
                    <a:pt x="395" y="461"/>
                    <a:pt x="400" y="456"/>
                    <a:pt x="405" y="456"/>
                  </a:cubicBezTo>
                  <a:close/>
                  <a:moveTo>
                    <a:pt x="377" y="456"/>
                  </a:moveTo>
                  <a:cubicBezTo>
                    <a:pt x="383" y="456"/>
                    <a:pt x="387" y="461"/>
                    <a:pt x="387" y="466"/>
                  </a:cubicBezTo>
                  <a:cubicBezTo>
                    <a:pt x="387" y="472"/>
                    <a:pt x="383" y="477"/>
                    <a:pt x="377" y="477"/>
                  </a:cubicBezTo>
                  <a:cubicBezTo>
                    <a:pt x="371" y="477"/>
                    <a:pt x="367" y="472"/>
                    <a:pt x="367" y="466"/>
                  </a:cubicBezTo>
                  <a:cubicBezTo>
                    <a:pt x="367" y="461"/>
                    <a:pt x="371" y="456"/>
                    <a:pt x="377" y="456"/>
                  </a:cubicBezTo>
                  <a:close/>
                  <a:moveTo>
                    <a:pt x="349" y="456"/>
                  </a:moveTo>
                  <a:cubicBezTo>
                    <a:pt x="355" y="456"/>
                    <a:pt x="359" y="461"/>
                    <a:pt x="359" y="466"/>
                  </a:cubicBezTo>
                  <a:cubicBezTo>
                    <a:pt x="359" y="472"/>
                    <a:pt x="355" y="477"/>
                    <a:pt x="349" y="477"/>
                  </a:cubicBezTo>
                  <a:cubicBezTo>
                    <a:pt x="343" y="477"/>
                    <a:pt x="339" y="472"/>
                    <a:pt x="339" y="466"/>
                  </a:cubicBezTo>
                  <a:cubicBezTo>
                    <a:pt x="339" y="461"/>
                    <a:pt x="343" y="456"/>
                    <a:pt x="349" y="456"/>
                  </a:cubicBezTo>
                  <a:close/>
                  <a:moveTo>
                    <a:pt x="321" y="456"/>
                  </a:moveTo>
                  <a:cubicBezTo>
                    <a:pt x="326" y="456"/>
                    <a:pt x="331" y="461"/>
                    <a:pt x="331" y="466"/>
                  </a:cubicBezTo>
                  <a:cubicBezTo>
                    <a:pt x="331" y="472"/>
                    <a:pt x="326" y="477"/>
                    <a:pt x="321" y="477"/>
                  </a:cubicBezTo>
                  <a:cubicBezTo>
                    <a:pt x="315" y="477"/>
                    <a:pt x="310" y="472"/>
                    <a:pt x="310" y="466"/>
                  </a:cubicBezTo>
                  <a:cubicBezTo>
                    <a:pt x="310" y="461"/>
                    <a:pt x="315" y="456"/>
                    <a:pt x="321" y="456"/>
                  </a:cubicBezTo>
                  <a:close/>
                  <a:moveTo>
                    <a:pt x="292" y="456"/>
                  </a:moveTo>
                  <a:cubicBezTo>
                    <a:pt x="298" y="456"/>
                    <a:pt x="303" y="461"/>
                    <a:pt x="303" y="466"/>
                  </a:cubicBezTo>
                  <a:cubicBezTo>
                    <a:pt x="303" y="472"/>
                    <a:pt x="298" y="477"/>
                    <a:pt x="292" y="477"/>
                  </a:cubicBezTo>
                  <a:cubicBezTo>
                    <a:pt x="287" y="477"/>
                    <a:pt x="282" y="472"/>
                    <a:pt x="282" y="466"/>
                  </a:cubicBezTo>
                  <a:cubicBezTo>
                    <a:pt x="282" y="461"/>
                    <a:pt x="287" y="456"/>
                    <a:pt x="292" y="456"/>
                  </a:cubicBezTo>
                  <a:close/>
                  <a:moveTo>
                    <a:pt x="659" y="429"/>
                  </a:moveTo>
                  <a:cubicBezTo>
                    <a:pt x="665" y="429"/>
                    <a:pt x="669" y="434"/>
                    <a:pt x="669" y="439"/>
                  </a:cubicBezTo>
                  <a:cubicBezTo>
                    <a:pt x="669" y="445"/>
                    <a:pt x="665" y="450"/>
                    <a:pt x="659" y="450"/>
                  </a:cubicBezTo>
                  <a:cubicBezTo>
                    <a:pt x="653" y="450"/>
                    <a:pt x="649" y="445"/>
                    <a:pt x="649" y="439"/>
                  </a:cubicBezTo>
                  <a:cubicBezTo>
                    <a:pt x="649" y="434"/>
                    <a:pt x="653" y="429"/>
                    <a:pt x="659" y="429"/>
                  </a:cubicBezTo>
                  <a:close/>
                  <a:moveTo>
                    <a:pt x="631" y="429"/>
                  </a:moveTo>
                  <a:cubicBezTo>
                    <a:pt x="636" y="429"/>
                    <a:pt x="641" y="434"/>
                    <a:pt x="641" y="439"/>
                  </a:cubicBezTo>
                  <a:cubicBezTo>
                    <a:pt x="641" y="445"/>
                    <a:pt x="636" y="450"/>
                    <a:pt x="631" y="450"/>
                  </a:cubicBezTo>
                  <a:cubicBezTo>
                    <a:pt x="625" y="450"/>
                    <a:pt x="620" y="445"/>
                    <a:pt x="620" y="439"/>
                  </a:cubicBezTo>
                  <a:cubicBezTo>
                    <a:pt x="620" y="434"/>
                    <a:pt x="625" y="429"/>
                    <a:pt x="631" y="429"/>
                  </a:cubicBezTo>
                  <a:close/>
                  <a:moveTo>
                    <a:pt x="603" y="429"/>
                  </a:moveTo>
                  <a:cubicBezTo>
                    <a:pt x="608" y="429"/>
                    <a:pt x="613" y="434"/>
                    <a:pt x="613" y="439"/>
                  </a:cubicBezTo>
                  <a:cubicBezTo>
                    <a:pt x="613" y="445"/>
                    <a:pt x="608" y="450"/>
                    <a:pt x="603" y="450"/>
                  </a:cubicBezTo>
                  <a:cubicBezTo>
                    <a:pt x="597" y="450"/>
                    <a:pt x="592" y="445"/>
                    <a:pt x="592" y="439"/>
                  </a:cubicBezTo>
                  <a:cubicBezTo>
                    <a:pt x="592" y="434"/>
                    <a:pt x="597" y="429"/>
                    <a:pt x="603" y="429"/>
                  </a:cubicBezTo>
                  <a:close/>
                  <a:moveTo>
                    <a:pt x="574" y="429"/>
                  </a:moveTo>
                  <a:cubicBezTo>
                    <a:pt x="580" y="429"/>
                    <a:pt x="585" y="434"/>
                    <a:pt x="585" y="439"/>
                  </a:cubicBezTo>
                  <a:cubicBezTo>
                    <a:pt x="585" y="445"/>
                    <a:pt x="580" y="450"/>
                    <a:pt x="574" y="450"/>
                  </a:cubicBezTo>
                  <a:cubicBezTo>
                    <a:pt x="569" y="450"/>
                    <a:pt x="564" y="445"/>
                    <a:pt x="564" y="439"/>
                  </a:cubicBezTo>
                  <a:cubicBezTo>
                    <a:pt x="564" y="434"/>
                    <a:pt x="569" y="429"/>
                    <a:pt x="574" y="429"/>
                  </a:cubicBezTo>
                  <a:close/>
                  <a:moveTo>
                    <a:pt x="546" y="429"/>
                  </a:moveTo>
                  <a:cubicBezTo>
                    <a:pt x="552" y="429"/>
                    <a:pt x="557" y="434"/>
                    <a:pt x="557" y="439"/>
                  </a:cubicBezTo>
                  <a:cubicBezTo>
                    <a:pt x="557" y="445"/>
                    <a:pt x="552" y="450"/>
                    <a:pt x="546" y="450"/>
                  </a:cubicBezTo>
                  <a:cubicBezTo>
                    <a:pt x="540" y="450"/>
                    <a:pt x="536" y="445"/>
                    <a:pt x="536" y="439"/>
                  </a:cubicBezTo>
                  <a:cubicBezTo>
                    <a:pt x="536" y="434"/>
                    <a:pt x="540" y="429"/>
                    <a:pt x="546" y="429"/>
                  </a:cubicBezTo>
                  <a:close/>
                  <a:moveTo>
                    <a:pt x="518" y="429"/>
                  </a:moveTo>
                  <a:cubicBezTo>
                    <a:pt x="524" y="429"/>
                    <a:pt x="528" y="434"/>
                    <a:pt x="528" y="439"/>
                  </a:cubicBezTo>
                  <a:cubicBezTo>
                    <a:pt x="528" y="445"/>
                    <a:pt x="524" y="450"/>
                    <a:pt x="518" y="450"/>
                  </a:cubicBezTo>
                  <a:cubicBezTo>
                    <a:pt x="512" y="450"/>
                    <a:pt x="508" y="445"/>
                    <a:pt x="508" y="439"/>
                  </a:cubicBezTo>
                  <a:cubicBezTo>
                    <a:pt x="508" y="434"/>
                    <a:pt x="512" y="429"/>
                    <a:pt x="518" y="429"/>
                  </a:cubicBezTo>
                  <a:close/>
                  <a:moveTo>
                    <a:pt x="490" y="429"/>
                  </a:moveTo>
                  <a:cubicBezTo>
                    <a:pt x="496" y="429"/>
                    <a:pt x="500" y="434"/>
                    <a:pt x="500" y="439"/>
                  </a:cubicBezTo>
                  <a:cubicBezTo>
                    <a:pt x="500" y="445"/>
                    <a:pt x="496" y="450"/>
                    <a:pt x="490" y="450"/>
                  </a:cubicBezTo>
                  <a:cubicBezTo>
                    <a:pt x="484" y="450"/>
                    <a:pt x="479" y="445"/>
                    <a:pt x="479" y="439"/>
                  </a:cubicBezTo>
                  <a:cubicBezTo>
                    <a:pt x="479" y="434"/>
                    <a:pt x="484" y="429"/>
                    <a:pt x="490" y="429"/>
                  </a:cubicBezTo>
                  <a:close/>
                  <a:moveTo>
                    <a:pt x="462" y="429"/>
                  </a:moveTo>
                  <a:cubicBezTo>
                    <a:pt x="467" y="429"/>
                    <a:pt x="472" y="434"/>
                    <a:pt x="472" y="439"/>
                  </a:cubicBezTo>
                  <a:cubicBezTo>
                    <a:pt x="472" y="445"/>
                    <a:pt x="467" y="450"/>
                    <a:pt x="462" y="450"/>
                  </a:cubicBezTo>
                  <a:cubicBezTo>
                    <a:pt x="456" y="450"/>
                    <a:pt x="451" y="445"/>
                    <a:pt x="451" y="439"/>
                  </a:cubicBezTo>
                  <a:cubicBezTo>
                    <a:pt x="451" y="434"/>
                    <a:pt x="456" y="429"/>
                    <a:pt x="462" y="429"/>
                  </a:cubicBezTo>
                  <a:close/>
                  <a:moveTo>
                    <a:pt x="433" y="429"/>
                  </a:moveTo>
                  <a:cubicBezTo>
                    <a:pt x="439" y="429"/>
                    <a:pt x="444" y="434"/>
                    <a:pt x="444" y="439"/>
                  </a:cubicBezTo>
                  <a:cubicBezTo>
                    <a:pt x="444" y="445"/>
                    <a:pt x="439" y="450"/>
                    <a:pt x="433" y="450"/>
                  </a:cubicBezTo>
                  <a:cubicBezTo>
                    <a:pt x="428" y="450"/>
                    <a:pt x="423" y="445"/>
                    <a:pt x="423" y="439"/>
                  </a:cubicBezTo>
                  <a:cubicBezTo>
                    <a:pt x="423" y="434"/>
                    <a:pt x="428" y="429"/>
                    <a:pt x="433" y="429"/>
                  </a:cubicBezTo>
                  <a:close/>
                  <a:moveTo>
                    <a:pt x="405" y="429"/>
                  </a:moveTo>
                  <a:cubicBezTo>
                    <a:pt x="411" y="429"/>
                    <a:pt x="416" y="434"/>
                    <a:pt x="416" y="439"/>
                  </a:cubicBezTo>
                  <a:cubicBezTo>
                    <a:pt x="416" y="445"/>
                    <a:pt x="411" y="450"/>
                    <a:pt x="405" y="450"/>
                  </a:cubicBezTo>
                  <a:cubicBezTo>
                    <a:pt x="400" y="450"/>
                    <a:pt x="395" y="445"/>
                    <a:pt x="395" y="439"/>
                  </a:cubicBezTo>
                  <a:cubicBezTo>
                    <a:pt x="395" y="434"/>
                    <a:pt x="400" y="429"/>
                    <a:pt x="405" y="429"/>
                  </a:cubicBezTo>
                  <a:close/>
                  <a:moveTo>
                    <a:pt x="377" y="429"/>
                  </a:moveTo>
                  <a:cubicBezTo>
                    <a:pt x="383" y="429"/>
                    <a:pt x="387" y="434"/>
                    <a:pt x="387" y="439"/>
                  </a:cubicBezTo>
                  <a:cubicBezTo>
                    <a:pt x="387" y="445"/>
                    <a:pt x="383" y="450"/>
                    <a:pt x="377" y="450"/>
                  </a:cubicBezTo>
                  <a:cubicBezTo>
                    <a:pt x="371" y="450"/>
                    <a:pt x="367" y="445"/>
                    <a:pt x="367" y="439"/>
                  </a:cubicBezTo>
                  <a:cubicBezTo>
                    <a:pt x="367" y="434"/>
                    <a:pt x="371" y="429"/>
                    <a:pt x="377" y="429"/>
                  </a:cubicBezTo>
                  <a:close/>
                  <a:moveTo>
                    <a:pt x="349" y="429"/>
                  </a:moveTo>
                  <a:cubicBezTo>
                    <a:pt x="355" y="429"/>
                    <a:pt x="359" y="434"/>
                    <a:pt x="359" y="439"/>
                  </a:cubicBezTo>
                  <a:cubicBezTo>
                    <a:pt x="359" y="445"/>
                    <a:pt x="355" y="450"/>
                    <a:pt x="349" y="450"/>
                  </a:cubicBezTo>
                  <a:cubicBezTo>
                    <a:pt x="343" y="450"/>
                    <a:pt x="339" y="445"/>
                    <a:pt x="339" y="439"/>
                  </a:cubicBezTo>
                  <a:cubicBezTo>
                    <a:pt x="339" y="434"/>
                    <a:pt x="343" y="429"/>
                    <a:pt x="349" y="429"/>
                  </a:cubicBezTo>
                  <a:close/>
                  <a:moveTo>
                    <a:pt x="321" y="429"/>
                  </a:moveTo>
                  <a:cubicBezTo>
                    <a:pt x="326" y="429"/>
                    <a:pt x="331" y="434"/>
                    <a:pt x="331" y="439"/>
                  </a:cubicBezTo>
                  <a:cubicBezTo>
                    <a:pt x="331" y="445"/>
                    <a:pt x="326" y="450"/>
                    <a:pt x="321" y="450"/>
                  </a:cubicBezTo>
                  <a:cubicBezTo>
                    <a:pt x="315" y="450"/>
                    <a:pt x="310" y="445"/>
                    <a:pt x="310" y="439"/>
                  </a:cubicBezTo>
                  <a:cubicBezTo>
                    <a:pt x="310" y="434"/>
                    <a:pt x="315" y="429"/>
                    <a:pt x="321" y="429"/>
                  </a:cubicBezTo>
                  <a:close/>
                  <a:moveTo>
                    <a:pt x="292" y="429"/>
                  </a:moveTo>
                  <a:cubicBezTo>
                    <a:pt x="298" y="429"/>
                    <a:pt x="303" y="434"/>
                    <a:pt x="303" y="439"/>
                  </a:cubicBezTo>
                  <a:cubicBezTo>
                    <a:pt x="303" y="445"/>
                    <a:pt x="298" y="450"/>
                    <a:pt x="292" y="450"/>
                  </a:cubicBezTo>
                  <a:cubicBezTo>
                    <a:pt x="287" y="450"/>
                    <a:pt x="282" y="445"/>
                    <a:pt x="282" y="439"/>
                  </a:cubicBezTo>
                  <a:cubicBezTo>
                    <a:pt x="282" y="434"/>
                    <a:pt x="287" y="429"/>
                    <a:pt x="292" y="429"/>
                  </a:cubicBezTo>
                  <a:close/>
                  <a:moveTo>
                    <a:pt x="264" y="429"/>
                  </a:moveTo>
                  <a:cubicBezTo>
                    <a:pt x="270" y="429"/>
                    <a:pt x="275" y="434"/>
                    <a:pt x="275" y="439"/>
                  </a:cubicBezTo>
                  <a:cubicBezTo>
                    <a:pt x="275" y="445"/>
                    <a:pt x="270" y="450"/>
                    <a:pt x="264" y="450"/>
                  </a:cubicBezTo>
                  <a:cubicBezTo>
                    <a:pt x="259" y="450"/>
                    <a:pt x="254" y="445"/>
                    <a:pt x="254" y="439"/>
                  </a:cubicBezTo>
                  <a:cubicBezTo>
                    <a:pt x="254" y="434"/>
                    <a:pt x="259" y="429"/>
                    <a:pt x="264" y="429"/>
                  </a:cubicBezTo>
                  <a:close/>
                  <a:moveTo>
                    <a:pt x="659" y="402"/>
                  </a:moveTo>
                  <a:cubicBezTo>
                    <a:pt x="665" y="402"/>
                    <a:pt x="669" y="407"/>
                    <a:pt x="669" y="413"/>
                  </a:cubicBezTo>
                  <a:cubicBezTo>
                    <a:pt x="669" y="418"/>
                    <a:pt x="665" y="423"/>
                    <a:pt x="659" y="423"/>
                  </a:cubicBezTo>
                  <a:cubicBezTo>
                    <a:pt x="653" y="423"/>
                    <a:pt x="649" y="418"/>
                    <a:pt x="649" y="413"/>
                  </a:cubicBezTo>
                  <a:cubicBezTo>
                    <a:pt x="649" y="407"/>
                    <a:pt x="653" y="402"/>
                    <a:pt x="659" y="402"/>
                  </a:cubicBezTo>
                  <a:close/>
                  <a:moveTo>
                    <a:pt x="631" y="402"/>
                  </a:moveTo>
                  <a:cubicBezTo>
                    <a:pt x="636" y="402"/>
                    <a:pt x="641" y="407"/>
                    <a:pt x="641" y="413"/>
                  </a:cubicBezTo>
                  <a:cubicBezTo>
                    <a:pt x="641" y="418"/>
                    <a:pt x="636" y="423"/>
                    <a:pt x="631" y="423"/>
                  </a:cubicBezTo>
                  <a:cubicBezTo>
                    <a:pt x="625" y="423"/>
                    <a:pt x="620" y="418"/>
                    <a:pt x="620" y="413"/>
                  </a:cubicBezTo>
                  <a:cubicBezTo>
                    <a:pt x="620" y="407"/>
                    <a:pt x="625" y="402"/>
                    <a:pt x="631" y="402"/>
                  </a:cubicBezTo>
                  <a:close/>
                  <a:moveTo>
                    <a:pt x="603" y="402"/>
                  </a:moveTo>
                  <a:cubicBezTo>
                    <a:pt x="608" y="402"/>
                    <a:pt x="613" y="407"/>
                    <a:pt x="613" y="413"/>
                  </a:cubicBezTo>
                  <a:cubicBezTo>
                    <a:pt x="613" y="418"/>
                    <a:pt x="608" y="423"/>
                    <a:pt x="603" y="423"/>
                  </a:cubicBezTo>
                  <a:cubicBezTo>
                    <a:pt x="597" y="423"/>
                    <a:pt x="592" y="418"/>
                    <a:pt x="592" y="413"/>
                  </a:cubicBezTo>
                  <a:cubicBezTo>
                    <a:pt x="592" y="407"/>
                    <a:pt x="597" y="402"/>
                    <a:pt x="603" y="402"/>
                  </a:cubicBezTo>
                  <a:close/>
                  <a:moveTo>
                    <a:pt x="574" y="402"/>
                  </a:moveTo>
                  <a:cubicBezTo>
                    <a:pt x="580" y="402"/>
                    <a:pt x="585" y="407"/>
                    <a:pt x="585" y="413"/>
                  </a:cubicBezTo>
                  <a:cubicBezTo>
                    <a:pt x="585" y="418"/>
                    <a:pt x="580" y="423"/>
                    <a:pt x="574" y="423"/>
                  </a:cubicBezTo>
                  <a:cubicBezTo>
                    <a:pt x="569" y="423"/>
                    <a:pt x="564" y="418"/>
                    <a:pt x="564" y="413"/>
                  </a:cubicBezTo>
                  <a:cubicBezTo>
                    <a:pt x="564" y="407"/>
                    <a:pt x="569" y="402"/>
                    <a:pt x="574" y="402"/>
                  </a:cubicBezTo>
                  <a:close/>
                  <a:moveTo>
                    <a:pt x="546" y="402"/>
                  </a:moveTo>
                  <a:cubicBezTo>
                    <a:pt x="552" y="402"/>
                    <a:pt x="557" y="407"/>
                    <a:pt x="557" y="413"/>
                  </a:cubicBezTo>
                  <a:cubicBezTo>
                    <a:pt x="557" y="418"/>
                    <a:pt x="552" y="423"/>
                    <a:pt x="546" y="423"/>
                  </a:cubicBezTo>
                  <a:cubicBezTo>
                    <a:pt x="540" y="423"/>
                    <a:pt x="536" y="418"/>
                    <a:pt x="536" y="413"/>
                  </a:cubicBezTo>
                  <a:cubicBezTo>
                    <a:pt x="536" y="407"/>
                    <a:pt x="540" y="402"/>
                    <a:pt x="546" y="402"/>
                  </a:cubicBezTo>
                  <a:close/>
                  <a:moveTo>
                    <a:pt x="518" y="402"/>
                  </a:moveTo>
                  <a:cubicBezTo>
                    <a:pt x="524" y="402"/>
                    <a:pt x="528" y="407"/>
                    <a:pt x="528" y="413"/>
                  </a:cubicBezTo>
                  <a:cubicBezTo>
                    <a:pt x="528" y="418"/>
                    <a:pt x="524" y="423"/>
                    <a:pt x="518" y="423"/>
                  </a:cubicBezTo>
                  <a:cubicBezTo>
                    <a:pt x="512" y="423"/>
                    <a:pt x="508" y="418"/>
                    <a:pt x="508" y="413"/>
                  </a:cubicBezTo>
                  <a:cubicBezTo>
                    <a:pt x="508" y="407"/>
                    <a:pt x="512" y="402"/>
                    <a:pt x="518" y="402"/>
                  </a:cubicBezTo>
                  <a:close/>
                  <a:moveTo>
                    <a:pt x="490" y="402"/>
                  </a:moveTo>
                  <a:cubicBezTo>
                    <a:pt x="496" y="402"/>
                    <a:pt x="500" y="407"/>
                    <a:pt x="500" y="413"/>
                  </a:cubicBezTo>
                  <a:cubicBezTo>
                    <a:pt x="500" y="418"/>
                    <a:pt x="496" y="423"/>
                    <a:pt x="490" y="423"/>
                  </a:cubicBezTo>
                  <a:cubicBezTo>
                    <a:pt x="484" y="423"/>
                    <a:pt x="479" y="418"/>
                    <a:pt x="479" y="413"/>
                  </a:cubicBezTo>
                  <a:cubicBezTo>
                    <a:pt x="479" y="407"/>
                    <a:pt x="484" y="402"/>
                    <a:pt x="490" y="402"/>
                  </a:cubicBezTo>
                  <a:close/>
                  <a:moveTo>
                    <a:pt x="462" y="402"/>
                  </a:moveTo>
                  <a:cubicBezTo>
                    <a:pt x="467" y="402"/>
                    <a:pt x="472" y="407"/>
                    <a:pt x="472" y="413"/>
                  </a:cubicBezTo>
                  <a:cubicBezTo>
                    <a:pt x="472" y="418"/>
                    <a:pt x="467" y="423"/>
                    <a:pt x="462" y="423"/>
                  </a:cubicBezTo>
                  <a:cubicBezTo>
                    <a:pt x="456" y="423"/>
                    <a:pt x="451" y="418"/>
                    <a:pt x="451" y="413"/>
                  </a:cubicBezTo>
                  <a:cubicBezTo>
                    <a:pt x="451" y="407"/>
                    <a:pt x="456" y="402"/>
                    <a:pt x="462" y="402"/>
                  </a:cubicBezTo>
                  <a:close/>
                  <a:moveTo>
                    <a:pt x="433" y="402"/>
                  </a:moveTo>
                  <a:cubicBezTo>
                    <a:pt x="439" y="402"/>
                    <a:pt x="444" y="407"/>
                    <a:pt x="444" y="413"/>
                  </a:cubicBezTo>
                  <a:cubicBezTo>
                    <a:pt x="444" y="418"/>
                    <a:pt x="439" y="423"/>
                    <a:pt x="433" y="423"/>
                  </a:cubicBezTo>
                  <a:cubicBezTo>
                    <a:pt x="428" y="423"/>
                    <a:pt x="423" y="418"/>
                    <a:pt x="423" y="413"/>
                  </a:cubicBezTo>
                  <a:cubicBezTo>
                    <a:pt x="423" y="407"/>
                    <a:pt x="428" y="402"/>
                    <a:pt x="433" y="402"/>
                  </a:cubicBezTo>
                  <a:close/>
                  <a:moveTo>
                    <a:pt x="405" y="402"/>
                  </a:moveTo>
                  <a:cubicBezTo>
                    <a:pt x="411" y="402"/>
                    <a:pt x="416" y="407"/>
                    <a:pt x="416" y="413"/>
                  </a:cubicBezTo>
                  <a:cubicBezTo>
                    <a:pt x="416" y="418"/>
                    <a:pt x="411" y="423"/>
                    <a:pt x="405" y="423"/>
                  </a:cubicBezTo>
                  <a:cubicBezTo>
                    <a:pt x="400" y="423"/>
                    <a:pt x="395" y="418"/>
                    <a:pt x="395" y="413"/>
                  </a:cubicBezTo>
                  <a:cubicBezTo>
                    <a:pt x="395" y="407"/>
                    <a:pt x="400" y="402"/>
                    <a:pt x="405" y="402"/>
                  </a:cubicBezTo>
                  <a:close/>
                  <a:moveTo>
                    <a:pt x="377" y="402"/>
                  </a:moveTo>
                  <a:cubicBezTo>
                    <a:pt x="383" y="402"/>
                    <a:pt x="387" y="407"/>
                    <a:pt x="387" y="413"/>
                  </a:cubicBezTo>
                  <a:cubicBezTo>
                    <a:pt x="387" y="418"/>
                    <a:pt x="383" y="423"/>
                    <a:pt x="377" y="423"/>
                  </a:cubicBezTo>
                  <a:cubicBezTo>
                    <a:pt x="371" y="423"/>
                    <a:pt x="367" y="418"/>
                    <a:pt x="367" y="413"/>
                  </a:cubicBezTo>
                  <a:cubicBezTo>
                    <a:pt x="367" y="407"/>
                    <a:pt x="371" y="402"/>
                    <a:pt x="377" y="402"/>
                  </a:cubicBezTo>
                  <a:close/>
                  <a:moveTo>
                    <a:pt x="349" y="402"/>
                  </a:moveTo>
                  <a:cubicBezTo>
                    <a:pt x="355" y="402"/>
                    <a:pt x="359" y="407"/>
                    <a:pt x="359" y="413"/>
                  </a:cubicBezTo>
                  <a:cubicBezTo>
                    <a:pt x="359" y="418"/>
                    <a:pt x="355" y="423"/>
                    <a:pt x="349" y="423"/>
                  </a:cubicBezTo>
                  <a:cubicBezTo>
                    <a:pt x="343" y="423"/>
                    <a:pt x="339" y="418"/>
                    <a:pt x="339" y="413"/>
                  </a:cubicBezTo>
                  <a:cubicBezTo>
                    <a:pt x="339" y="407"/>
                    <a:pt x="343" y="402"/>
                    <a:pt x="349" y="402"/>
                  </a:cubicBezTo>
                  <a:close/>
                  <a:moveTo>
                    <a:pt x="321" y="402"/>
                  </a:moveTo>
                  <a:cubicBezTo>
                    <a:pt x="326" y="402"/>
                    <a:pt x="331" y="407"/>
                    <a:pt x="331" y="413"/>
                  </a:cubicBezTo>
                  <a:cubicBezTo>
                    <a:pt x="331" y="418"/>
                    <a:pt x="326" y="423"/>
                    <a:pt x="321" y="423"/>
                  </a:cubicBezTo>
                  <a:cubicBezTo>
                    <a:pt x="315" y="423"/>
                    <a:pt x="310" y="418"/>
                    <a:pt x="310" y="413"/>
                  </a:cubicBezTo>
                  <a:cubicBezTo>
                    <a:pt x="310" y="407"/>
                    <a:pt x="315" y="402"/>
                    <a:pt x="321" y="402"/>
                  </a:cubicBezTo>
                  <a:close/>
                  <a:moveTo>
                    <a:pt x="292" y="402"/>
                  </a:moveTo>
                  <a:cubicBezTo>
                    <a:pt x="298" y="402"/>
                    <a:pt x="303" y="407"/>
                    <a:pt x="303" y="413"/>
                  </a:cubicBezTo>
                  <a:cubicBezTo>
                    <a:pt x="303" y="418"/>
                    <a:pt x="298" y="423"/>
                    <a:pt x="292" y="423"/>
                  </a:cubicBezTo>
                  <a:cubicBezTo>
                    <a:pt x="287" y="423"/>
                    <a:pt x="282" y="418"/>
                    <a:pt x="282" y="413"/>
                  </a:cubicBezTo>
                  <a:cubicBezTo>
                    <a:pt x="282" y="407"/>
                    <a:pt x="287" y="402"/>
                    <a:pt x="292" y="402"/>
                  </a:cubicBezTo>
                  <a:close/>
                  <a:moveTo>
                    <a:pt x="264" y="402"/>
                  </a:moveTo>
                  <a:cubicBezTo>
                    <a:pt x="270" y="402"/>
                    <a:pt x="275" y="407"/>
                    <a:pt x="275" y="413"/>
                  </a:cubicBezTo>
                  <a:cubicBezTo>
                    <a:pt x="275" y="418"/>
                    <a:pt x="270" y="423"/>
                    <a:pt x="264" y="423"/>
                  </a:cubicBezTo>
                  <a:cubicBezTo>
                    <a:pt x="259" y="423"/>
                    <a:pt x="254" y="418"/>
                    <a:pt x="254" y="413"/>
                  </a:cubicBezTo>
                  <a:cubicBezTo>
                    <a:pt x="254" y="407"/>
                    <a:pt x="259" y="402"/>
                    <a:pt x="264" y="402"/>
                  </a:cubicBezTo>
                  <a:close/>
                  <a:moveTo>
                    <a:pt x="236" y="402"/>
                  </a:moveTo>
                  <a:cubicBezTo>
                    <a:pt x="242" y="402"/>
                    <a:pt x="246" y="407"/>
                    <a:pt x="246" y="413"/>
                  </a:cubicBezTo>
                  <a:cubicBezTo>
                    <a:pt x="246" y="418"/>
                    <a:pt x="242" y="423"/>
                    <a:pt x="236" y="423"/>
                  </a:cubicBezTo>
                  <a:cubicBezTo>
                    <a:pt x="230" y="423"/>
                    <a:pt x="226" y="418"/>
                    <a:pt x="226" y="413"/>
                  </a:cubicBezTo>
                  <a:cubicBezTo>
                    <a:pt x="226" y="407"/>
                    <a:pt x="230" y="402"/>
                    <a:pt x="236" y="402"/>
                  </a:cubicBezTo>
                  <a:close/>
                  <a:moveTo>
                    <a:pt x="659" y="376"/>
                  </a:moveTo>
                  <a:cubicBezTo>
                    <a:pt x="665" y="376"/>
                    <a:pt x="669" y="380"/>
                    <a:pt x="669" y="386"/>
                  </a:cubicBezTo>
                  <a:cubicBezTo>
                    <a:pt x="669" y="392"/>
                    <a:pt x="665" y="396"/>
                    <a:pt x="659" y="396"/>
                  </a:cubicBezTo>
                  <a:cubicBezTo>
                    <a:pt x="653" y="396"/>
                    <a:pt x="649" y="392"/>
                    <a:pt x="649" y="386"/>
                  </a:cubicBezTo>
                  <a:cubicBezTo>
                    <a:pt x="649" y="380"/>
                    <a:pt x="653" y="376"/>
                    <a:pt x="659" y="376"/>
                  </a:cubicBezTo>
                  <a:close/>
                  <a:moveTo>
                    <a:pt x="631" y="376"/>
                  </a:moveTo>
                  <a:cubicBezTo>
                    <a:pt x="636" y="376"/>
                    <a:pt x="641" y="380"/>
                    <a:pt x="641" y="386"/>
                  </a:cubicBezTo>
                  <a:cubicBezTo>
                    <a:pt x="641" y="392"/>
                    <a:pt x="636" y="396"/>
                    <a:pt x="631" y="396"/>
                  </a:cubicBezTo>
                  <a:cubicBezTo>
                    <a:pt x="625" y="396"/>
                    <a:pt x="620" y="392"/>
                    <a:pt x="620" y="386"/>
                  </a:cubicBezTo>
                  <a:cubicBezTo>
                    <a:pt x="620" y="380"/>
                    <a:pt x="625" y="376"/>
                    <a:pt x="631" y="376"/>
                  </a:cubicBezTo>
                  <a:close/>
                  <a:moveTo>
                    <a:pt x="603" y="376"/>
                  </a:moveTo>
                  <a:cubicBezTo>
                    <a:pt x="608" y="376"/>
                    <a:pt x="613" y="380"/>
                    <a:pt x="613" y="386"/>
                  </a:cubicBezTo>
                  <a:cubicBezTo>
                    <a:pt x="613" y="392"/>
                    <a:pt x="608" y="396"/>
                    <a:pt x="603" y="396"/>
                  </a:cubicBezTo>
                  <a:cubicBezTo>
                    <a:pt x="597" y="396"/>
                    <a:pt x="592" y="392"/>
                    <a:pt x="592" y="386"/>
                  </a:cubicBezTo>
                  <a:cubicBezTo>
                    <a:pt x="592" y="380"/>
                    <a:pt x="597" y="376"/>
                    <a:pt x="603" y="376"/>
                  </a:cubicBezTo>
                  <a:close/>
                  <a:moveTo>
                    <a:pt x="574" y="376"/>
                  </a:moveTo>
                  <a:cubicBezTo>
                    <a:pt x="580" y="376"/>
                    <a:pt x="585" y="380"/>
                    <a:pt x="585" y="386"/>
                  </a:cubicBezTo>
                  <a:cubicBezTo>
                    <a:pt x="585" y="392"/>
                    <a:pt x="580" y="396"/>
                    <a:pt x="574" y="396"/>
                  </a:cubicBezTo>
                  <a:cubicBezTo>
                    <a:pt x="569" y="396"/>
                    <a:pt x="564" y="392"/>
                    <a:pt x="564" y="386"/>
                  </a:cubicBezTo>
                  <a:cubicBezTo>
                    <a:pt x="564" y="380"/>
                    <a:pt x="569" y="376"/>
                    <a:pt x="574" y="376"/>
                  </a:cubicBezTo>
                  <a:close/>
                  <a:moveTo>
                    <a:pt x="546" y="376"/>
                  </a:moveTo>
                  <a:cubicBezTo>
                    <a:pt x="552" y="376"/>
                    <a:pt x="557" y="380"/>
                    <a:pt x="557" y="386"/>
                  </a:cubicBezTo>
                  <a:cubicBezTo>
                    <a:pt x="557" y="392"/>
                    <a:pt x="552" y="396"/>
                    <a:pt x="546" y="396"/>
                  </a:cubicBezTo>
                  <a:cubicBezTo>
                    <a:pt x="540" y="396"/>
                    <a:pt x="536" y="392"/>
                    <a:pt x="536" y="386"/>
                  </a:cubicBezTo>
                  <a:cubicBezTo>
                    <a:pt x="536" y="380"/>
                    <a:pt x="540" y="376"/>
                    <a:pt x="546" y="376"/>
                  </a:cubicBezTo>
                  <a:close/>
                  <a:moveTo>
                    <a:pt x="462" y="376"/>
                  </a:moveTo>
                  <a:cubicBezTo>
                    <a:pt x="467" y="376"/>
                    <a:pt x="472" y="380"/>
                    <a:pt x="472" y="386"/>
                  </a:cubicBezTo>
                  <a:cubicBezTo>
                    <a:pt x="472" y="392"/>
                    <a:pt x="467" y="396"/>
                    <a:pt x="462" y="396"/>
                  </a:cubicBezTo>
                  <a:cubicBezTo>
                    <a:pt x="456" y="396"/>
                    <a:pt x="451" y="392"/>
                    <a:pt x="451" y="386"/>
                  </a:cubicBezTo>
                  <a:cubicBezTo>
                    <a:pt x="451" y="380"/>
                    <a:pt x="456" y="376"/>
                    <a:pt x="462" y="376"/>
                  </a:cubicBezTo>
                  <a:close/>
                  <a:moveTo>
                    <a:pt x="433" y="376"/>
                  </a:moveTo>
                  <a:cubicBezTo>
                    <a:pt x="439" y="376"/>
                    <a:pt x="444" y="380"/>
                    <a:pt x="444" y="386"/>
                  </a:cubicBezTo>
                  <a:cubicBezTo>
                    <a:pt x="444" y="392"/>
                    <a:pt x="439" y="396"/>
                    <a:pt x="433" y="396"/>
                  </a:cubicBezTo>
                  <a:cubicBezTo>
                    <a:pt x="428" y="396"/>
                    <a:pt x="423" y="392"/>
                    <a:pt x="423" y="386"/>
                  </a:cubicBezTo>
                  <a:cubicBezTo>
                    <a:pt x="423" y="380"/>
                    <a:pt x="428" y="376"/>
                    <a:pt x="433" y="376"/>
                  </a:cubicBezTo>
                  <a:close/>
                  <a:moveTo>
                    <a:pt x="405" y="376"/>
                  </a:moveTo>
                  <a:cubicBezTo>
                    <a:pt x="411" y="376"/>
                    <a:pt x="416" y="380"/>
                    <a:pt x="416" y="386"/>
                  </a:cubicBezTo>
                  <a:cubicBezTo>
                    <a:pt x="416" y="392"/>
                    <a:pt x="411" y="396"/>
                    <a:pt x="405" y="396"/>
                  </a:cubicBezTo>
                  <a:cubicBezTo>
                    <a:pt x="400" y="396"/>
                    <a:pt x="395" y="392"/>
                    <a:pt x="395" y="386"/>
                  </a:cubicBezTo>
                  <a:cubicBezTo>
                    <a:pt x="395" y="380"/>
                    <a:pt x="400" y="376"/>
                    <a:pt x="405" y="376"/>
                  </a:cubicBezTo>
                  <a:close/>
                  <a:moveTo>
                    <a:pt x="377" y="376"/>
                  </a:moveTo>
                  <a:cubicBezTo>
                    <a:pt x="383" y="376"/>
                    <a:pt x="387" y="380"/>
                    <a:pt x="387" y="386"/>
                  </a:cubicBezTo>
                  <a:cubicBezTo>
                    <a:pt x="387" y="392"/>
                    <a:pt x="383" y="396"/>
                    <a:pt x="377" y="396"/>
                  </a:cubicBezTo>
                  <a:cubicBezTo>
                    <a:pt x="371" y="396"/>
                    <a:pt x="367" y="392"/>
                    <a:pt x="367" y="386"/>
                  </a:cubicBezTo>
                  <a:cubicBezTo>
                    <a:pt x="367" y="380"/>
                    <a:pt x="371" y="376"/>
                    <a:pt x="377" y="376"/>
                  </a:cubicBezTo>
                  <a:close/>
                  <a:moveTo>
                    <a:pt x="349" y="376"/>
                  </a:moveTo>
                  <a:cubicBezTo>
                    <a:pt x="355" y="376"/>
                    <a:pt x="359" y="380"/>
                    <a:pt x="359" y="386"/>
                  </a:cubicBezTo>
                  <a:cubicBezTo>
                    <a:pt x="359" y="392"/>
                    <a:pt x="355" y="396"/>
                    <a:pt x="349" y="396"/>
                  </a:cubicBezTo>
                  <a:cubicBezTo>
                    <a:pt x="343" y="396"/>
                    <a:pt x="339" y="392"/>
                    <a:pt x="339" y="386"/>
                  </a:cubicBezTo>
                  <a:cubicBezTo>
                    <a:pt x="339" y="380"/>
                    <a:pt x="343" y="376"/>
                    <a:pt x="349" y="376"/>
                  </a:cubicBezTo>
                  <a:close/>
                  <a:moveTo>
                    <a:pt x="321" y="376"/>
                  </a:moveTo>
                  <a:cubicBezTo>
                    <a:pt x="326" y="376"/>
                    <a:pt x="331" y="380"/>
                    <a:pt x="331" y="386"/>
                  </a:cubicBezTo>
                  <a:cubicBezTo>
                    <a:pt x="331" y="392"/>
                    <a:pt x="326" y="396"/>
                    <a:pt x="321" y="396"/>
                  </a:cubicBezTo>
                  <a:cubicBezTo>
                    <a:pt x="315" y="396"/>
                    <a:pt x="310" y="392"/>
                    <a:pt x="310" y="386"/>
                  </a:cubicBezTo>
                  <a:cubicBezTo>
                    <a:pt x="310" y="380"/>
                    <a:pt x="315" y="376"/>
                    <a:pt x="321" y="376"/>
                  </a:cubicBezTo>
                  <a:close/>
                  <a:moveTo>
                    <a:pt x="292" y="376"/>
                  </a:moveTo>
                  <a:cubicBezTo>
                    <a:pt x="298" y="376"/>
                    <a:pt x="303" y="380"/>
                    <a:pt x="303" y="386"/>
                  </a:cubicBezTo>
                  <a:cubicBezTo>
                    <a:pt x="303" y="392"/>
                    <a:pt x="298" y="396"/>
                    <a:pt x="292" y="396"/>
                  </a:cubicBezTo>
                  <a:cubicBezTo>
                    <a:pt x="287" y="396"/>
                    <a:pt x="282" y="392"/>
                    <a:pt x="282" y="386"/>
                  </a:cubicBezTo>
                  <a:cubicBezTo>
                    <a:pt x="282" y="380"/>
                    <a:pt x="287" y="376"/>
                    <a:pt x="292" y="376"/>
                  </a:cubicBezTo>
                  <a:close/>
                  <a:moveTo>
                    <a:pt x="264" y="376"/>
                  </a:moveTo>
                  <a:cubicBezTo>
                    <a:pt x="270" y="376"/>
                    <a:pt x="275" y="380"/>
                    <a:pt x="275" y="386"/>
                  </a:cubicBezTo>
                  <a:cubicBezTo>
                    <a:pt x="275" y="392"/>
                    <a:pt x="270" y="396"/>
                    <a:pt x="264" y="396"/>
                  </a:cubicBezTo>
                  <a:cubicBezTo>
                    <a:pt x="259" y="396"/>
                    <a:pt x="254" y="392"/>
                    <a:pt x="254" y="386"/>
                  </a:cubicBezTo>
                  <a:cubicBezTo>
                    <a:pt x="254" y="380"/>
                    <a:pt x="259" y="376"/>
                    <a:pt x="264" y="376"/>
                  </a:cubicBezTo>
                  <a:close/>
                  <a:moveTo>
                    <a:pt x="236" y="376"/>
                  </a:moveTo>
                  <a:cubicBezTo>
                    <a:pt x="242" y="376"/>
                    <a:pt x="246" y="380"/>
                    <a:pt x="246" y="386"/>
                  </a:cubicBezTo>
                  <a:cubicBezTo>
                    <a:pt x="246" y="392"/>
                    <a:pt x="242" y="396"/>
                    <a:pt x="236" y="396"/>
                  </a:cubicBezTo>
                  <a:cubicBezTo>
                    <a:pt x="230" y="396"/>
                    <a:pt x="226" y="392"/>
                    <a:pt x="226" y="386"/>
                  </a:cubicBezTo>
                  <a:cubicBezTo>
                    <a:pt x="226" y="380"/>
                    <a:pt x="230" y="376"/>
                    <a:pt x="236" y="376"/>
                  </a:cubicBezTo>
                  <a:close/>
                  <a:moveTo>
                    <a:pt x="67" y="376"/>
                  </a:moveTo>
                  <a:cubicBezTo>
                    <a:pt x="73" y="376"/>
                    <a:pt x="77" y="380"/>
                    <a:pt x="77" y="386"/>
                  </a:cubicBezTo>
                  <a:cubicBezTo>
                    <a:pt x="77" y="392"/>
                    <a:pt x="73" y="396"/>
                    <a:pt x="67" y="396"/>
                  </a:cubicBezTo>
                  <a:cubicBezTo>
                    <a:pt x="61" y="396"/>
                    <a:pt x="57" y="392"/>
                    <a:pt x="57" y="386"/>
                  </a:cubicBezTo>
                  <a:cubicBezTo>
                    <a:pt x="57" y="380"/>
                    <a:pt x="61" y="376"/>
                    <a:pt x="67" y="376"/>
                  </a:cubicBezTo>
                  <a:close/>
                  <a:moveTo>
                    <a:pt x="631" y="349"/>
                  </a:moveTo>
                  <a:cubicBezTo>
                    <a:pt x="636" y="349"/>
                    <a:pt x="641" y="353"/>
                    <a:pt x="641" y="359"/>
                  </a:cubicBezTo>
                  <a:cubicBezTo>
                    <a:pt x="641" y="365"/>
                    <a:pt x="636" y="369"/>
                    <a:pt x="631" y="369"/>
                  </a:cubicBezTo>
                  <a:cubicBezTo>
                    <a:pt x="625" y="369"/>
                    <a:pt x="620" y="365"/>
                    <a:pt x="620" y="359"/>
                  </a:cubicBezTo>
                  <a:cubicBezTo>
                    <a:pt x="620" y="353"/>
                    <a:pt x="625" y="349"/>
                    <a:pt x="631" y="349"/>
                  </a:cubicBezTo>
                  <a:close/>
                  <a:moveTo>
                    <a:pt x="603" y="349"/>
                  </a:moveTo>
                  <a:cubicBezTo>
                    <a:pt x="608" y="349"/>
                    <a:pt x="613" y="353"/>
                    <a:pt x="613" y="359"/>
                  </a:cubicBezTo>
                  <a:cubicBezTo>
                    <a:pt x="613" y="365"/>
                    <a:pt x="608" y="369"/>
                    <a:pt x="603" y="369"/>
                  </a:cubicBezTo>
                  <a:cubicBezTo>
                    <a:pt x="597" y="369"/>
                    <a:pt x="592" y="365"/>
                    <a:pt x="592" y="359"/>
                  </a:cubicBezTo>
                  <a:cubicBezTo>
                    <a:pt x="592" y="353"/>
                    <a:pt x="597" y="349"/>
                    <a:pt x="603" y="349"/>
                  </a:cubicBezTo>
                  <a:close/>
                  <a:moveTo>
                    <a:pt x="574" y="349"/>
                  </a:moveTo>
                  <a:cubicBezTo>
                    <a:pt x="580" y="349"/>
                    <a:pt x="585" y="353"/>
                    <a:pt x="585" y="359"/>
                  </a:cubicBezTo>
                  <a:cubicBezTo>
                    <a:pt x="585" y="365"/>
                    <a:pt x="580" y="369"/>
                    <a:pt x="574" y="369"/>
                  </a:cubicBezTo>
                  <a:cubicBezTo>
                    <a:pt x="569" y="369"/>
                    <a:pt x="564" y="365"/>
                    <a:pt x="564" y="359"/>
                  </a:cubicBezTo>
                  <a:cubicBezTo>
                    <a:pt x="564" y="353"/>
                    <a:pt x="569" y="349"/>
                    <a:pt x="574" y="349"/>
                  </a:cubicBezTo>
                  <a:close/>
                  <a:moveTo>
                    <a:pt x="546" y="349"/>
                  </a:moveTo>
                  <a:cubicBezTo>
                    <a:pt x="552" y="349"/>
                    <a:pt x="557" y="353"/>
                    <a:pt x="557" y="359"/>
                  </a:cubicBezTo>
                  <a:cubicBezTo>
                    <a:pt x="557" y="365"/>
                    <a:pt x="552" y="369"/>
                    <a:pt x="546" y="369"/>
                  </a:cubicBezTo>
                  <a:cubicBezTo>
                    <a:pt x="540" y="369"/>
                    <a:pt x="536" y="365"/>
                    <a:pt x="536" y="359"/>
                  </a:cubicBezTo>
                  <a:cubicBezTo>
                    <a:pt x="536" y="353"/>
                    <a:pt x="540" y="349"/>
                    <a:pt x="546" y="349"/>
                  </a:cubicBezTo>
                  <a:close/>
                  <a:moveTo>
                    <a:pt x="433" y="349"/>
                  </a:moveTo>
                  <a:cubicBezTo>
                    <a:pt x="439" y="349"/>
                    <a:pt x="444" y="353"/>
                    <a:pt x="444" y="359"/>
                  </a:cubicBezTo>
                  <a:cubicBezTo>
                    <a:pt x="444" y="365"/>
                    <a:pt x="439" y="369"/>
                    <a:pt x="433" y="369"/>
                  </a:cubicBezTo>
                  <a:cubicBezTo>
                    <a:pt x="428" y="369"/>
                    <a:pt x="423" y="365"/>
                    <a:pt x="423" y="359"/>
                  </a:cubicBezTo>
                  <a:cubicBezTo>
                    <a:pt x="423" y="353"/>
                    <a:pt x="428" y="349"/>
                    <a:pt x="433" y="349"/>
                  </a:cubicBezTo>
                  <a:close/>
                  <a:moveTo>
                    <a:pt x="405" y="349"/>
                  </a:moveTo>
                  <a:cubicBezTo>
                    <a:pt x="411" y="349"/>
                    <a:pt x="416" y="353"/>
                    <a:pt x="416" y="359"/>
                  </a:cubicBezTo>
                  <a:cubicBezTo>
                    <a:pt x="416" y="365"/>
                    <a:pt x="411" y="369"/>
                    <a:pt x="405" y="369"/>
                  </a:cubicBezTo>
                  <a:cubicBezTo>
                    <a:pt x="400" y="369"/>
                    <a:pt x="395" y="365"/>
                    <a:pt x="395" y="359"/>
                  </a:cubicBezTo>
                  <a:cubicBezTo>
                    <a:pt x="395" y="353"/>
                    <a:pt x="400" y="349"/>
                    <a:pt x="405" y="349"/>
                  </a:cubicBezTo>
                  <a:close/>
                  <a:moveTo>
                    <a:pt x="377" y="349"/>
                  </a:moveTo>
                  <a:cubicBezTo>
                    <a:pt x="383" y="349"/>
                    <a:pt x="387" y="353"/>
                    <a:pt x="387" y="359"/>
                  </a:cubicBezTo>
                  <a:cubicBezTo>
                    <a:pt x="387" y="365"/>
                    <a:pt x="383" y="369"/>
                    <a:pt x="377" y="369"/>
                  </a:cubicBezTo>
                  <a:cubicBezTo>
                    <a:pt x="371" y="369"/>
                    <a:pt x="367" y="365"/>
                    <a:pt x="367" y="359"/>
                  </a:cubicBezTo>
                  <a:cubicBezTo>
                    <a:pt x="367" y="353"/>
                    <a:pt x="371" y="349"/>
                    <a:pt x="377" y="349"/>
                  </a:cubicBezTo>
                  <a:close/>
                  <a:moveTo>
                    <a:pt x="349" y="349"/>
                  </a:moveTo>
                  <a:cubicBezTo>
                    <a:pt x="355" y="349"/>
                    <a:pt x="359" y="353"/>
                    <a:pt x="359" y="359"/>
                  </a:cubicBezTo>
                  <a:cubicBezTo>
                    <a:pt x="359" y="365"/>
                    <a:pt x="355" y="369"/>
                    <a:pt x="349" y="369"/>
                  </a:cubicBezTo>
                  <a:cubicBezTo>
                    <a:pt x="343" y="369"/>
                    <a:pt x="339" y="365"/>
                    <a:pt x="339" y="359"/>
                  </a:cubicBezTo>
                  <a:cubicBezTo>
                    <a:pt x="339" y="353"/>
                    <a:pt x="343" y="349"/>
                    <a:pt x="349" y="349"/>
                  </a:cubicBezTo>
                  <a:close/>
                  <a:moveTo>
                    <a:pt x="321" y="349"/>
                  </a:moveTo>
                  <a:cubicBezTo>
                    <a:pt x="326" y="349"/>
                    <a:pt x="331" y="353"/>
                    <a:pt x="331" y="359"/>
                  </a:cubicBezTo>
                  <a:cubicBezTo>
                    <a:pt x="331" y="365"/>
                    <a:pt x="326" y="369"/>
                    <a:pt x="321" y="369"/>
                  </a:cubicBezTo>
                  <a:cubicBezTo>
                    <a:pt x="315" y="369"/>
                    <a:pt x="310" y="365"/>
                    <a:pt x="310" y="359"/>
                  </a:cubicBezTo>
                  <a:cubicBezTo>
                    <a:pt x="310" y="353"/>
                    <a:pt x="315" y="349"/>
                    <a:pt x="321" y="349"/>
                  </a:cubicBezTo>
                  <a:close/>
                  <a:moveTo>
                    <a:pt x="292" y="349"/>
                  </a:moveTo>
                  <a:cubicBezTo>
                    <a:pt x="298" y="349"/>
                    <a:pt x="303" y="353"/>
                    <a:pt x="303" y="359"/>
                  </a:cubicBezTo>
                  <a:cubicBezTo>
                    <a:pt x="303" y="365"/>
                    <a:pt x="298" y="369"/>
                    <a:pt x="292" y="369"/>
                  </a:cubicBezTo>
                  <a:cubicBezTo>
                    <a:pt x="287" y="369"/>
                    <a:pt x="282" y="365"/>
                    <a:pt x="282" y="359"/>
                  </a:cubicBezTo>
                  <a:cubicBezTo>
                    <a:pt x="282" y="353"/>
                    <a:pt x="287" y="349"/>
                    <a:pt x="292" y="349"/>
                  </a:cubicBezTo>
                  <a:close/>
                  <a:moveTo>
                    <a:pt x="264" y="349"/>
                  </a:moveTo>
                  <a:cubicBezTo>
                    <a:pt x="270" y="349"/>
                    <a:pt x="275" y="353"/>
                    <a:pt x="275" y="359"/>
                  </a:cubicBezTo>
                  <a:cubicBezTo>
                    <a:pt x="275" y="365"/>
                    <a:pt x="270" y="369"/>
                    <a:pt x="264" y="369"/>
                  </a:cubicBezTo>
                  <a:cubicBezTo>
                    <a:pt x="259" y="369"/>
                    <a:pt x="254" y="365"/>
                    <a:pt x="254" y="359"/>
                  </a:cubicBezTo>
                  <a:cubicBezTo>
                    <a:pt x="254" y="353"/>
                    <a:pt x="259" y="349"/>
                    <a:pt x="264" y="349"/>
                  </a:cubicBezTo>
                  <a:close/>
                  <a:moveTo>
                    <a:pt x="236" y="349"/>
                  </a:moveTo>
                  <a:cubicBezTo>
                    <a:pt x="242" y="349"/>
                    <a:pt x="246" y="353"/>
                    <a:pt x="246" y="359"/>
                  </a:cubicBezTo>
                  <a:cubicBezTo>
                    <a:pt x="246" y="365"/>
                    <a:pt x="242" y="369"/>
                    <a:pt x="236" y="369"/>
                  </a:cubicBezTo>
                  <a:cubicBezTo>
                    <a:pt x="230" y="369"/>
                    <a:pt x="226" y="365"/>
                    <a:pt x="226" y="359"/>
                  </a:cubicBezTo>
                  <a:cubicBezTo>
                    <a:pt x="226" y="353"/>
                    <a:pt x="230" y="349"/>
                    <a:pt x="236" y="349"/>
                  </a:cubicBezTo>
                  <a:close/>
                  <a:moveTo>
                    <a:pt x="208" y="349"/>
                  </a:moveTo>
                  <a:cubicBezTo>
                    <a:pt x="214" y="349"/>
                    <a:pt x="218" y="353"/>
                    <a:pt x="218" y="359"/>
                  </a:cubicBezTo>
                  <a:cubicBezTo>
                    <a:pt x="218" y="365"/>
                    <a:pt x="214" y="369"/>
                    <a:pt x="208" y="369"/>
                  </a:cubicBezTo>
                  <a:cubicBezTo>
                    <a:pt x="202" y="369"/>
                    <a:pt x="198" y="365"/>
                    <a:pt x="198" y="359"/>
                  </a:cubicBezTo>
                  <a:cubicBezTo>
                    <a:pt x="198" y="353"/>
                    <a:pt x="202" y="349"/>
                    <a:pt x="208" y="349"/>
                  </a:cubicBezTo>
                  <a:close/>
                  <a:moveTo>
                    <a:pt x="180" y="349"/>
                  </a:moveTo>
                  <a:cubicBezTo>
                    <a:pt x="185" y="349"/>
                    <a:pt x="190" y="353"/>
                    <a:pt x="190" y="359"/>
                  </a:cubicBezTo>
                  <a:cubicBezTo>
                    <a:pt x="190" y="365"/>
                    <a:pt x="185" y="369"/>
                    <a:pt x="180" y="369"/>
                  </a:cubicBezTo>
                  <a:cubicBezTo>
                    <a:pt x="174" y="369"/>
                    <a:pt x="169" y="365"/>
                    <a:pt x="169" y="359"/>
                  </a:cubicBezTo>
                  <a:cubicBezTo>
                    <a:pt x="169" y="353"/>
                    <a:pt x="174" y="349"/>
                    <a:pt x="180" y="349"/>
                  </a:cubicBezTo>
                  <a:close/>
                  <a:moveTo>
                    <a:pt x="95" y="349"/>
                  </a:moveTo>
                  <a:cubicBezTo>
                    <a:pt x="101" y="349"/>
                    <a:pt x="105" y="353"/>
                    <a:pt x="105" y="359"/>
                  </a:cubicBezTo>
                  <a:cubicBezTo>
                    <a:pt x="105" y="365"/>
                    <a:pt x="101" y="369"/>
                    <a:pt x="95" y="369"/>
                  </a:cubicBezTo>
                  <a:cubicBezTo>
                    <a:pt x="89" y="369"/>
                    <a:pt x="85" y="365"/>
                    <a:pt x="85" y="359"/>
                  </a:cubicBezTo>
                  <a:cubicBezTo>
                    <a:pt x="85" y="353"/>
                    <a:pt x="89" y="349"/>
                    <a:pt x="95" y="349"/>
                  </a:cubicBezTo>
                  <a:close/>
                  <a:moveTo>
                    <a:pt x="67" y="349"/>
                  </a:moveTo>
                  <a:cubicBezTo>
                    <a:pt x="73" y="349"/>
                    <a:pt x="77" y="353"/>
                    <a:pt x="77" y="359"/>
                  </a:cubicBezTo>
                  <a:cubicBezTo>
                    <a:pt x="77" y="365"/>
                    <a:pt x="73" y="369"/>
                    <a:pt x="67" y="369"/>
                  </a:cubicBezTo>
                  <a:cubicBezTo>
                    <a:pt x="61" y="369"/>
                    <a:pt x="57" y="365"/>
                    <a:pt x="57" y="359"/>
                  </a:cubicBezTo>
                  <a:cubicBezTo>
                    <a:pt x="57" y="353"/>
                    <a:pt x="61" y="349"/>
                    <a:pt x="67" y="349"/>
                  </a:cubicBezTo>
                  <a:close/>
                  <a:moveTo>
                    <a:pt x="39" y="349"/>
                  </a:moveTo>
                  <a:cubicBezTo>
                    <a:pt x="44" y="349"/>
                    <a:pt x="49" y="353"/>
                    <a:pt x="49" y="359"/>
                  </a:cubicBezTo>
                  <a:cubicBezTo>
                    <a:pt x="49" y="365"/>
                    <a:pt x="44" y="369"/>
                    <a:pt x="39" y="369"/>
                  </a:cubicBezTo>
                  <a:cubicBezTo>
                    <a:pt x="33" y="369"/>
                    <a:pt x="28" y="365"/>
                    <a:pt x="28" y="359"/>
                  </a:cubicBezTo>
                  <a:cubicBezTo>
                    <a:pt x="28" y="353"/>
                    <a:pt x="33" y="349"/>
                    <a:pt x="39" y="349"/>
                  </a:cubicBezTo>
                  <a:close/>
                  <a:moveTo>
                    <a:pt x="715" y="322"/>
                  </a:moveTo>
                  <a:cubicBezTo>
                    <a:pt x="721" y="322"/>
                    <a:pt x="726" y="327"/>
                    <a:pt x="726" y="332"/>
                  </a:cubicBezTo>
                  <a:cubicBezTo>
                    <a:pt x="726" y="338"/>
                    <a:pt x="721" y="343"/>
                    <a:pt x="715" y="343"/>
                  </a:cubicBezTo>
                  <a:cubicBezTo>
                    <a:pt x="710" y="343"/>
                    <a:pt x="705" y="338"/>
                    <a:pt x="705" y="332"/>
                  </a:cubicBezTo>
                  <a:cubicBezTo>
                    <a:pt x="705" y="327"/>
                    <a:pt x="710" y="322"/>
                    <a:pt x="715" y="322"/>
                  </a:cubicBezTo>
                  <a:close/>
                  <a:moveTo>
                    <a:pt x="574" y="322"/>
                  </a:moveTo>
                  <a:cubicBezTo>
                    <a:pt x="580" y="322"/>
                    <a:pt x="585" y="327"/>
                    <a:pt x="585" y="332"/>
                  </a:cubicBezTo>
                  <a:cubicBezTo>
                    <a:pt x="585" y="338"/>
                    <a:pt x="580" y="343"/>
                    <a:pt x="574" y="343"/>
                  </a:cubicBezTo>
                  <a:cubicBezTo>
                    <a:pt x="569" y="343"/>
                    <a:pt x="564" y="338"/>
                    <a:pt x="564" y="332"/>
                  </a:cubicBezTo>
                  <a:cubicBezTo>
                    <a:pt x="564" y="327"/>
                    <a:pt x="569" y="322"/>
                    <a:pt x="574" y="322"/>
                  </a:cubicBezTo>
                  <a:close/>
                  <a:moveTo>
                    <a:pt x="546" y="322"/>
                  </a:moveTo>
                  <a:cubicBezTo>
                    <a:pt x="552" y="322"/>
                    <a:pt x="557" y="327"/>
                    <a:pt x="557" y="332"/>
                  </a:cubicBezTo>
                  <a:cubicBezTo>
                    <a:pt x="557" y="338"/>
                    <a:pt x="552" y="343"/>
                    <a:pt x="546" y="343"/>
                  </a:cubicBezTo>
                  <a:cubicBezTo>
                    <a:pt x="540" y="343"/>
                    <a:pt x="536" y="338"/>
                    <a:pt x="536" y="332"/>
                  </a:cubicBezTo>
                  <a:cubicBezTo>
                    <a:pt x="536" y="327"/>
                    <a:pt x="540" y="322"/>
                    <a:pt x="546" y="322"/>
                  </a:cubicBezTo>
                  <a:close/>
                  <a:moveTo>
                    <a:pt x="433" y="322"/>
                  </a:moveTo>
                  <a:cubicBezTo>
                    <a:pt x="439" y="322"/>
                    <a:pt x="444" y="327"/>
                    <a:pt x="444" y="332"/>
                  </a:cubicBezTo>
                  <a:cubicBezTo>
                    <a:pt x="444" y="338"/>
                    <a:pt x="439" y="343"/>
                    <a:pt x="433" y="343"/>
                  </a:cubicBezTo>
                  <a:cubicBezTo>
                    <a:pt x="428" y="343"/>
                    <a:pt x="423" y="338"/>
                    <a:pt x="423" y="332"/>
                  </a:cubicBezTo>
                  <a:cubicBezTo>
                    <a:pt x="423" y="327"/>
                    <a:pt x="428" y="322"/>
                    <a:pt x="433" y="322"/>
                  </a:cubicBezTo>
                  <a:close/>
                  <a:moveTo>
                    <a:pt x="405" y="322"/>
                  </a:moveTo>
                  <a:cubicBezTo>
                    <a:pt x="411" y="322"/>
                    <a:pt x="416" y="327"/>
                    <a:pt x="416" y="332"/>
                  </a:cubicBezTo>
                  <a:cubicBezTo>
                    <a:pt x="416" y="338"/>
                    <a:pt x="411" y="343"/>
                    <a:pt x="405" y="343"/>
                  </a:cubicBezTo>
                  <a:cubicBezTo>
                    <a:pt x="400" y="343"/>
                    <a:pt x="395" y="338"/>
                    <a:pt x="395" y="332"/>
                  </a:cubicBezTo>
                  <a:cubicBezTo>
                    <a:pt x="395" y="327"/>
                    <a:pt x="400" y="322"/>
                    <a:pt x="405" y="322"/>
                  </a:cubicBezTo>
                  <a:close/>
                  <a:moveTo>
                    <a:pt x="377" y="322"/>
                  </a:moveTo>
                  <a:cubicBezTo>
                    <a:pt x="383" y="322"/>
                    <a:pt x="387" y="327"/>
                    <a:pt x="387" y="332"/>
                  </a:cubicBezTo>
                  <a:cubicBezTo>
                    <a:pt x="387" y="338"/>
                    <a:pt x="383" y="343"/>
                    <a:pt x="377" y="343"/>
                  </a:cubicBezTo>
                  <a:cubicBezTo>
                    <a:pt x="371" y="343"/>
                    <a:pt x="367" y="338"/>
                    <a:pt x="367" y="332"/>
                  </a:cubicBezTo>
                  <a:cubicBezTo>
                    <a:pt x="367" y="327"/>
                    <a:pt x="371" y="322"/>
                    <a:pt x="377" y="322"/>
                  </a:cubicBezTo>
                  <a:close/>
                  <a:moveTo>
                    <a:pt x="349" y="322"/>
                  </a:moveTo>
                  <a:cubicBezTo>
                    <a:pt x="355" y="322"/>
                    <a:pt x="359" y="327"/>
                    <a:pt x="359" y="332"/>
                  </a:cubicBezTo>
                  <a:cubicBezTo>
                    <a:pt x="359" y="338"/>
                    <a:pt x="355" y="343"/>
                    <a:pt x="349" y="343"/>
                  </a:cubicBezTo>
                  <a:cubicBezTo>
                    <a:pt x="343" y="343"/>
                    <a:pt x="339" y="338"/>
                    <a:pt x="339" y="332"/>
                  </a:cubicBezTo>
                  <a:cubicBezTo>
                    <a:pt x="339" y="327"/>
                    <a:pt x="343" y="322"/>
                    <a:pt x="349" y="322"/>
                  </a:cubicBezTo>
                  <a:close/>
                  <a:moveTo>
                    <a:pt x="321" y="322"/>
                  </a:moveTo>
                  <a:cubicBezTo>
                    <a:pt x="326" y="322"/>
                    <a:pt x="331" y="327"/>
                    <a:pt x="331" y="332"/>
                  </a:cubicBezTo>
                  <a:cubicBezTo>
                    <a:pt x="331" y="338"/>
                    <a:pt x="326" y="343"/>
                    <a:pt x="321" y="343"/>
                  </a:cubicBezTo>
                  <a:cubicBezTo>
                    <a:pt x="315" y="343"/>
                    <a:pt x="310" y="338"/>
                    <a:pt x="310" y="332"/>
                  </a:cubicBezTo>
                  <a:cubicBezTo>
                    <a:pt x="310" y="327"/>
                    <a:pt x="315" y="322"/>
                    <a:pt x="321" y="322"/>
                  </a:cubicBezTo>
                  <a:close/>
                  <a:moveTo>
                    <a:pt x="292" y="322"/>
                  </a:moveTo>
                  <a:cubicBezTo>
                    <a:pt x="298" y="322"/>
                    <a:pt x="303" y="327"/>
                    <a:pt x="303" y="332"/>
                  </a:cubicBezTo>
                  <a:cubicBezTo>
                    <a:pt x="303" y="338"/>
                    <a:pt x="298" y="343"/>
                    <a:pt x="292" y="343"/>
                  </a:cubicBezTo>
                  <a:cubicBezTo>
                    <a:pt x="287" y="343"/>
                    <a:pt x="282" y="338"/>
                    <a:pt x="282" y="332"/>
                  </a:cubicBezTo>
                  <a:cubicBezTo>
                    <a:pt x="282" y="327"/>
                    <a:pt x="287" y="322"/>
                    <a:pt x="292" y="322"/>
                  </a:cubicBezTo>
                  <a:close/>
                  <a:moveTo>
                    <a:pt x="264" y="322"/>
                  </a:moveTo>
                  <a:cubicBezTo>
                    <a:pt x="270" y="322"/>
                    <a:pt x="275" y="327"/>
                    <a:pt x="275" y="332"/>
                  </a:cubicBezTo>
                  <a:cubicBezTo>
                    <a:pt x="275" y="338"/>
                    <a:pt x="270" y="343"/>
                    <a:pt x="264" y="343"/>
                  </a:cubicBezTo>
                  <a:cubicBezTo>
                    <a:pt x="259" y="343"/>
                    <a:pt x="254" y="338"/>
                    <a:pt x="254" y="332"/>
                  </a:cubicBezTo>
                  <a:cubicBezTo>
                    <a:pt x="254" y="327"/>
                    <a:pt x="259" y="322"/>
                    <a:pt x="264" y="322"/>
                  </a:cubicBezTo>
                  <a:close/>
                  <a:moveTo>
                    <a:pt x="236" y="322"/>
                  </a:moveTo>
                  <a:cubicBezTo>
                    <a:pt x="242" y="322"/>
                    <a:pt x="246" y="327"/>
                    <a:pt x="246" y="332"/>
                  </a:cubicBezTo>
                  <a:cubicBezTo>
                    <a:pt x="246" y="338"/>
                    <a:pt x="242" y="343"/>
                    <a:pt x="236" y="343"/>
                  </a:cubicBezTo>
                  <a:cubicBezTo>
                    <a:pt x="230" y="343"/>
                    <a:pt x="226" y="338"/>
                    <a:pt x="226" y="332"/>
                  </a:cubicBezTo>
                  <a:cubicBezTo>
                    <a:pt x="226" y="327"/>
                    <a:pt x="230" y="322"/>
                    <a:pt x="236" y="322"/>
                  </a:cubicBezTo>
                  <a:close/>
                  <a:moveTo>
                    <a:pt x="208" y="322"/>
                  </a:moveTo>
                  <a:cubicBezTo>
                    <a:pt x="214" y="322"/>
                    <a:pt x="218" y="327"/>
                    <a:pt x="218" y="332"/>
                  </a:cubicBezTo>
                  <a:cubicBezTo>
                    <a:pt x="218" y="338"/>
                    <a:pt x="214" y="343"/>
                    <a:pt x="208" y="343"/>
                  </a:cubicBezTo>
                  <a:cubicBezTo>
                    <a:pt x="202" y="343"/>
                    <a:pt x="198" y="338"/>
                    <a:pt x="198" y="332"/>
                  </a:cubicBezTo>
                  <a:cubicBezTo>
                    <a:pt x="198" y="327"/>
                    <a:pt x="202" y="322"/>
                    <a:pt x="208" y="322"/>
                  </a:cubicBezTo>
                  <a:close/>
                  <a:moveTo>
                    <a:pt x="180" y="322"/>
                  </a:moveTo>
                  <a:cubicBezTo>
                    <a:pt x="185" y="322"/>
                    <a:pt x="190" y="327"/>
                    <a:pt x="190" y="332"/>
                  </a:cubicBezTo>
                  <a:cubicBezTo>
                    <a:pt x="190" y="338"/>
                    <a:pt x="185" y="343"/>
                    <a:pt x="180" y="343"/>
                  </a:cubicBezTo>
                  <a:cubicBezTo>
                    <a:pt x="174" y="343"/>
                    <a:pt x="169" y="338"/>
                    <a:pt x="169" y="332"/>
                  </a:cubicBezTo>
                  <a:cubicBezTo>
                    <a:pt x="169" y="327"/>
                    <a:pt x="174" y="322"/>
                    <a:pt x="180" y="322"/>
                  </a:cubicBezTo>
                  <a:close/>
                  <a:moveTo>
                    <a:pt x="152" y="322"/>
                  </a:moveTo>
                  <a:cubicBezTo>
                    <a:pt x="157" y="322"/>
                    <a:pt x="162" y="327"/>
                    <a:pt x="162" y="332"/>
                  </a:cubicBezTo>
                  <a:cubicBezTo>
                    <a:pt x="162" y="338"/>
                    <a:pt x="157" y="343"/>
                    <a:pt x="152" y="343"/>
                  </a:cubicBezTo>
                  <a:cubicBezTo>
                    <a:pt x="146" y="343"/>
                    <a:pt x="141" y="338"/>
                    <a:pt x="141" y="332"/>
                  </a:cubicBezTo>
                  <a:cubicBezTo>
                    <a:pt x="141" y="327"/>
                    <a:pt x="146" y="322"/>
                    <a:pt x="152" y="322"/>
                  </a:cubicBezTo>
                  <a:close/>
                  <a:moveTo>
                    <a:pt x="123" y="322"/>
                  </a:moveTo>
                  <a:cubicBezTo>
                    <a:pt x="129" y="322"/>
                    <a:pt x="134" y="327"/>
                    <a:pt x="134" y="332"/>
                  </a:cubicBezTo>
                  <a:cubicBezTo>
                    <a:pt x="134" y="338"/>
                    <a:pt x="129" y="343"/>
                    <a:pt x="123" y="343"/>
                  </a:cubicBezTo>
                  <a:cubicBezTo>
                    <a:pt x="118" y="343"/>
                    <a:pt x="113" y="338"/>
                    <a:pt x="113" y="332"/>
                  </a:cubicBezTo>
                  <a:cubicBezTo>
                    <a:pt x="113" y="327"/>
                    <a:pt x="118" y="322"/>
                    <a:pt x="123" y="322"/>
                  </a:cubicBezTo>
                  <a:close/>
                  <a:moveTo>
                    <a:pt x="95" y="322"/>
                  </a:moveTo>
                  <a:cubicBezTo>
                    <a:pt x="101" y="322"/>
                    <a:pt x="105" y="327"/>
                    <a:pt x="105" y="332"/>
                  </a:cubicBezTo>
                  <a:cubicBezTo>
                    <a:pt x="105" y="338"/>
                    <a:pt x="101" y="343"/>
                    <a:pt x="95" y="343"/>
                  </a:cubicBezTo>
                  <a:cubicBezTo>
                    <a:pt x="89" y="343"/>
                    <a:pt x="85" y="338"/>
                    <a:pt x="85" y="332"/>
                  </a:cubicBezTo>
                  <a:cubicBezTo>
                    <a:pt x="85" y="327"/>
                    <a:pt x="89" y="322"/>
                    <a:pt x="95" y="322"/>
                  </a:cubicBezTo>
                  <a:close/>
                  <a:moveTo>
                    <a:pt x="67" y="322"/>
                  </a:moveTo>
                  <a:cubicBezTo>
                    <a:pt x="73" y="322"/>
                    <a:pt x="77" y="327"/>
                    <a:pt x="77" y="332"/>
                  </a:cubicBezTo>
                  <a:cubicBezTo>
                    <a:pt x="77" y="338"/>
                    <a:pt x="73" y="343"/>
                    <a:pt x="67" y="343"/>
                  </a:cubicBezTo>
                  <a:cubicBezTo>
                    <a:pt x="61" y="343"/>
                    <a:pt x="57" y="338"/>
                    <a:pt x="57" y="332"/>
                  </a:cubicBezTo>
                  <a:cubicBezTo>
                    <a:pt x="57" y="327"/>
                    <a:pt x="61" y="322"/>
                    <a:pt x="67" y="322"/>
                  </a:cubicBezTo>
                  <a:close/>
                  <a:moveTo>
                    <a:pt x="39" y="322"/>
                  </a:moveTo>
                  <a:cubicBezTo>
                    <a:pt x="44" y="322"/>
                    <a:pt x="49" y="327"/>
                    <a:pt x="49" y="332"/>
                  </a:cubicBezTo>
                  <a:cubicBezTo>
                    <a:pt x="49" y="338"/>
                    <a:pt x="44" y="343"/>
                    <a:pt x="39" y="343"/>
                  </a:cubicBezTo>
                  <a:cubicBezTo>
                    <a:pt x="33" y="343"/>
                    <a:pt x="28" y="338"/>
                    <a:pt x="28" y="332"/>
                  </a:cubicBezTo>
                  <a:cubicBezTo>
                    <a:pt x="28" y="327"/>
                    <a:pt x="33" y="322"/>
                    <a:pt x="39" y="322"/>
                  </a:cubicBezTo>
                  <a:close/>
                  <a:moveTo>
                    <a:pt x="715" y="295"/>
                  </a:moveTo>
                  <a:cubicBezTo>
                    <a:pt x="721" y="295"/>
                    <a:pt x="726" y="300"/>
                    <a:pt x="726" y="305"/>
                  </a:cubicBezTo>
                  <a:cubicBezTo>
                    <a:pt x="726" y="311"/>
                    <a:pt x="721" y="316"/>
                    <a:pt x="715" y="316"/>
                  </a:cubicBezTo>
                  <a:cubicBezTo>
                    <a:pt x="710" y="316"/>
                    <a:pt x="705" y="311"/>
                    <a:pt x="705" y="305"/>
                  </a:cubicBezTo>
                  <a:cubicBezTo>
                    <a:pt x="705" y="300"/>
                    <a:pt x="710" y="295"/>
                    <a:pt x="715" y="295"/>
                  </a:cubicBezTo>
                  <a:close/>
                  <a:moveTo>
                    <a:pt x="490" y="295"/>
                  </a:moveTo>
                  <a:cubicBezTo>
                    <a:pt x="496" y="295"/>
                    <a:pt x="500" y="300"/>
                    <a:pt x="500" y="305"/>
                  </a:cubicBezTo>
                  <a:cubicBezTo>
                    <a:pt x="500" y="311"/>
                    <a:pt x="496" y="316"/>
                    <a:pt x="490" y="316"/>
                  </a:cubicBezTo>
                  <a:cubicBezTo>
                    <a:pt x="484" y="316"/>
                    <a:pt x="479" y="311"/>
                    <a:pt x="479" y="305"/>
                  </a:cubicBezTo>
                  <a:cubicBezTo>
                    <a:pt x="479" y="300"/>
                    <a:pt x="484" y="295"/>
                    <a:pt x="490" y="295"/>
                  </a:cubicBezTo>
                  <a:close/>
                  <a:moveTo>
                    <a:pt x="462" y="295"/>
                  </a:moveTo>
                  <a:cubicBezTo>
                    <a:pt x="467" y="295"/>
                    <a:pt x="472" y="300"/>
                    <a:pt x="472" y="305"/>
                  </a:cubicBezTo>
                  <a:cubicBezTo>
                    <a:pt x="472" y="311"/>
                    <a:pt x="467" y="316"/>
                    <a:pt x="462" y="316"/>
                  </a:cubicBezTo>
                  <a:cubicBezTo>
                    <a:pt x="456" y="316"/>
                    <a:pt x="451" y="311"/>
                    <a:pt x="451" y="305"/>
                  </a:cubicBezTo>
                  <a:cubicBezTo>
                    <a:pt x="451" y="300"/>
                    <a:pt x="456" y="295"/>
                    <a:pt x="462" y="295"/>
                  </a:cubicBezTo>
                  <a:close/>
                  <a:moveTo>
                    <a:pt x="433" y="295"/>
                  </a:moveTo>
                  <a:cubicBezTo>
                    <a:pt x="439" y="295"/>
                    <a:pt x="444" y="300"/>
                    <a:pt x="444" y="305"/>
                  </a:cubicBezTo>
                  <a:cubicBezTo>
                    <a:pt x="444" y="311"/>
                    <a:pt x="439" y="316"/>
                    <a:pt x="433" y="316"/>
                  </a:cubicBezTo>
                  <a:cubicBezTo>
                    <a:pt x="428" y="316"/>
                    <a:pt x="423" y="311"/>
                    <a:pt x="423" y="305"/>
                  </a:cubicBezTo>
                  <a:cubicBezTo>
                    <a:pt x="423" y="300"/>
                    <a:pt x="428" y="295"/>
                    <a:pt x="433" y="295"/>
                  </a:cubicBezTo>
                  <a:close/>
                  <a:moveTo>
                    <a:pt x="405" y="295"/>
                  </a:moveTo>
                  <a:cubicBezTo>
                    <a:pt x="411" y="295"/>
                    <a:pt x="416" y="300"/>
                    <a:pt x="416" y="305"/>
                  </a:cubicBezTo>
                  <a:cubicBezTo>
                    <a:pt x="416" y="311"/>
                    <a:pt x="411" y="316"/>
                    <a:pt x="405" y="316"/>
                  </a:cubicBezTo>
                  <a:cubicBezTo>
                    <a:pt x="400" y="316"/>
                    <a:pt x="395" y="311"/>
                    <a:pt x="395" y="305"/>
                  </a:cubicBezTo>
                  <a:cubicBezTo>
                    <a:pt x="395" y="300"/>
                    <a:pt x="400" y="295"/>
                    <a:pt x="405" y="295"/>
                  </a:cubicBezTo>
                  <a:close/>
                  <a:moveTo>
                    <a:pt x="377" y="295"/>
                  </a:moveTo>
                  <a:cubicBezTo>
                    <a:pt x="383" y="295"/>
                    <a:pt x="387" y="300"/>
                    <a:pt x="387" y="305"/>
                  </a:cubicBezTo>
                  <a:cubicBezTo>
                    <a:pt x="387" y="311"/>
                    <a:pt x="383" y="316"/>
                    <a:pt x="377" y="316"/>
                  </a:cubicBezTo>
                  <a:cubicBezTo>
                    <a:pt x="371" y="316"/>
                    <a:pt x="367" y="311"/>
                    <a:pt x="367" y="305"/>
                  </a:cubicBezTo>
                  <a:cubicBezTo>
                    <a:pt x="367" y="300"/>
                    <a:pt x="371" y="295"/>
                    <a:pt x="377" y="295"/>
                  </a:cubicBezTo>
                  <a:close/>
                  <a:moveTo>
                    <a:pt x="349" y="295"/>
                  </a:moveTo>
                  <a:cubicBezTo>
                    <a:pt x="355" y="295"/>
                    <a:pt x="359" y="300"/>
                    <a:pt x="359" y="305"/>
                  </a:cubicBezTo>
                  <a:cubicBezTo>
                    <a:pt x="359" y="311"/>
                    <a:pt x="355" y="316"/>
                    <a:pt x="349" y="316"/>
                  </a:cubicBezTo>
                  <a:cubicBezTo>
                    <a:pt x="343" y="316"/>
                    <a:pt x="339" y="311"/>
                    <a:pt x="339" y="305"/>
                  </a:cubicBezTo>
                  <a:cubicBezTo>
                    <a:pt x="339" y="300"/>
                    <a:pt x="343" y="295"/>
                    <a:pt x="349" y="295"/>
                  </a:cubicBezTo>
                  <a:close/>
                  <a:moveTo>
                    <a:pt x="321" y="295"/>
                  </a:moveTo>
                  <a:cubicBezTo>
                    <a:pt x="326" y="295"/>
                    <a:pt x="331" y="300"/>
                    <a:pt x="331" y="305"/>
                  </a:cubicBezTo>
                  <a:cubicBezTo>
                    <a:pt x="331" y="311"/>
                    <a:pt x="326" y="316"/>
                    <a:pt x="321" y="316"/>
                  </a:cubicBezTo>
                  <a:cubicBezTo>
                    <a:pt x="315" y="316"/>
                    <a:pt x="310" y="311"/>
                    <a:pt x="310" y="305"/>
                  </a:cubicBezTo>
                  <a:cubicBezTo>
                    <a:pt x="310" y="300"/>
                    <a:pt x="315" y="295"/>
                    <a:pt x="321" y="295"/>
                  </a:cubicBezTo>
                  <a:close/>
                  <a:moveTo>
                    <a:pt x="292" y="295"/>
                  </a:moveTo>
                  <a:cubicBezTo>
                    <a:pt x="298" y="295"/>
                    <a:pt x="303" y="300"/>
                    <a:pt x="303" y="305"/>
                  </a:cubicBezTo>
                  <a:cubicBezTo>
                    <a:pt x="303" y="311"/>
                    <a:pt x="298" y="316"/>
                    <a:pt x="292" y="316"/>
                  </a:cubicBezTo>
                  <a:cubicBezTo>
                    <a:pt x="287" y="316"/>
                    <a:pt x="282" y="311"/>
                    <a:pt x="282" y="305"/>
                  </a:cubicBezTo>
                  <a:cubicBezTo>
                    <a:pt x="282" y="300"/>
                    <a:pt x="287" y="295"/>
                    <a:pt x="292" y="295"/>
                  </a:cubicBezTo>
                  <a:close/>
                  <a:moveTo>
                    <a:pt x="264" y="295"/>
                  </a:moveTo>
                  <a:cubicBezTo>
                    <a:pt x="270" y="295"/>
                    <a:pt x="275" y="300"/>
                    <a:pt x="275" y="305"/>
                  </a:cubicBezTo>
                  <a:cubicBezTo>
                    <a:pt x="275" y="311"/>
                    <a:pt x="270" y="316"/>
                    <a:pt x="264" y="316"/>
                  </a:cubicBezTo>
                  <a:cubicBezTo>
                    <a:pt x="259" y="316"/>
                    <a:pt x="254" y="311"/>
                    <a:pt x="254" y="305"/>
                  </a:cubicBezTo>
                  <a:cubicBezTo>
                    <a:pt x="254" y="300"/>
                    <a:pt x="259" y="295"/>
                    <a:pt x="264" y="295"/>
                  </a:cubicBezTo>
                  <a:close/>
                  <a:moveTo>
                    <a:pt x="236" y="295"/>
                  </a:moveTo>
                  <a:cubicBezTo>
                    <a:pt x="242" y="295"/>
                    <a:pt x="246" y="300"/>
                    <a:pt x="246" y="305"/>
                  </a:cubicBezTo>
                  <a:cubicBezTo>
                    <a:pt x="246" y="311"/>
                    <a:pt x="242" y="316"/>
                    <a:pt x="236" y="316"/>
                  </a:cubicBezTo>
                  <a:cubicBezTo>
                    <a:pt x="230" y="316"/>
                    <a:pt x="226" y="311"/>
                    <a:pt x="226" y="305"/>
                  </a:cubicBezTo>
                  <a:cubicBezTo>
                    <a:pt x="226" y="300"/>
                    <a:pt x="230" y="295"/>
                    <a:pt x="236" y="295"/>
                  </a:cubicBezTo>
                  <a:close/>
                  <a:moveTo>
                    <a:pt x="208" y="295"/>
                  </a:moveTo>
                  <a:cubicBezTo>
                    <a:pt x="214" y="295"/>
                    <a:pt x="218" y="300"/>
                    <a:pt x="218" y="305"/>
                  </a:cubicBezTo>
                  <a:cubicBezTo>
                    <a:pt x="218" y="311"/>
                    <a:pt x="214" y="316"/>
                    <a:pt x="208" y="316"/>
                  </a:cubicBezTo>
                  <a:cubicBezTo>
                    <a:pt x="202" y="316"/>
                    <a:pt x="198" y="311"/>
                    <a:pt x="198" y="305"/>
                  </a:cubicBezTo>
                  <a:cubicBezTo>
                    <a:pt x="198" y="300"/>
                    <a:pt x="202" y="295"/>
                    <a:pt x="208" y="295"/>
                  </a:cubicBezTo>
                  <a:close/>
                  <a:moveTo>
                    <a:pt x="180" y="295"/>
                  </a:moveTo>
                  <a:cubicBezTo>
                    <a:pt x="185" y="295"/>
                    <a:pt x="190" y="300"/>
                    <a:pt x="190" y="305"/>
                  </a:cubicBezTo>
                  <a:cubicBezTo>
                    <a:pt x="190" y="311"/>
                    <a:pt x="185" y="316"/>
                    <a:pt x="180" y="316"/>
                  </a:cubicBezTo>
                  <a:cubicBezTo>
                    <a:pt x="174" y="316"/>
                    <a:pt x="169" y="311"/>
                    <a:pt x="169" y="305"/>
                  </a:cubicBezTo>
                  <a:cubicBezTo>
                    <a:pt x="169" y="300"/>
                    <a:pt x="174" y="295"/>
                    <a:pt x="180" y="295"/>
                  </a:cubicBezTo>
                  <a:close/>
                  <a:moveTo>
                    <a:pt x="152" y="295"/>
                  </a:moveTo>
                  <a:cubicBezTo>
                    <a:pt x="157" y="295"/>
                    <a:pt x="162" y="300"/>
                    <a:pt x="162" y="305"/>
                  </a:cubicBezTo>
                  <a:cubicBezTo>
                    <a:pt x="162" y="311"/>
                    <a:pt x="157" y="316"/>
                    <a:pt x="152" y="316"/>
                  </a:cubicBezTo>
                  <a:cubicBezTo>
                    <a:pt x="146" y="316"/>
                    <a:pt x="141" y="311"/>
                    <a:pt x="141" y="305"/>
                  </a:cubicBezTo>
                  <a:cubicBezTo>
                    <a:pt x="141" y="300"/>
                    <a:pt x="146" y="295"/>
                    <a:pt x="152" y="295"/>
                  </a:cubicBezTo>
                  <a:close/>
                  <a:moveTo>
                    <a:pt x="123" y="295"/>
                  </a:moveTo>
                  <a:cubicBezTo>
                    <a:pt x="129" y="295"/>
                    <a:pt x="134" y="300"/>
                    <a:pt x="134" y="305"/>
                  </a:cubicBezTo>
                  <a:cubicBezTo>
                    <a:pt x="134" y="311"/>
                    <a:pt x="129" y="316"/>
                    <a:pt x="123" y="316"/>
                  </a:cubicBezTo>
                  <a:cubicBezTo>
                    <a:pt x="118" y="316"/>
                    <a:pt x="113" y="311"/>
                    <a:pt x="113" y="305"/>
                  </a:cubicBezTo>
                  <a:cubicBezTo>
                    <a:pt x="113" y="300"/>
                    <a:pt x="118" y="295"/>
                    <a:pt x="123" y="295"/>
                  </a:cubicBezTo>
                  <a:close/>
                  <a:moveTo>
                    <a:pt x="95" y="295"/>
                  </a:moveTo>
                  <a:cubicBezTo>
                    <a:pt x="101" y="295"/>
                    <a:pt x="105" y="300"/>
                    <a:pt x="105" y="305"/>
                  </a:cubicBezTo>
                  <a:cubicBezTo>
                    <a:pt x="105" y="311"/>
                    <a:pt x="101" y="316"/>
                    <a:pt x="95" y="316"/>
                  </a:cubicBezTo>
                  <a:cubicBezTo>
                    <a:pt x="89" y="316"/>
                    <a:pt x="85" y="311"/>
                    <a:pt x="85" y="305"/>
                  </a:cubicBezTo>
                  <a:cubicBezTo>
                    <a:pt x="85" y="300"/>
                    <a:pt x="89" y="295"/>
                    <a:pt x="95" y="295"/>
                  </a:cubicBezTo>
                  <a:close/>
                  <a:moveTo>
                    <a:pt x="67" y="295"/>
                  </a:moveTo>
                  <a:cubicBezTo>
                    <a:pt x="73" y="295"/>
                    <a:pt x="77" y="300"/>
                    <a:pt x="77" y="305"/>
                  </a:cubicBezTo>
                  <a:cubicBezTo>
                    <a:pt x="77" y="311"/>
                    <a:pt x="73" y="316"/>
                    <a:pt x="67" y="316"/>
                  </a:cubicBezTo>
                  <a:cubicBezTo>
                    <a:pt x="61" y="316"/>
                    <a:pt x="57" y="311"/>
                    <a:pt x="57" y="305"/>
                  </a:cubicBezTo>
                  <a:cubicBezTo>
                    <a:pt x="57" y="300"/>
                    <a:pt x="61" y="295"/>
                    <a:pt x="67" y="295"/>
                  </a:cubicBezTo>
                  <a:close/>
                  <a:moveTo>
                    <a:pt x="39" y="295"/>
                  </a:moveTo>
                  <a:cubicBezTo>
                    <a:pt x="44" y="295"/>
                    <a:pt x="49" y="300"/>
                    <a:pt x="49" y="305"/>
                  </a:cubicBezTo>
                  <a:cubicBezTo>
                    <a:pt x="49" y="311"/>
                    <a:pt x="44" y="316"/>
                    <a:pt x="39" y="316"/>
                  </a:cubicBezTo>
                  <a:cubicBezTo>
                    <a:pt x="33" y="316"/>
                    <a:pt x="28" y="311"/>
                    <a:pt x="28" y="305"/>
                  </a:cubicBezTo>
                  <a:cubicBezTo>
                    <a:pt x="28" y="300"/>
                    <a:pt x="33" y="295"/>
                    <a:pt x="39" y="295"/>
                  </a:cubicBezTo>
                  <a:close/>
                  <a:moveTo>
                    <a:pt x="744" y="268"/>
                  </a:moveTo>
                  <a:cubicBezTo>
                    <a:pt x="749" y="268"/>
                    <a:pt x="754" y="273"/>
                    <a:pt x="754" y="279"/>
                  </a:cubicBezTo>
                  <a:cubicBezTo>
                    <a:pt x="754" y="284"/>
                    <a:pt x="749" y="289"/>
                    <a:pt x="744" y="289"/>
                  </a:cubicBezTo>
                  <a:cubicBezTo>
                    <a:pt x="738" y="289"/>
                    <a:pt x="733" y="284"/>
                    <a:pt x="733" y="279"/>
                  </a:cubicBezTo>
                  <a:cubicBezTo>
                    <a:pt x="733" y="273"/>
                    <a:pt x="738" y="268"/>
                    <a:pt x="744" y="268"/>
                  </a:cubicBezTo>
                  <a:close/>
                  <a:moveTo>
                    <a:pt x="715" y="268"/>
                  </a:moveTo>
                  <a:cubicBezTo>
                    <a:pt x="721" y="268"/>
                    <a:pt x="726" y="273"/>
                    <a:pt x="726" y="279"/>
                  </a:cubicBezTo>
                  <a:cubicBezTo>
                    <a:pt x="726" y="284"/>
                    <a:pt x="721" y="289"/>
                    <a:pt x="715" y="289"/>
                  </a:cubicBezTo>
                  <a:cubicBezTo>
                    <a:pt x="710" y="289"/>
                    <a:pt x="705" y="284"/>
                    <a:pt x="705" y="279"/>
                  </a:cubicBezTo>
                  <a:cubicBezTo>
                    <a:pt x="705" y="273"/>
                    <a:pt x="710" y="268"/>
                    <a:pt x="715" y="268"/>
                  </a:cubicBezTo>
                  <a:close/>
                  <a:moveTo>
                    <a:pt x="687" y="268"/>
                  </a:moveTo>
                  <a:cubicBezTo>
                    <a:pt x="693" y="268"/>
                    <a:pt x="697" y="273"/>
                    <a:pt x="697" y="279"/>
                  </a:cubicBezTo>
                  <a:cubicBezTo>
                    <a:pt x="697" y="284"/>
                    <a:pt x="693" y="289"/>
                    <a:pt x="687" y="289"/>
                  </a:cubicBezTo>
                  <a:cubicBezTo>
                    <a:pt x="681" y="289"/>
                    <a:pt x="677" y="284"/>
                    <a:pt x="677" y="279"/>
                  </a:cubicBezTo>
                  <a:cubicBezTo>
                    <a:pt x="677" y="273"/>
                    <a:pt x="681" y="268"/>
                    <a:pt x="687" y="268"/>
                  </a:cubicBezTo>
                  <a:close/>
                  <a:moveTo>
                    <a:pt x="631" y="268"/>
                  </a:moveTo>
                  <a:cubicBezTo>
                    <a:pt x="636" y="268"/>
                    <a:pt x="641" y="273"/>
                    <a:pt x="641" y="279"/>
                  </a:cubicBezTo>
                  <a:cubicBezTo>
                    <a:pt x="641" y="284"/>
                    <a:pt x="636" y="289"/>
                    <a:pt x="631" y="289"/>
                  </a:cubicBezTo>
                  <a:cubicBezTo>
                    <a:pt x="625" y="289"/>
                    <a:pt x="620" y="284"/>
                    <a:pt x="620" y="279"/>
                  </a:cubicBezTo>
                  <a:cubicBezTo>
                    <a:pt x="620" y="273"/>
                    <a:pt x="625" y="268"/>
                    <a:pt x="631" y="268"/>
                  </a:cubicBezTo>
                  <a:close/>
                  <a:moveTo>
                    <a:pt x="603" y="268"/>
                  </a:moveTo>
                  <a:cubicBezTo>
                    <a:pt x="608" y="268"/>
                    <a:pt x="613" y="273"/>
                    <a:pt x="613" y="279"/>
                  </a:cubicBezTo>
                  <a:cubicBezTo>
                    <a:pt x="613" y="284"/>
                    <a:pt x="608" y="289"/>
                    <a:pt x="603" y="289"/>
                  </a:cubicBezTo>
                  <a:cubicBezTo>
                    <a:pt x="597" y="289"/>
                    <a:pt x="592" y="284"/>
                    <a:pt x="592" y="279"/>
                  </a:cubicBezTo>
                  <a:cubicBezTo>
                    <a:pt x="592" y="273"/>
                    <a:pt x="597" y="268"/>
                    <a:pt x="603" y="268"/>
                  </a:cubicBezTo>
                  <a:close/>
                  <a:moveTo>
                    <a:pt x="490" y="268"/>
                  </a:moveTo>
                  <a:cubicBezTo>
                    <a:pt x="496" y="268"/>
                    <a:pt x="500" y="273"/>
                    <a:pt x="500" y="279"/>
                  </a:cubicBezTo>
                  <a:cubicBezTo>
                    <a:pt x="500" y="284"/>
                    <a:pt x="496" y="289"/>
                    <a:pt x="490" y="289"/>
                  </a:cubicBezTo>
                  <a:cubicBezTo>
                    <a:pt x="484" y="289"/>
                    <a:pt x="479" y="284"/>
                    <a:pt x="479" y="279"/>
                  </a:cubicBezTo>
                  <a:cubicBezTo>
                    <a:pt x="479" y="273"/>
                    <a:pt x="484" y="268"/>
                    <a:pt x="490" y="268"/>
                  </a:cubicBezTo>
                  <a:close/>
                  <a:moveTo>
                    <a:pt x="462" y="268"/>
                  </a:moveTo>
                  <a:cubicBezTo>
                    <a:pt x="467" y="268"/>
                    <a:pt x="472" y="273"/>
                    <a:pt x="472" y="279"/>
                  </a:cubicBezTo>
                  <a:cubicBezTo>
                    <a:pt x="472" y="284"/>
                    <a:pt x="467" y="289"/>
                    <a:pt x="462" y="289"/>
                  </a:cubicBezTo>
                  <a:cubicBezTo>
                    <a:pt x="456" y="289"/>
                    <a:pt x="451" y="284"/>
                    <a:pt x="451" y="279"/>
                  </a:cubicBezTo>
                  <a:cubicBezTo>
                    <a:pt x="451" y="273"/>
                    <a:pt x="456" y="268"/>
                    <a:pt x="462" y="268"/>
                  </a:cubicBezTo>
                  <a:close/>
                  <a:moveTo>
                    <a:pt x="433" y="268"/>
                  </a:moveTo>
                  <a:cubicBezTo>
                    <a:pt x="439" y="268"/>
                    <a:pt x="444" y="273"/>
                    <a:pt x="444" y="279"/>
                  </a:cubicBezTo>
                  <a:cubicBezTo>
                    <a:pt x="444" y="284"/>
                    <a:pt x="439" y="289"/>
                    <a:pt x="433" y="289"/>
                  </a:cubicBezTo>
                  <a:cubicBezTo>
                    <a:pt x="428" y="289"/>
                    <a:pt x="423" y="284"/>
                    <a:pt x="423" y="279"/>
                  </a:cubicBezTo>
                  <a:cubicBezTo>
                    <a:pt x="423" y="273"/>
                    <a:pt x="428" y="268"/>
                    <a:pt x="433" y="268"/>
                  </a:cubicBezTo>
                  <a:close/>
                  <a:moveTo>
                    <a:pt x="405" y="268"/>
                  </a:moveTo>
                  <a:cubicBezTo>
                    <a:pt x="411" y="268"/>
                    <a:pt x="416" y="273"/>
                    <a:pt x="416" y="279"/>
                  </a:cubicBezTo>
                  <a:cubicBezTo>
                    <a:pt x="416" y="284"/>
                    <a:pt x="411" y="289"/>
                    <a:pt x="405" y="289"/>
                  </a:cubicBezTo>
                  <a:cubicBezTo>
                    <a:pt x="400" y="289"/>
                    <a:pt x="395" y="284"/>
                    <a:pt x="395" y="279"/>
                  </a:cubicBezTo>
                  <a:cubicBezTo>
                    <a:pt x="395" y="273"/>
                    <a:pt x="400" y="268"/>
                    <a:pt x="405" y="268"/>
                  </a:cubicBezTo>
                  <a:close/>
                  <a:moveTo>
                    <a:pt x="377" y="268"/>
                  </a:moveTo>
                  <a:cubicBezTo>
                    <a:pt x="383" y="268"/>
                    <a:pt x="387" y="273"/>
                    <a:pt x="387" y="279"/>
                  </a:cubicBezTo>
                  <a:cubicBezTo>
                    <a:pt x="387" y="284"/>
                    <a:pt x="383" y="289"/>
                    <a:pt x="377" y="289"/>
                  </a:cubicBezTo>
                  <a:cubicBezTo>
                    <a:pt x="371" y="289"/>
                    <a:pt x="367" y="284"/>
                    <a:pt x="367" y="279"/>
                  </a:cubicBezTo>
                  <a:cubicBezTo>
                    <a:pt x="367" y="273"/>
                    <a:pt x="371" y="268"/>
                    <a:pt x="377" y="268"/>
                  </a:cubicBezTo>
                  <a:close/>
                  <a:moveTo>
                    <a:pt x="349" y="268"/>
                  </a:moveTo>
                  <a:cubicBezTo>
                    <a:pt x="355" y="268"/>
                    <a:pt x="359" y="273"/>
                    <a:pt x="359" y="279"/>
                  </a:cubicBezTo>
                  <a:cubicBezTo>
                    <a:pt x="359" y="284"/>
                    <a:pt x="355" y="289"/>
                    <a:pt x="349" y="289"/>
                  </a:cubicBezTo>
                  <a:cubicBezTo>
                    <a:pt x="343" y="289"/>
                    <a:pt x="339" y="284"/>
                    <a:pt x="339" y="279"/>
                  </a:cubicBezTo>
                  <a:cubicBezTo>
                    <a:pt x="339" y="273"/>
                    <a:pt x="343" y="268"/>
                    <a:pt x="349" y="268"/>
                  </a:cubicBezTo>
                  <a:close/>
                  <a:moveTo>
                    <a:pt x="321" y="268"/>
                  </a:moveTo>
                  <a:cubicBezTo>
                    <a:pt x="326" y="268"/>
                    <a:pt x="331" y="273"/>
                    <a:pt x="331" y="279"/>
                  </a:cubicBezTo>
                  <a:cubicBezTo>
                    <a:pt x="331" y="284"/>
                    <a:pt x="326" y="289"/>
                    <a:pt x="321" y="289"/>
                  </a:cubicBezTo>
                  <a:cubicBezTo>
                    <a:pt x="315" y="289"/>
                    <a:pt x="310" y="284"/>
                    <a:pt x="310" y="279"/>
                  </a:cubicBezTo>
                  <a:cubicBezTo>
                    <a:pt x="310" y="273"/>
                    <a:pt x="315" y="268"/>
                    <a:pt x="321" y="268"/>
                  </a:cubicBezTo>
                  <a:close/>
                  <a:moveTo>
                    <a:pt x="292" y="268"/>
                  </a:moveTo>
                  <a:cubicBezTo>
                    <a:pt x="298" y="268"/>
                    <a:pt x="303" y="273"/>
                    <a:pt x="303" y="279"/>
                  </a:cubicBezTo>
                  <a:cubicBezTo>
                    <a:pt x="303" y="284"/>
                    <a:pt x="298" y="289"/>
                    <a:pt x="292" y="289"/>
                  </a:cubicBezTo>
                  <a:cubicBezTo>
                    <a:pt x="287" y="289"/>
                    <a:pt x="282" y="284"/>
                    <a:pt x="282" y="279"/>
                  </a:cubicBezTo>
                  <a:cubicBezTo>
                    <a:pt x="282" y="273"/>
                    <a:pt x="287" y="268"/>
                    <a:pt x="292" y="268"/>
                  </a:cubicBezTo>
                  <a:close/>
                  <a:moveTo>
                    <a:pt x="264" y="268"/>
                  </a:moveTo>
                  <a:cubicBezTo>
                    <a:pt x="270" y="268"/>
                    <a:pt x="275" y="273"/>
                    <a:pt x="275" y="279"/>
                  </a:cubicBezTo>
                  <a:cubicBezTo>
                    <a:pt x="275" y="284"/>
                    <a:pt x="270" y="289"/>
                    <a:pt x="264" y="289"/>
                  </a:cubicBezTo>
                  <a:cubicBezTo>
                    <a:pt x="259" y="289"/>
                    <a:pt x="254" y="284"/>
                    <a:pt x="254" y="279"/>
                  </a:cubicBezTo>
                  <a:cubicBezTo>
                    <a:pt x="254" y="273"/>
                    <a:pt x="259" y="268"/>
                    <a:pt x="264" y="268"/>
                  </a:cubicBezTo>
                  <a:close/>
                  <a:moveTo>
                    <a:pt x="236" y="268"/>
                  </a:moveTo>
                  <a:cubicBezTo>
                    <a:pt x="242" y="268"/>
                    <a:pt x="246" y="273"/>
                    <a:pt x="246" y="279"/>
                  </a:cubicBezTo>
                  <a:cubicBezTo>
                    <a:pt x="246" y="284"/>
                    <a:pt x="242" y="289"/>
                    <a:pt x="236" y="289"/>
                  </a:cubicBezTo>
                  <a:cubicBezTo>
                    <a:pt x="230" y="289"/>
                    <a:pt x="226" y="284"/>
                    <a:pt x="226" y="279"/>
                  </a:cubicBezTo>
                  <a:cubicBezTo>
                    <a:pt x="226" y="273"/>
                    <a:pt x="230" y="268"/>
                    <a:pt x="236" y="268"/>
                  </a:cubicBezTo>
                  <a:close/>
                  <a:moveTo>
                    <a:pt x="208" y="268"/>
                  </a:moveTo>
                  <a:cubicBezTo>
                    <a:pt x="214" y="268"/>
                    <a:pt x="218" y="273"/>
                    <a:pt x="218" y="279"/>
                  </a:cubicBezTo>
                  <a:cubicBezTo>
                    <a:pt x="218" y="284"/>
                    <a:pt x="214" y="289"/>
                    <a:pt x="208" y="289"/>
                  </a:cubicBezTo>
                  <a:cubicBezTo>
                    <a:pt x="202" y="289"/>
                    <a:pt x="198" y="284"/>
                    <a:pt x="198" y="279"/>
                  </a:cubicBezTo>
                  <a:cubicBezTo>
                    <a:pt x="198" y="273"/>
                    <a:pt x="202" y="268"/>
                    <a:pt x="208" y="268"/>
                  </a:cubicBezTo>
                  <a:close/>
                  <a:moveTo>
                    <a:pt x="180" y="268"/>
                  </a:moveTo>
                  <a:cubicBezTo>
                    <a:pt x="185" y="268"/>
                    <a:pt x="190" y="273"/>
                    <a:pt x="190" y="279"/>
                  </a:cubicBezTo>
                  <a:cubicBezTo>
                    <a:pt x="190" y="284"/>
                    <a:pt x="185" y="289"/>
                    <a:pt x="180" y="289"/>
                  </a:cubicBezTo>
                  <a:cubicBezTo>
                    <a:pt x="174" y="289"/>
                    <a:pt x="169" y="284"/>
                    <a:pt x="169" y="279"/>
                  </a:cubicBezTo>
                  <a:cubicBezTo>
                    <a:pt x="169" y="273"/>
                    <a:pt x="174" y="268"/>
                    <a:pt x="180" y="268"/>
                  </a:cubicBezTo>
                  <a:close/>
                  <a:moveTo>
                    <a:pt x="152" y="268"/>
                  </a:moveTo>
                  <a:cubicBezTo>
                    <a:pt x="157" y="268"/>
                    <a:pt x="162" y="273"/>
                    <a:pt x="162" y="279"/>
                  </a:cubicBezTo>
                  <a:cubicBezTo>
                    <a:pt x="162" y="284"/>
                    <a:pt x="157" y="289"/>
                    <a:pt x="152" y="289"/>
                  </a:cubicBezTo>
                  <a:cubicBezTo>
                    <a:pt x="146" y="289"/>
                    <a:pt x="141" y="284"/>
                    <a:pt x="141" y="279"/>
                  </a:cubicBezTo>
                  <a:cubicBezTo>
                    <a:pt x="141" y="273"/>
                    <a:pt x="146" y="268"/>
                    <a:pt x="152" y="268"/>
                  </a:cubicBezTo>
                  <a:close/>
                  <a:moveTo>
                    <a:pt x="123" y="268"/>
                  </a:moveTo>
                  <a:cubicBezTo>
                    <a:pt x="129" y="268"/>
                    <a:pt x="134" y="273"/>
                    <a:pt x="134" y="279"/>
                  </a:cubicBezTo>
                  <a:cubicBezTo>
                    <a:pt x="134" y="284"/>
                    <a:pt x="129" y="289"/>
                    <a:pt x="123" y="289"/>
                  </a:cubicBezTo>
                  <a:cubicBezTo>
                    <a:pt x="118" y="289"/>
                    <a:pt x="113" y="284"/>
                    <a:pt x="113" y="279"/>
                  </a:cubicBezTo>
                  <a:cubicBezTo>
                    <a:pt x="113" y="273"/>
                    <a:pt x="118" y="268"/>
                    <a:pt x="123" y="268"/>
                  </a:cubicBezTo>
                  <a:close/>
                  <a:moveTo>
                    <a:pt x="95" y="268"/>
                  </a:moveTo>
                  <a:cubicBezTo>
                    <a:pt x="101" y="268"/>
                    <a:pt x="105" y="273"/>
                    <a:pt x="105" y="279"/>
                  </a:cubicBezTo>
                  <a:cubicBezTo>
                    <a:pt x="105" y="284"/>
                    <a:pt x="101" y="289"/>
                    <a:pt x="95" y="289"/>
                  </a:cubicBezTo>
                  <a:cubicBezTo>
                    <a:pt x="89" y="289"/>
                    <a:pt x="85" y="284"/>
                    <a:pt x="85" y="279"/>
                  </a:cubicBezTo>
                  <a:cubicBezTo>
                    <a:pt x="85" y="273"/>
                    <a:pt x="89" y="268"/>
                    <a:pt x="95" y="268"/>
                  </a:cubicBezTo>
                  <a:close/>
                  <a:moveTo>
                    <a:pt x="67" y="268"/>
                  </a:moveTo>
                  <a:cubicBezTo>
                    <a:pt x="73" y="268"/>
                    <a:pt x="77" y="273"/>
                    <a:pt x="77" y="279"/>
                  </a:cubicBezTo>
                  <a:cubicBezTo>
                    <a:pt x="77" y="284"/>
                    <a:pt x="73" y="289"/>
                    <a:pt x="67" y="289"/>
                  </a:cubicBezTo>
                  <a:cubicBezTo>
                    <a:pt x="61" y="289"/>
                    <a:pt x="57" y="284"/>
                    <a:pt x="57" y="279"/>
                  </a:cubicBezTo>
                  <a:cubicBezTo>
                    <a:pt x="57" y="273"/>
                    <a:pt x="61" y="268"/>
                    <a:pt x="67" y="268"/>
                  </a:cubicBezTo>
                  <a:close/>
                  <a:moveTo>
                    <a:pt x="39" y="268"/>
                  </a:moveTo>
                  <a:cubicBezTo>
                    <a:pt x="44" y="268"/>
                    <a:pt x="49" y="273"/>
                    <a:pt x="49" y="279"/>
                  </a:cubicBezTo>
                  <a:cubicBezTo>
                    <a:pt x="49" y="284"/>
                    <a:pt x="44" y="289"/>
                    <a:pt x="39" y="289"/>
                  </a:cubicBezTo>
                  <a:cubicBezTo>
                    <a:pt x="33" y="289"/>
                    <a:pt x="28" y="284"/>
                    <a:pt x="28" y="279"/>
                  </a:cubicBezTo>
                  <a:cubicBezTo>
                    <a:pt x="28" y="273"/>
                    <a:pt x="33" y="268"/>
                    <a:pt x="39" y="268"/>
                  </a:cubicBezTo>
                  <a:close/>
                  <a:moveTo>
                    <a:pt x="11" y="268"/>
                  </a:moveTo>
                  <a:cubicBezTo>
                    <a:pt x="16" y="268"/>
                    <a:pt x="21" y="273"/>
                    <a:pt x="21" y="279"/>
                  </a:cubicBezTo>
                  <a:cubicBezTo>
                    <a:pt x="21" y="284"/>
                    <a:pt x="16" y="289"/>
                    <a:pt x="11" y="289"/>
                  </a:cubicBezTo>
                  <a:cubicBezTo>
                    <a:pt x="5" y="289"/>
                    <a:pt x="0" y="284"/>
                    <a:pt x="0" y="279"/>
                  </a:cubicBezTo>
                  <a:cubicBezTo>
                    <a:pt x="0" y="273"/>
                    <a:pt x="5" y="268"/>
                    <a:pt x="11" y="268"/>
                  </a:cubicBezTo>
                  <a:close/>
                  <a:moveTo>
                    <a:pt x="800" y="241"/>
                  </a:moveTo>
                  <a:cubicBezTo>
                    <a:pt x="806" y="241"/>
                    <a:pt x="810" y="246"/>
                    <a:pt x="810" y="252"/>
                  </a:cubicBezTo>
                  <a:cubicBezTo>
                    <a:pt x="810" y="258"/>
                    <a:pt x="806" y="262"/>
                    <a:pt x="800" y="262"/>
                  </a:cubicBezTo>
                  <a:cubicBezTo>
                    <a:pt x="794" y="262"/>
                    <a:pt x="790" y="258"/>
                    <a:pt x="790" y="252"/>
                  </a:cubicBezTo>
                  <a:cubicBezTo>
                    <a:pt x="790" y="246"/>
                    <a:pt x="794" y="241"/>
                    <a:pt x="800" y="241"/>
                  </a:cubicBezTo>
                  <a:close/>
                  <a:moveTo>
                    <a:pt x="772" y="241"/>
                  </a:moveTo>
                  <a:cubicBezTo>
                    <a:pt x="777" y="241"/>
                    <a:pt x="782" y="246"/>
                    <a:pt x="782" y="252"/>
                  </a:cubicBezTo>
                  <a:cubicBezTo>
                    <a:pt x="782" y="258"/>
                    <a:pt x="777" y="262"/>
                    <a:pt x="772" y="262"/>
                  </a:cubicBezTo>
                  <a:cubicBezTo>
                    <a:pt x="766" y="262"/>
                    <a:pt x="761" y="258"/>
                    <a:pt x="761" y="252"/>
                  </a:cubicBezTo>
                  <a:cubicBezTo>
                    <a:pt x="761" y="246"/>
                    <a:pt x="766" y="241"/>
                    <a:pt x="772" y="241"/>
                  </a:cubicBezTo>
                  <a:close/>
                  <a:moveTo>
                    <a:pt x="744" y="241"/>
                  </a:moveTo>
                  <a:cubicBezTo>
                    <a:pt x="749" y="241"/>
                    <a:pt x="754" y="246"/>
                    <a:pt x="754" y="252"/>
                  </a:cubicBezTo>
                  <a:cubicBezTo>
                    <a:pt x="754" y="258"/>
                    <a:pt x="749" y="262"/>
                    <a:pt x="744" y="262"/>
                  </a:cubicBezTo>
                  <a:cubicBezTo>
                    <a:pt x="738" y="262"/>
                    <a:pt x="733" y="258"/>
                    <a:pt x="733" y="252"/>
                  </a:cubicBezTo>
                  <a:cubicBezTo>
                    <a:pt x="733" y="246"/>
                    <a:pt x="738" y="241"/>
                    <a:pt x="744" y="241"/>
                  </a:cubicBezTo>
                  <a:close/>
                  <a:moveTo>
                    <a:pt x="715" y="241"/>
                  </a:moveTo>
                  <a:cubicBezTo>
                    <a:pt x="721" y="241"/>
                    <a:pt x="726" y="246"/>
                    <a:pt x="726" y="252"/>
                  </a:cubicBezTo>
                  <a:cubicBezTo>
                    <a:pt x="726" y="258"/>
                    <a:pt x="721" y="262"/>
                    <a:pt x="715" y="262"/>
                  </a:cubicBezTo>
                  <a:cubicBezTo>
                    <a:pt x="710" y="262"/>
                    <a:pt x="705" y="258"/>
                    <a:pt x="705" y="252"/>
                  </a:cubicBezTo>
                  <a:cubicBezTo>
                    <a:pt x="705" y="246"/>
                    <a:pt x="710" y="241"/>
                    <a:pt x="715" y="241"/>
                  </a:cubicBezTo>
                  <a:close/>
                  <a:moveTo>
                    <a:pt x="687" y="241"/>
                  </a:moveTo>
                  <a:cubicBezTo>
                    <a:pt x="693" y="241"/>
                    <a:pt x="697" y="246"/>
                    <a:pt x="697" y="252"/>
                  </a:cubicBezTo>
                  <a:cubicBezTo>
                    <a:pt x="697" y="258"/>
                    <a:pt x="693" y="262"/>
                    <a:pt x="687" y="262"/>
                  </a:cubicBezTo>
                  <a:cubicBezTo>
                    <a:pt x="681" y="262"/>
                    <a:pt x="677" y="258"/>
                    <a:pt x="677" y="252"/>
                  </a:cubicBezTo>
                  <a:cubicBezTo>
                    <a:pt x="677" y="246"/>
                    <a:pt x="681" y="241"/>
                    <a:pt x="687" y="241"/>
                  </a:cubicBezTo>
                  <a:close/>
                  <a:moveTo>
                    <a:pt x="631" y="241"/>
                  </a:moveTo>
                  <a:cubicBezTo>
                    <a:pt x="636" y="241"/>
                    <a:pt x="641" y="246"/>
                    <a:pt x="641" y="252"/>
                  </a:cubicBezTo>
                  <a:cubicBezTo>
                    <a:pt x="641" y="258"/>
                    <a:pt x="636" y="262"/>
                    <a:pt x="631" y="262"/>
                  </a:cubicBezTo>
                  <a:cubicBezTo>
                    <a:pt x="625" y="262"/>
                    <a:pt x="620" y="258"/>
                    <a:pt x="620" y="252"/>
                  </a:cubicBezTo>
                  <a:cubicBezTo>
                    <a:pt x="620" y="246"/>
                    <a:pt x="625" y="241"/>
                    <a:pt x="631" y="241"/>
                  </a:cubicBezTo>
                  <a:close/>
                  <a:moveTo>
                    <a:pt x="603" y="241"/>
                  </a:moveTo>
                  <a:cubicBezTo>
                    <a:pt x="608" y="241"/>
                    <a:pt x="613" y="246"/>
                    <a:pt x="613" y="252"/>
                  </a:cubicBezTo>
                  <a:cubicBezTo>
                    <a:pt x="613" y="258"/>
                    <a:pt x="608" y="262"/>
                    <a:pt x="603" y="262"/>
                  </a:cubicBezTo>
                  <a:cubicBezTo>
                    <a:pt x="597" y="262"/>
                    <a:pt x="592" y="258"/>
                    <a:pt x="592" y="252"/>
                  </a:cubicBezTo>
                  <a:cubicBezTo>
                    <a:pt x="592" y="246"/>
                    <a:pt x="597" y="241"/>
                    <a:pt x="603" y="241"/>
                  </a:cubicBezTo>
                  <a:close/>
                  <a:moveTo>
                    <a:pt x="518" y="241"/>
                  </a:moveTo>
                  <a:cubicBezTo>
                    <a:pt x="524" y="241"/>
                    <a:pt x="528" y="246"/>
                    <a:pt x="528" y="252"/>
                  </a:cubicBezTo>
                  <a:cubicBezTo>
                    <a:pt x="528" y="258"/>
                    <a:pt x="524" y="262"/>
                    <a:pt x="518" y="262"/>
                  </a:cubicBezTo>
                  <a:cubicBezTo>
                    <a:pt x="512" y="262"/>
                    <a:pt x="508" y="258"/>
                    <a:pt x="508" y="252"/>
                  </a:cubicBezTo>
                  <a:cubicBezTo>
                    <a:pt x="508" y="246"/>
                    <a:pt x="512" y="241"/>
                    <a:pt x="518" y="241"/>
                  </a:cubicBezTo>
                  <a:close/>
                  <a:moveTo>
                    <a:pt x="490" y="241"/>
                  </a:moveTo>
                  <a:cubicBezTo>
                    <a:pt x="496" y="241"/>
                    <a:pt x="500" y="246"/>
                    <a:pt x="500" y="252"/>
                  </a:cubicBezTo>
                  <a:cubicBezTo>
                    <a:pt x="500" y="258"/>
                    <a:pt x="496" y="262"/>
                    <a:pt x="490" y="262"/>
                  </a:cubicBezTo>
                  <a:cubicBezTo>
                    <a:pt x="484" y="262"/>
                    <a:pt x="479" y="258"/>
                    <a:pt x="479" y="252"/>
                  </a:cubicBezTo>
                  <a:cubicBezTo>
                    <a:pt x="479" y="246"/>
                    <a:pt x="484" y="241"/>
                    <a:pt x="490" y="241"/>
                  </a:cubicBezTo>
                  <a:close/>
                  <a:moveTo>
                    <a:pt x="462" y="241"/>
                  </a:moveTo>
                  <a:cubicBezTo>
                    <a:pt x="467" y="241"/>
                    <a:pt x="472" y="246"/>
                    <a:pt x="472" y="252"/>
                  </a:cubicBezTo>
                  <a:cubicBezTo>
                    <a:pt x="472" y="258"/>
                    <a:pt x="467" y="262"/>
                    <a:pt x="462" y="262"/>
                  </a:cubicBezTo>
                  <a:cubicBezTo>
                    <a:pt x="456" y="262"/>
                    <a:pt x="451" y="258"/>
                    <a:pt x="451" y="252"/>
                  </a:cubicBezTo>
                  <a:cubicBezTo>
                    <a:pt x="451" y="246"/>
                    <a:pt x="456" y="241"/>
                    <a:pt x="462" y="241"/>
                  </a:cubicBezTo>
                  <a:close/>
                  <a:moveTo>
                    <a:pt x="433" y="241"/>
                  </a:moveTo>
                  <a:cubicBezTo>
                    <a:pt x="439" y="241"/>
                    <a:pt x="444" y="246"/>
                    <a:pt x="444" y="252"/>
                  </a:cubicBezTo>
                  <a:cubicBezTo>
                    <a:pt x="444" y="258"/>
                    <a:pt x="439" y="262"/>
                    <a:pt x="433" y="262"/>
                  </a:cubicBezTo>
                  <a:cubicBezTo>
                    <a:pt x="428" y="262"/>
                    <a:pt x="423" y="258"/>
                    <a:pt x="423" y="252"/>
                  </a:cubicBezTo>
                  <a:cubicBezTo>
                    <a:pt x="423" y="246"/>
                    <a:pt x="428" y="241"/>
                    <a:pt x="433" y="241"/>
                  </a:cubicBezTo>
                  <a:close/>
                  <a:moveTo>
                    <a:pt x="405" y="241"/>
                  </a:moveTo>
                  <a:cubicBezTo>
                    <a:pt x="411" y="241"/>
                    <a:pt x="416" y="246"/>
                    <a:pt x="416" y="252"/>
                  </a:cubicBezTo>
                  <a:cubicBezTo>
                    <a:pt x="416" y="258"/>
                    <a:pt x="411" y="262"/>
                    <a:pt x="405" y="262"/>
                  </a:cubicBezTo>
                  <a:cubicBezTo>
                    <a:pt x="400" y="262"/>
                    <a:pt x="395" y="258"/>
                    <a:pt x="395" y="252"/>
                  </a:cubicBezTo>
                  <a:cubicBezTo>
                    <a:pt x="395" y="246"/>
                    <a:pt x="400" y="241"/>
                    <a:pt x="405" y="241"/>
                  </a:cubicBezTo>
                  <a:close/>
                  <a:moveTo>
                    <a:pt x="377" y="241"/>
                  </a:moveTo>
                  <a:cubicBezTo>
                    <a:pt x="383" y="241"/>
                    <a:pt x="387" y="246"/>
                    <a:pt x="387" y="252"/>
                  </a:cubicBezTo>
                  <a:cubicBezTo>
                    <a:pt x="387" y="258"/>
                    <a:pt x="383" y="262"/>
                    <a:pt x="377" y="262"/>
                  </a:cubicBezTo>
                  <a:cubicBezTo>
                    <a:pt x="371" y="262"/>
                    <a:pt x="367" y="258"/>
                    <a:pt x="367" y="252"/>
                  </a:cubicBezTo>
                  <a:cubicBezTo>
                    <a:pt x="367" y="246"/>
                    <a:pt x="371" y="241"/>
                    <a:pt x="377" y="241"/>
                  </a:cubicBezTo>
                  <a:close/>
                  <a:moveTo>
                    <a:pt x="349" y="241"/>
                  </a:moveTo>
                  <a:cubicBezTo>
                    <a:pt x="355" y="241"/>
                    <a:pt x="359" y="246"/>
                    <a:pt x="359" y="252"/>
                  </a:cubicBezTo>
                  <a:cubicBezTo>
                    <a:pt x="359" y="258"/>
                    <a:pt x="355" y="262"/>
                    <a:pt x="349" y="262"/>
                  </a:cubicBezTo>
                  <a:cubicBezTo>
                    <a:pt x="343" y="262"/>
                    <a:pt x="339" y="258"/>
                    <a:pt x="339" y="252"/>
                  </a:cubicBezTo>
                  <a:cubicBezTo>
                    <a:pt x="339" y="246"/>
                    <a:pt x="343" y="241"/>
                    <a:pt x="349" y="241"/>
                  </a:cubicBezTo>
                  <a:close/>
                  <a:moveTo>
                    <a:pt x="321" y="241"/>
                  </a:moveTo>
                  <a:cubicBezTo>
                    <a:pt x="326" y="241"/>
                    <a:pt x="331" y="246"/>
                    <a:pt x="331" y="252"/>
                  </a:cubicBezTo>
                  <a:cubicBezTo>
                    <a:pt x="331" y="258"/>
                    <a:pt x="326" y="262"/>
                    <a:pt x="321" y="262"/>
                  </a:cubicBezTo>
                  <a:cubicBezTo>
                    <a:pt x="315" y="262"/>
                    <a:pt x="310" y="258"/>
                    <a:pt x="310" y="252"/>
                  </a:cubicBezTo>
                  <a:cubicBezTo>
                    <a:pt x="310" y="246"/>
                    <a:pt x="315" y="241"/>
                    <a:pt x="321" y="241"/>
                  </a:cubicBezTo>
                  <a:close/>
                  <a:moveTo>
                    <a:pt x="292" y="241"/>
                  </a:moveTo>
                  <a:cubicBezTo>
                    <a:pt x="298" y="241"/>
                    <a:pt x="303" y="246"/>
                    <a:pt x="303" y="252"/>
                  </a:cubicBezTo>
                  <a:cubicBezTo>
                    <a:pt x="303" y="258"/>
                    <a:pt x="298" y="262"/>
                    <a:pt x="292" y="262"/>
                  </a:cubicBezTo>
                  <a:cubicBezTo>
                    <a:pt x="287" y="262"/>
                    <a:pt x="282" y="258"/>
                    <a:pt x="282" y="252"/>
                  </a:cubicBezTo>
                  <a:cubicBezTo>
                    <a:pt x="282" y="246"/>
                    <a:pt x="287" y="241"/>
                    <a:pt x="292" y="241"/>
                  </a:cubicBezTo>
                  <a:close/>
                  <a:moveTo>
                    <a:pt x="264" y="241"/>
                  </a:moveTo>
                  <a:cubicBezTo>
                    <a:pt x="270" y="241"/>
                    <a:pt x="275" y="246"/>
                    <a:pt x="275" y="252"/>
                  </a:cubicBezTo>
                  <a:cubicBezTo>
                    <a:pt x="275" y="258"/>
                    <a:pt x="270" y="262"/>
                    <a:pt x="264" y="262"/>
                  </a:cubicBezTo>
                  <a:cubicBezTo>
                    <a:pt x="259" y="262"/>
                    <a:pt x="254" y="258"/>
                    <a:pt x="254" y="252"/>
                  </a:cubicBezTo>
                  <a:cubicBezTo>
                    <a:pt x="254" y="246"/>
                    <a:pt x="259" y="241"/>
                    <a:pt x="264" y="241"/>
                  </a:cubicBezTo>
                  <a:close/>
                  <a:moveTo>
                    <a:pt x="236" y="241"/>
                  </a:moveTo>
                  <a:cubicBezTo>
                    <a:pt x="242" y="241"/>
                    <a:pt x="246" y="246"/>
                    <a:pt x="246" y="252"/>
                  </a:cubicBezTo>
                  <a:cubicBezTo>
                    <a:pt x="246" y="258"/>
                    <a:pt x="242" y="262"/>
                    <a:pt x="236" y="262"/>
                  </a:cubicBezTo>
                  <a:cubicBezTo>
                    <a:pt x="230" y="262"/>
                    <a:pt x="226" y="258"/>
                    <a:pt x="226" y="252"/>
                  </a:cubicBezTo>
                  <a:cubicBezTo>
                    <a:pt x="226" y="246"/>
                    <a:pt x="230" y="241"/>
                    <a:pt x="236" y="241"/>
                  </a:cubicBezTo>
                  <a:close/>
                  <a:moveTo>
                    <a:pt x="208" y="241"/>
                  </a:moveTo>
                  <a:cubicBezTo>
                    <a:pt x="214" y="241"/>
                    <a:pt x="218" y="246"/>
                    <a:pt x="218" y="252"/>
                  </a:cubicBezTo>
                  <a:cubicBezTo>
                    <a:pt x="218" y="258"/>
                    <a:pt x="214" y="262"/>
                    <a:pt x="208" y="262"/>
                  </a:cubicBezTo>
                  <a:cubicBezTo>
                    <a:pt x="202" y="262"/>
                    <a:pt x="198" y="258"/>
                    <a:pt x="198" y="252"/>
                  </a:cubicBezTo>
                  <a:cubicBezTo>
                    <a:pt x="198" y="246"/>
                    <a:pt x="202" y="241"/>
                    <a:pt x="208" y="241"/>
                  </a:cubicBezTo>
                  <a:close/>
                  <a:moveTo>
                    <a:pt x="180" y="241"/>
                  </a:moveTo>
                  <a:cubicBezTo>
                    <a:pt x="185" y="241"/>
                    <a:pt x="190" y="246"/>
                    <a:pt x="190" y="252"/>
                  </a:cubicBezTo>
                  <a:cubicBezTo>
                    <a:pt x="190" y="258"/>
                    <a:pt x="185" y="262"/>
                    <a:pt x="180" y="262"/>
                  </a:cubicBezTo>
                  <a:cubicBezTo>
                    <a:pt x="174" y="262"/>
                    <a:pt x="169" y="258"/>
                    <a:pt x="169" y="252"/>
                  </a:cubicBezTo>
                  <a:cubicBezTo>
                    <a:pt x="169" y="246"/>
                    <a:pt x="174" y="241"/>
                    <a:pt x="180" y="241"/>
                  </a:cubicBezTo>
                  <a:close/>
                  <a:moveTo>
                    <a:pt x="152" y="241"/>
                  </a:moveTo>
                  <a:cubicBezTo>
                    <a:pt x="157" y="241"/>
                    <a:pt x="162" y="246"/>
                    <a:pt x="162" y="252"/>
                  </a:cubicBezTo>
                  <a:cubicBezTo>
                    <a:pt x="162" y="258"/>
                    <a:pt x="157" y="262"/>
                    <a:pt x="152" y="262"/>
                  </a:cubicBezTo>
                  <a:cubicBezTo>
                    <a:pt x="146" y="262"/>
                    <a:pt x="141" y="258"/>
                    <a:pt x="141" y="252"/>
                  </a:cubicBezTo>
                  <a:cubicBezTo>
                    <a:pt x="141" y="246"/>
                    <a:pt x="146" y="241"/>
                    <a:pt x="152" y="241"/>
                  </a:cubicBezTo>
                  <a:close/>
                  <a:moveTo>
                    <a:pt x="123" y="241"/>
                  </a:moveTo>
                  <a:cubicBezTo>
                    <a:pt x="129" y="241"/>
                    <a:pt x="134" y="246"/>
                    <a:pt x="134" y="252"/>
                  </a:cubicBezTo>
                  <a:cubicBezTo>
                    <a:pt x="134" y="258"/>
                    <a:pt x="129" y="262"/>
                    <a:pt x="123" y="262"/>
                  </a:cubicBezTo>
                  <a:cubicBezTo>
                    <a:pt x="118" y="262"/>
                    <a:pt x="113" y="258"/>
                    <a:pt x="113" y="252"/>
                  </a:cubicBezTo>
                  <a:cubicBezTo>
                    <a:pt x="113" y="246"/>
                    <a:pt x="118" y="241"/>
                    <a:pt x="123" y="241"/>
                  </a:cubicBezTo>
                  <a:close/>
                  <a:moveTo>
                    <a:pt x="95" y="241"/>
                  </a:moveTo>
                  <a:cubicBezTo>
                    <a:pt x="101" y="241"/>
                    <a:pt x="105" y="246"/>
                    <a:pt x="105" y="252"/>
                  </a:cubicBezTo>
                  <a:cubicBezTo>
                    <a:pt x="105" y="258"/>
                    <a:pt x="101" y="262"/>
                    <a:pt x="95" y="262"/>
                  </a:cubicBezTo>
                  <a:cubicBezTo>
                    <a:pt x="89" y="262"/>
                    <a:pt x="85" y="258"/>
                    <a:pt x="85" y="252"/>
                  </a:cubicBezTo>
                  <a:cubicBezTo>
                    <a:pt x="85" y="246"/>
                    <a:pt x="89" y="241"/>
                    <a:pt x="95" y="241"/>
                  </a:cubicBezTo>
                  <a:close/>
                  <a:moveTo>
                    <a:pt x="67" y="241"/>
                  </a:moveTo>
                  <a:cubicBezTo>
                    <a:pt x="73" y="241"/>
                    <a:pt x="77" y="246"/>
                    <a:pt x="77" y="252"/>
                  </a:cubicBezTo>
                  <a:cubicBezTo>
                    <a:pt x="77" y="258"/>
                    <a:pt x="73" y="262"/>
                    <a:pt x="67" y="262"/>
                  </a:cubicBezTo>
                  <a:cubicBezTo>
                    <a:pt x="61" y="262"/>
                    <a:pt x="57" y="258"/>
                    <a:pt x="57" y="252"/>
                  </a:cubicBezTo>
                  <a:cubicBezTo>
                    <a:pt x="57" y="246"/>
                    <a:pt x="61" y="241"/>
                    <a:pt x="67" y="241"/>
                  </a:cubicBezTo>
                  <a:close/>
                  <a:moveTo>
                    <a:pt x="39" y="241"/>
                  </a:moveTo>
                  <a:cubicBezTo>
                    <a:pt x="44" y="241"/>
                    <a:pt x="49" y="246"/>
                    <a:pt x="49" y="252"/>
                  </a:cubicBezTo>
                  <a:cubicBezTo>
                    <a:pt x="49" y="258"/>
                    <a:pt x="44" y="262"/>
                    <a:pt x="39" y="262"/>
                  </a:cubicBezTo>
                  <a:cubicBezTo>
                    <a:pt x="33" y="262"/>
                    <a:pt x="28" y="258"/>
                    <a:pt x="28" y="252"/>
                  </a:cubicBezTo>
                  <a:cubicBezTo>
                    <a:pt x="28" y="246"/>
                    <a:pt x="33" y="241"/>
                    <a:pt x="39" y="241"/>
                  </a:cubicBezTo>
                  <a:close/>
                  <a:moveTo>
                    <a:pt x="800" y="215"/>
                  </a:moveTo>
                  <a:cubicBezTo>
                    <a:pt x="806" y="215"/>
                    <a:pt x="810" y="219"/>
                    <a:pt x="810" y="225"/>
                  </a:cubicBezTo>
                  <a:cubicBezTo>
                    <a:pt x="810" y="231"/>
                    <a:pt x="806" y="235"/>
                    <a:pt x="800" y="235"/>
                  </a:cubicBezTo>
                  <a:cubicBezTo>
                    <a:pt x="794" y="235"/>
                    <a:pt x="790" y="231"/>
                    <a:pt x="790" y="225"/>
                  </a:cubicBezTo>
                  <a:cubicBezTo>
                    <a:pt x="790" y="219"/>
                    <a:pt x="794" y="215"/>
                    <a:pt x="800" y="215"/>
                  </a:cubicBezTo>
                  <a:close/>
                  <a:moveTo>
                    <a:pt x="772" y="215"/>
                  </a:moveTo>
                  <a:cubicBezTo>
                    <a:pt x="777" y="215"/>
                    <a:pt x="782" y="219"/>
                    <a:pt x="782" y="225"/>
                  </a:cubicBezTo>
                  <a:cubicBezTo>
                    <a:pt x="782" y="231"/>
                    <a:pt x="777" y="235"/>
                    <a:pt x="772" y="235"/>
                  </a:cubicBezTo>
                  <a:cubicBezTo>
                    <a:pt x="766" y="235"/>
                    <a:pt x="761" y="231"/>
                    <a:pt x="761" y="225"/>
                  </a:cubicBezTo>
                  <a:cubicBezTo>
                    <a:pt x="761" y="219"/>
                    <a:pt x="766" y="215"/>
                    <a:pt x="772" y="215"/>
                  </a:cubicBezTo>
                  <a:close/>
                  <a:moveTo>
                    <a:pt x="744" y="215"/>
                  </a:moveTo>
                  <a:cubicBezTo>
                    <a:pt x="749" y="215"/>
                    <a:pt x="754" y="219"/>
                    <a:pt x="754" y="225"/>
                  </a:cubicBezTo>
                  <a:cubicBezTo>
                    <a:pt x="754" y="231"/>
                    <a:pt x="749" y="235"/>
                    <a:pt x="744" y="235"/>
                  </a:cubicBezTo>
                  <a:cubicBezTo>
                    <a:pt x="738" y="235"/>
                    <a:pt x="733" y="231"/>
                    <a:pt x="733" y="225"/>
                  </a:cubicBezTo>
                  <a:cubicBezTo>
                    <a:pt x="733" y="219"/>
                    <a:pt x="738" y="215"/>
                    <a:pt x="744" y="215"/>
                  </a:cubicBezTo>
                  <a:close/>
                  <a:moveTo>
                    <a:pt x="715" y="215"/>
                  </a:moveTo>
                  <a:cubicBezTo>
                    <a:pt x="721" y="215"/>
                    <a:pt x="726" y="219"/>
                    <a:pt x="726" y="225"/>
                  </a:cubicBezTo>
                  <a:cubicBezTo>
                    <a:pt x="726" y="231"/>
                    <a:pt x="721" y="235"/>
                    <a:pt x="715" y="235"/>
                  </a:cubicBezTo>
                  <a:cubicBezTo>
                    <a:pt x="710" y="235"/>
                    <a:pt x="705" y="231"/>
                    <a:pt x="705" y="225"/>
                  </a:cubicBezTo>
                  <a:cubicBezTo>
                    <a:pt x="705" y="219"/>
                    <a:pt x="710" y="215"/>
                    <a:pt x="715" y="215"/>
                  </a:cubicBezTo>
                  <a:close/>
                  <a:moveTo>
                    <a:pt x="687" y="215"/>
                  </a:moveTo>
                  <a:cubicBezTo>
                    <a:pt x="693" y="215"/>
                    <a:pt x="697" y="219"/>
                    <a:pt x="697" y="225"/>
                  </a:cubicBezTo>
                  <a:cubicBezTo>
                    <a:pt x="697" y="231"/>
                    <a:pt x="693" y="235"/>
                    <a:pt x="687" y="235"/>
                  </a:cubicBezTo>
                  <a:cubicBezTo>
                    <a:pt x="681" y="235"/>
                    <a:pt x="677" y="231"/>
                    <a:pt x="677" y="225"/>
                  </a:cubicBezTo>
                  <a:cubicBezTo>
                    <a:pt x="677" y="219"/>
                    <a:pt x="681" y="215"/>
                    <a:pt x="687" y="215"/>
                  </a:cubicBezTo>
                  <a:close/>
                  <a:moveTo>
                    <a:pt x="631" y="215"/>
                  </a:moveTo>
                  <a:cubicBezTo>
                    <a:pt x="636" y="215"/>
                    <a:pt x="641" y="219"/>
                    <a:pt x="641" y="225"/>
                  </a:cubicBezTo>
                  <a:cubicBezTo>
                    <a:pt x="641" y="231"/>
                    <a:pt x="636" y="235"/>
                    <a:pt x="631" y="235"/>
                  </a:cubicBezTo>
                  <a:cubicBezTo>
                    <a:pt x="625" y="235"/>
                    <a:pt x="620" y="231"/>
                    <a:pt x="620" y="225"/>
                  </a:cubicBezTo>
                  <a:cubicBezTo>
                    <a:pt x="620" y="219"/>
                    <a:pt x="625" y="215"/>
                    <a:pt x="631" y="215"/>
                  </a:cubicBezTo>
                  <a:close/>
                  <a:moveTo>
                    <a:pt x="603" y="215"/>
                  </a:moveTo>
                  <a:cubicBezTo>
                    <a:pt x="608" y="215"/>
                    <a:pt x="613" y="219"/>
                    <a:pt x="613" y="225"/>
                  </a:cubicBezTo>
                  <a:cubicBezTo>
                    <a:pt x="613" y="231"/>
                    <a:pt x="608" y="235"/>
                    <a:pt x="603" y="235"/>
                  </a:cubicBezTo>
                  <a:cubicBezTo>
                    <a:pt x="597" y="235"/>
                    <a:pt x="592" y="231"/>
                    <a:pt x="592" y="225"/>
                  </a:cubicBezTo>
                  <a:cubicBezTo>
                    <a:pt x="592" y="219"/>
                    <a:pt x="597" y="215"/>
                    <a:pt x="603" y="215"/>
                  </a:cubicBezTo>
                  <a:close/>
                  <a:moveTo>
                    <a:pt x="574" y="215"/>
                  </a:moveTo>
                  <a:cubicBezTo>
                    <a:pt x="580" y="215"/>
                    <a:pt x="585" y="219"/>
                    <a:pt x="585" y="225"/>
                  </a:cubicBezTo>
                  <a:cubicBezTo>
                    <a:pt x="585" y="231"/>
                    <a:pt x="580" y="235"/>
                    <a:pt x="574" y="235"/>
                  </a:cubicBezTo>
                  <a:cubicBezTo>
                    <a:pt x="569" y="235"/>
                    <a:pt x="564" y="231"/>
                    <a:pt x="564" y="225"/>
                  </a:cubicBezTo>
                  <a:cubicBezTo>
                    <a:pt x="564" y="219"/>
                    <a:pt x="569" y="215"/>
                    <a:pt x="574" y="215"/>
                  </a:cubicBezTo>
                  <a:close/>
                  <a:moveTo>
                    <a:pt x="518" y="215"/>
                  </a:moveTo>
                  <a:cubicBezTo>
                    <a:pt x="524" y="215"/>
                    <a:pt x="528" y="219"/>
                    <a:pt x="528" y="225"/>
                  </a:cubicBezTo>
                  <a:cubicBezTo>
                    <a:pt x="528" y="231"/>
                    <a:pt x="524" y="235"/>
                    <a:pt x="518" y="235"/>
                  </a:cubicBezTo>
                  <a:cubicBezTo>
                    <a:pt x="512" y="235"/>
                    <a:pt x="508" y="231"/>
                    <a:pt x="508" y="225"/>
                  </a:cubicBezTo>
                  <a:cubicBezTo>
                    <a:pt x="508" y="219"/>
                    <a:pt x="512" y="215"/>
                    <a:pt x="518" y="215"/>
                  </a:cubicBezTo>
                  <a:close/>
                  <a:moveTo>
                    <a:pt x="490" y="215"/>
                  </a:moveTo>
                  <a:cubicBezTo>
                    <a:pt x="496" y="215"/>
                    <a:pt x="500" y="219"/>
                    <a:pt x="500" y="225"/>
                  </a:cubicBezTo>
                  <a:cubicBezTo>
                    <a:pt x="500" y="231"/>
                    <a:pt x="496" y="235"/>
                    <a:pt x="490" y="235"/>
                  </a:cubicBezTo>
                  <a:cubicBezTo>
                    <a:pt x="484" y="235"/>
                    <a:pt x="479" y="231"/>
                    <a:pt x="479" y="225"/>
                  </a:cubicBezTo>
                  <a:cubicBezTo>
                    <a:pt x="479" y="219"/>
                    <a:pt x="484" y="215"/>
                    <a:pt x="490" y="215"/>
                  </a:cubicBezTo>
                  <a:close/>
                  <a:moveTo>
                    <a:pt x="462" y="215"/>
                  </a:moveTo>
                  <a:cubicBezTo>
                    <a:pt x="467" y="215"/>
                    <a:pt x="472" y="219"/>
                    <a:pt x="472" y="225"/>
                  </a:cubicBezTo>
                  <a:cubicBezTo>
                    <a:pt x="472" y="231"/>
                    <a:pt x="467" y="235"/>
                    <a:pt x="462" y="235"/>
                  </a:cubicBezTo>
                  <a:cubicBezTo>
                    <a:pt x="456" y="235"/>
                    <a:pt x="451" y="231"/>
                    <a:pt x="451" y="225"/>
                  </a:cubicBezTo>
                  <a:cubicBezTo>
                    <a:pt x="451" y="219"/>
                    <a:pt x="456" y="215"/>
                    <a:pt x="462" y="215"/>
                  </a:cubicBezTo>
                  <a:close/>
                  <a:moveTo>
                    <a:pt x="433" y="215"/>
                  </a:moveTo>
                  <a:cubicBezTo>
                    <a:pt x="439" y="215"/>
                    <a:pt x="444" y="219"/>
                    <a:pt x="444" y="225"/>
                  </a:cubicBezTo>
                  <a:cubicBezTo>
                    <a:pt x="444" y="231"/>
                    <a:pt x="439" y="235"/>
                    <a:pt x="433" y="235"/>
                  </a:cubicBezTo>
                  <a:cubicBezTo>
                    <a:pt x="428" y="235"/>
                    <a:pt x="423" y="231"/>
                    <a:pt x="423" y="225"/>
                  </a:cubicBezTo>
                  <a:cubicBezTo>
                    <a:pt x="423" y="219"/>
                    <a:pt x="428" y="215"/>
                    <a:pt x="433" y="215"/>
                  </a:cubicBezTo>
                  <a:close/>
                  <a:moveTo>
                    <a:pt x="377" y="215"/>
                  </a:moveTo>
                  <a:cubicBezTo>
                    <a:pt x="383" y="215"/>
                    <a:pt x="387" y="219"/>
                    <a:pt x="387" y="225"/>
                  </a:cubicBezTo>
                  <a:cubicBezTo>
                    <a:pt x="387" y="231"/>
                    <a:pt x="383" y="235"/>
                    <a:pt x="377" y="235"/>
                  </a:cubicBezTo>
                  <a:cubicBezTo>
                    <a:pt x="371" y="235"/>
                    <a:pt x="367" y="231"/>
                    <a:pt x="367" y="225"/>
                  </a:cubicBezTo>
                  <a:cubicBezTo>
                    <a:pt x="367" y="219"/>
                    <a:pt x="371" y="215"/>
                    <a:pt x="377" y="215"/>
                  </a:cubicBezTo>
                  <a:close/>
                  <a:moveTo>
                    <a:pt x="349" y="215"/>
                  </a:moveTo>
                  <a:cubicBezTo>
                    <a:pt x="355" y="215"/>
                    <a:pt x="359" y="219"/>
                    <a:pt x="359" y="225"/>
                  </a:cubicBezTo>
                  <a:cubicBezTo>
                    <a:pt x="359" y="231"/>
                    <a:pt x="355" y="235"/>
                    <a:pt x="349" y="235"/>
                  </a:cubicBezTo>
                  <a:cubicBezTo>
                    <a:pt x="343" y="235"/>
                    <a:pt x="339" y="231"/>
                    <a:pt x="339" y="225"/>
                  </a:cubicBezTo>
                  <a:cubicBezTo>
                    <a:pt x="339" y="219"/>
                    <a:pt x="343" y="215"/>
                    <a:pt x="349" y="215"/>
                  </a:cubicBezTo>
                  <a:close/>
                  <a:moveTo>
                    <a:pt x="321" y="215"/>
                  </a:moveTo>
                  <a:cubicBezTo>
                    <a:pt x="326" y="215"/>
                    <a:pt x="331" y="219"/>
                    <a:pt x="331" y="225"/>
                  </a:cubicBezTo>
                  <a:cubicBezTo>
                    <a:pt x="331" y="231"/>
                    <a:pt x="326" y="235"/>
                    <a:pt x="321" y="235"/>
                  </a:cubicBezTo>
                  <a:cubicBezTo>
                    <a:pt x="315" y="235"/>
                    <a:pt x="310" y="231"/>
                    <a:pt x="310" y="225"/>
                  </a:cubicBezTo>
                  <a:cubicBezTo>
                    <a:pt x="310" y="219"/>
                    <a:pt x="315" y="215"/>
                    <a:pt x="321" y="215"/>
                  </a:cubicBezTo>
                  <a:close/>
                  <a:moveTo>
                    <a:pt x="292" y="215"/>
                  </a:moveTo>
                  <a:cubicBezTo>
                    <a:pt x="298" y="215"/>
                    <a:pt x="303" y="219"/>
                    <a:pt x="303" y="225"/>
                  </a:cubicBezTo>
                  <a:cubicBezTo>
                    <a:pt x="303" y="231"/>
                    <a:pt x="298" y="235"/>
                    <a:pt x="292" y="235"/>
                  </a:cubicBezTo>
                  <a:cubicBezTo>
                    <a:pt x="287" y="235"/>
                    <a:pt x="282" y="231"/>
                    <a:pt x="282" y="225"/>
                  </a:cubicBezTo>
                  <a:cubicBezTo>
                    <a:pt x="282" y="219"/>
                    <a:pt x="287" y="215"/>
                    <a:pt x="292" y="215"/>
                  </a:cubicBezTo>
                  <a:close/>
                  <a:moveTo>
                    <a:pt x="264" y="215"/>
                  </a:moveTo>
                  <a:cubicBezTo>
                    <a:pt x="270" y="215"/>
                    <a:pt x="275" y="219"/>
                    <a:pt x="275" y="225"/>
                  </a:cubicBezTo>
                  <a:cubicBezTo>
                    <a:pt x="275" y="231"/>
                    <a:pt x="270" y="235"/>
                    <a:pt x="264" y="235"/>
                  </a:cubicBezTo>
                  <a:cubicBezTo>
                    <a:pt x="259" y="235"/>
                    <a:pt x="254" y="231"/>
                    <a:pt x="254" y="225"/>
                  </a:cubicBezTo>
                  <a:cubicBezTo>
                    <a:pt x="254" y="219"/>
                    <a:pt x="259" y="215"/>
                    <a:pt x="264" y="215"/>
                  </a:cubicBezTo>
                  <a:close/>
                  <a:moveTo>
                    <a:pt x="236" y="215"/>
                  </a:moveTo>
                  <a:cubicBezTo>
                    <a:pt x="242" y="215"/>
                    <a:pt x="246" y="219"/>
                    <a:pt x="246" y="225"/>
                  </a:cubicBezTo>
                  <a:cubicBezTo>
                    <a:pt x="246" y="231"/>
                    <a:pt x="242" y="235"/>
                    <a:pt x="236" y="235"/>
                  </a:cubicBezTo>
                  <a:cubicBezTo>
                    <a:pt x="230" y="235"/>
                    <a:pt x="226" y="231"/>
                    <a:pt x="226" y="225"/>
                  </a:cubicBezTo>
                  <a:cubicBezTo>
                    <a:pt x="226" y="219"/>
                    <a:pt x="230" y="215"/>
                    <a:pt x="236" y="215"/>
                  </a:cubicBezTo>
                  <a:close/>
                  <a:moveTo>
                    <a:pt x="208" y="215"/>
                  </a:moveTo>
                  <a:cubicBezTo>
                    <a:pt x="214" y="215"/>
                    <a:pt x="218" y="219"/>
                    <a:pt x="218" y="225"/>
                  </a:cubicBezTo>
                  <a:cubicBezTo>
                    <a:pt x="218" y="231"/>
                    <a:pt x="214" y="235"/>
                    <a:pt x="208" y="235"/>
                  </a:cubicBezTo>
                  <a:cubicBezTo>
                    <a:pt x="202" y="235"/>
                    <a:pt x="198" y="231"/>
                    <a:pt x="198" y="225"/>
                  </a:cubicBezTo>
                  <a:cubicBezTo>
                    <a:pt x="198" y="219"/>
                    <a:pt x="202" y="215"/>
                    <a:pt x="208" y="215"/>
                  </a:cubicBezTo>
                  <a:close/>
                  <a:moveTo>
                    <a:pt x="180" y="215"/>
                  </a:moveTo>
                  <a:cubicBezTo>
                    <a:pt x="185" y="215"/>
                    <a:pt x="190" y="219"/>
                    <a:pt x="190" y="225"/>
                  </a:cubicBezTo>
                  <a:cubicBezTo>
                    <a:pt x="190" y="231"/>
                    <a:pt x="185" y="235"/>
                    <a:pt x="180" y="235"/>
                  </a:cubicBezTo>
                  <a:cubicBezTo>
                    <a:pt x="174" y="235"/>
                    <a:pt x="169" y="231"/>
                    <a:pt x="169" y="225"/>
                  </a:cubicBezTo>
                  <a:cubicBezTo>
                    <a:pt x="169" y="219"/>
                    <a:pt x="174" y="215"/>
                    <a:pt x="180" y="215"/>
                  </a:cubicBezTo>
                  <a:close/>
                  <a:moveTo>
                    <a:pt x="152" y="215"/>
                  </a:moveTo>
                  <a:cubicBezTo>
                    <a:pt x="157" y="215"/>
                    <a:pt x="162" y="219"/>
                    <a:pt x="162" y="225"/>
                  </a:cubicBezTo>
                  <a:cubicBezTo>
                    <a:pt x="162" y="231"/>
                    <a:pt x="157" y="235"/>
                    <a:pt x="152" y="235"/>
                  </a:cubicBezTo>
                  <a:cubicBezTo>
                    <a:pt x="146" y="235"/>
                    <a:pt x="141" y="231"/>
                    <a:pt x="141" y="225"/>
                  </a:cubicBezTo>
                  <a:cubicBezTo>
                    <a:pt x="141" y="219"/>
                    <a:pt x="146" y="215"/>
                    <a:pt x="152" y="215"/>
                  </a:cubicBezTo>
                  <a:close/>
                  <a:moveTo>
                    <a:pt x="123" y="215"/>
                  </a:moveTo>
                  <a:cubicBezTo>
                    <a:pt x="129" y="215"/>
                    <a:pt x="134" y="219"/>
                    <a:pt x="134" y="225"/>
                  </a:cubicBezTo>
                  <a:cubicBezTo>
                    <a:pt x="134" y="231"/>
                    <a:pt x="129" y="235"/>
                    <a:pt x="123" y="235"/>
                  </a:cubicBezTo>
                  <a:cubicBezTo>
                    <a:pt x="118" y="235"/>
                    <a:pt x="113" y="231"/>
                    <a:pt x="113" y="225"/>
                  </a:cubicBezTo>
                  <a:cubicBezTo>
                    <a:pt x="113" y="219"/>
                    <a:pt x="118" y="215"/>
                    <a:pt x="123" y="215"/>
                  </a:cubicBezTo>
                  <a:close/>
                  <a:moveTo>
                    <a:pt x="95" y="215"/>
                  </a:moveTo>
                  <a:cubicBezTo>
                    <a:pt x="101" y="215"/>
                    <a:pt x="105" y="219"/>
                    <a:pt x="105" y="225"/>
                  </a:cubicBezTo>
                  <a:cubicBezTo>
                    <a:pt x="105" y="231"/>
                    <a:pt x="101" y="235"/>
                    <a:pt x="95" y="235"/>
                  </a:cubicBezTo>
                  <a:cubicBezTo>
                    <a:pt x="89" y="235"/>
                    <a:pt x="85" y="231"/>
                    <a:pt x="85" y="225"/>
                  </a:cubicBezTo>
                  <a:cubicBezTo>
                    <a:pt x="85" y="219"/>
                    <a:pt x="89" y="215"/>
                    <a:pt x="95" y="215"/>
                  </a:cubicBezTo>
                  <a:close/>
                  <a:moveTo>
                    <a:pt x="67" y="215"/>
                  </a:moveTo>
                  <a:cubicBezTo>
                    <a:pt x="73" y="215"/>
                    <a:pt x="77" y="219"/>
                    <a:pt x="77" y="225"/>
                  </a:cubicBezTo>
                  <a:cubicBezTo>
                    <a:pt x="77" y="231"/>
                    <a:pt x="73" y="235"/>
                    <a:pt x="67" y="235"/>
                  </a:cubicBezTo>
                  <a:cubicBezTo>
                    <a:pt x="61" y="235"/>
                    <a:pt x="57" y="231"/>
                    <a:pt x="57" y="225"/>
                  </a:cubicBezTo>
                  <a:cubicBezTo>
                    <a:pt x="57" y="219"/>
                    <a:pt x="61" y="215"/>
                    <a:pt x="67" y="215"/>
                  </a:cubicBezTo>
                  <a:close/>
                  <a:moveTo>
                    <a:pt x="39" y="215"/>
                  </a:moveTo>
                  <a:cubicBezTo>
                    <a:pt x="44" y="215"/>
                    <a:pt x="49" y="219"/>
                    <a:pt x="49" y="225"/>
                  </a:cubicBezTo>
                  <a:cubicBezTo>
                    <a:pt x="49" y="231"/>
                    <a:pt x="44" y="235"/>
                    <a:pt x="39" y="235"/>
                  </a:cubicBezTo>
                  <a:cubicBezTo>
                    <a:pt x="33" y="235"/>
                    <a:pt x="28" y="231"/>
                    <a:pt x="28" y="225"/>
                  </a:cubicBezTo>
                  <a:cubicBezTo>
                    <a:pt x="28" y="219"/>
                    <a:pt x="33" y="215"/>
                    <a:pt x="39" y="215"/>
                  </a:cubicBezTo>
                  <a:close/>
                  <a:moveTo>
                    <a:pt x="800" y="188"/>
                  </a:moveTo>
                  <a:cubicBezTo>
                    <a:pt x="806" y="188"/>
                    <a:pt x="810" y="192"/>
                    <a:pt x="810" y="198"/>
                  </a:cubicBezTo>
                  <a:cubicBezTo>
                    <a:pt x="810" y="204"/>
                    <a:pt x="806" y="209"/>
                    <a:pt x="800" y="209"/>
                  </a:cubicBezTo>
                  <a:cubicBezTo>
                    <a:pt x="794" y="209"/>
                    <a:pt x="790" y="204"/>
                    <a:pt x="790" y="198"/>
                  </a:cubicBezTo>
                  <a:cubicBezTo>
                    <a:pt x="790" y="192"/>
                    <a:pt x="794" y="188"/>
                    <a:pt x="800" y="188"/>
                  </a:cubicBezTo>
                  <a:close/>
                  <a:moveTo>
                    <a:pt x="772" y="188"/>
                  </a:moveTo>
                  <a:cubicBezTo>
                    <a:pt x="777" y="188"/>
                    <a:pt x="782" y="192"/>
                    <a:pt x="782" y="198"/>
                  </a:cubicBezTo>
                  <a:cubicBezTo>
                    <a:pt x="782" y="204"/>
                    <a:pt x="777" y="209"/>
                    <a:pt x="772" y="209"/>
                  </a:cubicBezTo>
                  <a:cubicBezTo>
                    <a:pt x="766" y="209"/>
                    <a:pt x="761" y="204"/>
                    <a:pt x="761" y="198"/>
                  </a:cubicBezTo>
                  <a:cubicBezTo>
                    <a:pt x="761" y="192"/>
                    <a:pt x="766" y="188"/>
                    <a:pt x="772" y="188"/>
                  </a:cubicBezTo>
                  <a:close/>
                  <a:moveTo>
                    <a:pt x="744" y="188"/>
                  </a:moveTo>
                  <a:cubicBezTo>
                    <a:pt x="749" y="188"/>
                    <a:pt x="754" y="192"/>
                    <a:pt x="754" y="198"/>
                  </a:cubicBezTo>
                  <a:cubicBezTo>
                    <a:pt x="754" y="204"/>
                    <a:pt x="749" y="209"/>
                    <a:pt x="744" y="209"/>
                  </a:cubicBezTo>
                  <a:cubicBezTo>
                    <a:pt x="738" y="209"/>
                    <a:pt x="733" y="204"/>
                    <a:pt x="733" y="198"/>
                  </a:cubicBezTo>
                  <a:cubicBezTo>
                    <a:pt x="733" y="192"/>
                    <a:pt x="738" y="188"/>
                    <a:pt x="744" y="188"/>
                  </a:cubicBezTo>
                  <a:close/>
                  <a:moveTo>
                    <a:pt x="715" y="188"/>
                  </a:moveTo>
                  <a:cubicBezTo>
                    <a:pt x="721" y="188"/>
                    <a:pt x="726" y="192"/>
                    <a:pt x="726" y="198"/>
                  </a:cubicBezTo>
                  <a:cubicBezTo>
                    <a:pt x="726" y="204"/>
                    <a:pt x="721" y="209"/>
                    <a:pt x="715" y="209"/>
                  </a:cubicBezTo>
                  <a:cubicBezTo>
                    <a:pt x="710" y="209"/>
                    <a:pt x="705" y="204"/>
                    <a:pt x="705" y="198"/>
                  </a:cubicBezTo>
                  <a:cubicBezTo>
                    <a:pt x="705" y="192"/>
                    <a:pt x="710" y="188"/>
                    <a:pt x="715" y="188"/>
                  </a:cubicBezTo>
                  <a:close/>
                  <a:moveTo>
                    <a:pt x="687" y="188"/>
                  </a:moveTo>
                  <a:cubicBezTo>
                    <a:pt x="693" y="188"/>
                    <a:pt x="697" y="192"/>
                    <a:pt x="697" y="198"/>
                  </a:cubicBezTo>
                  <a:cubicBezTo>
                    <a:pt x="697" y="204"/>
                    <a:pt x="693" y="209"/>
                    <a:pt x="687" y="209"/>
                  </a:cubicBezTo>
                  <a:cubicBezTo>
                    <a:pt x="681" y="209"/>
                    <a:pt x="677" y="204"/>
                    <a:pt x="677" y="198"/>
                  </a:cubicBezTo>
                  <a:cubicBezTo>
                    <a:pt x="677" y="192"/>
                    <a:pt x="681" y="188"/>
                    <a:pt x="687" y="188"/>
                  </a:cubicBezTo>
                  <a:close/>
                  <a:moveTo>
                    <a:pt x="603" y="188"/>
                  </a:moveTo>
                  <a:cubicBezTo>
                    <a:pt x="608" y="188"/>
                    <a:pt x="613" y="192"/>
                    <a:pt x="613" y="198"/>
                  </a:cubicBezTo>
                  <a:cubicBezTo>
                    <a:pt x="613" y="204"/>
                    <a:pt x="608" y="209"/>
                    <a:pt x="603" y="209"/>
                  </a:cubicBezTo>
                  <a:cubicBezTo>
                    <a:pt x="597" y="209"/>
                    <a:pt x="592" y="204"/>
                    <a:pt x="592" y="198"/>
                  </a:cubicBezTo>
                  <a:cubicBezTo>
                    <a:pt x="592" y="192"/>
                    <a:pt x="597" y="188"/>
                    <a:pt x="603" y="188"/>
                  </a:cubicBezTo>
                  <a:close/>
                  <a:moveTo>
                    <a:pt x="574" y="188"/>
                  </a:moveTo>
                  <a:cubicBezTo>
                    <a:pt x="580" y="188"/>
                    <a:pt x="585" y="192"/>
                    <a:pt x="585" y="198"/>
                  </a:cubicBezTo>
                  <a:cubicBezTo>
                    <a:pt x="585" y="204"/>
                    <a:pt x="580" y="209"/>
                    <a:pt x="574" y="209"/>
                  </a:cubicBezTo>
                  <a:cubicBezTo>
                    <a:pt x="569" y="209"/>
                    <a:pt x="564" y="204"/>
                    <a:pt x="564" y="198"/>
                  </a:cubicBezTo>
                  <a:cubicBezTo>
                    <a:pt x="564" y="192"/>
                    <a:pt x="569" y="188"/>
                    <a:pt x="574" y="188"/>
                  </a:cubicBezTo>
                  <a:close/>
                  <a:moveTo>
                    <a:pt x="546" y="188"/>
                  </a:moveTo>
                  <a:cubicBezTo>
                    <a:pt x="552" y="188"/>
                    <a:pt x="557" y="192"/>
                    <a:pt x="557" y="198"/>
                  </a:cubicBezTo>
                  <a:cubicBezTo>
                    <a:pt x="557" y="204"/>
                    <a:pt x="552" y="209"/>
                    <a:pt x="546" y="209"/>
                  </a:cubicBezTo>
                  <a:cubicBezTo>
                    <a:pt x="540" y="209"/>
                    <a:pt x="536" y="204"/>
                    <a:pt x="536" y="198"/>
                  </a:cubicBezTo>
                  <a:cubicBezTo>
                    <a:pt x="536" y="192"/>
                    <a:pt x="540" y="188"/>
                    <a:pt x="546" y="188"/>
                  </a:cubicBezTo>
                  <a:close/>
                  <a:moveTo>
                    <a:pt x="462" y="188"/>
                  </a:moveTo>
                  <a:cubicBezTo>
                    <a:pt x="467" y="188"/>
                    <a:pt x="472" y="192"/>
                    <a:pt x="472" y="198"/>
                  </a:cubicBezTo>
                  <a:cubicBezTo>
                    <a:pt x="472" y="204"/>
                    <a:pt x="467" y="209"/>
                    <a:pt x="462" y="209"/>
                  </a:cubicBezTo>
                  <a:cubicBezTo>
                    <a:pt x="456" y="209"/>
                    <a:pt x="451" y="204"/>
                    <a:pt x="451" y="198"/>
                  </a:cubicBezTo>
                  <a:cubicBezTo>
                    <a:pt x="451" y="192"/>
                    <a:pt x="456" y="188"/>
                    <a:pt x="462" y="188"/>
                  </a:cubicBezTo>
                  <a:close/>
                  <a:moveTo>
                    <a:pt x="405" y="188"/>
                  </a:moveTo>
                  <a:cubicBezTo>
                    <a:pt x="411" y="188"/>
                    <a:pt x="416" y="192"/>
                    <a:pt x="416" y="198"/>
                  </a:cubicBezTo>
                  <a:cubicBezTo>
                    <a:pt x="416" y="204"/>
                    <a:pt x="411" y="209"/>
                    <a:pt x="405" y="209"/>
                  </a:cubicBezTo>
                  <a:cubicBezTo>
                    <a:pt x="400" y="209"/>
                    <a:pt x="395" y="204"/>
                    <a:pt x="395" y="198"/>
                  </a:cubicBezTo>
                  <a:cubicBezTo>
                    <a:pt x="395" y="192"/>
                    <a:pt x="400" y="188"/>
                    <a:pt x="405" y="188"/>
                  </a:cubicBezTo>
                  <a:close/>
                  <a:moveTo>
                    <a:pt x="377" y="188"/>
                  </a:moveTo>
                  <a:cubicBezTo>
                    <a:pt x="383" y="188"/>
                    <a:pt x="387" y="192"/>
                    <a:pt x="387" y="198"/>
                  </a:cubicBezTo>
                  <a:cubicBezTo>
                    <a:pt x="387" y="204"/>
                    <a:pt x="383" y="209"/>
                    <a:pt x="377" y="209"/>
                  </a:cubicBezTo>
                  <a:cubicBezTo>
                    <a:pt x="371" y="209"/>
                    <a:pt x="367" y="204"/>
                    <a:pt x="367" y="198"/>
                  </a:cubicBezTo>
                  <a:cubicBezTo>
                    <a:pt x="367" y="192"/>
                    <a:pt x="371" y="188"/>
                    <a:pt x="377" y="188"/>
                  </a:cubicBezTo>
                  <a:close/>
                  <a:moveTo>
                    <a:pt x="349" y="188"/>
                  </a:moveTo>
                  <a:cubicBezTo>
                    <a:pt x="355" y="188"/>
                    <a:pt x="359" y="192"/>
                    <a:pt x="359" y="198"/>
                  </a:cubicBezTo>
                  <a:cubicBezTo>
                    <a:pt x="359" y="204"/>
                    <a:pt x="355" y="209"/>
                    <a:pt x="349" y="209"/>
                  </a:cubicBezTo>
                  <a:cubicBezTo>
                    <a:pt x="343" y="209"/>
                    <a:pt x="339" y="204"/>
                    <a:pt x="339" y="198"/>
                  </a:cubicBezTo>
                  <a:cubicBezTo>
                    <a:pt x="339" y="192"/>
                    <a:pt x="343" y="188"/>
                    <a:pt x="349" y="188"/>
                  </a:cubicBezTo>
                  <a:close/>
                  <a:moveTo>
                    <a:pt x="264" y="188"/>
                  </a:moveTo>
                  <a:cubicBezTo>
                    <a:pt x="270" y="188"/>
                    <a:pt x="275" y="192"/>
                    <a:pt x="275" y="198"/>
                  </a:cubicBezTo>
                  <a:cubicBezTo>
                    <a:pt x="275" y="204"/>
                    <a:pt x="270" y="209"/>
                    <a:pt x="264" y="209"/>
                  </a:cubicBezTo>
                  <a:cubicBezTo>
                    <a:pt x="259" y="209"/>
                    <a:pt x="254" y="204"/>
                    <a:pt x="254" y="198"/>
                  </a:cubicBezTo>
                  <a:cubicBezTo>
                    <a:pt x="254" y="192"/>
                    <a:pt x="259" y="188"/>
                    <a:pt x="264" y="188"/>
                  </a:cubicBezTo>
                  <a:close/>
                  <a:moveTo>
                    <a:pt x="95" y="188"/>
                  </a:moveTo>
                  <a:cubicBezTo>
                    <a:pt x="101" y="188"/>
                    <a:pt x="105" y="192"/>
                    <a:pt x="105" y="198"/>
                  </a:cubicBezTo>
                  <a:cubicBezTo>
                    <a:pt x="105" y="204"/>
                    <a:pt x="101" y="209"/>
                    <a:pt x="95" y="209"/>
                  </a:cubicBezTo>
                  <a:cubicBezTo>
                    <a:pt x="89" y="209"/>
                    <a:pt x="85" y="204"/>
                    <a:pt x="85" y="198"/>
                  </a:cubicBezTo>
                  <a:cubicBezTo>
                    <a:pt x="85" y="192"/>
                    <a:pt x="89" y="188"/>
                    <a:pt x="95" y="188"/>
                  </a:cubicBezTo>
                  <a:close/>
                  <a:moveTo>
                    <a:pt x="67" y="188"/>
                  </a:moveTo>
                  <a:cubicBezTo>
                    <a:pt x="73" y="188"/>
                    <a:pt x="77" y="192"/>
                    <a:pt x="77" y="198"/>
                  </a:cubicBezTo>
                  <a:cubicBezTo>
                    <a:pt x="77" y="204"/>
                    <a:pt x="73" y="209"/>
                    <a:pt x="67" y="209"/>
                  </a:cubicBezTo>
                  <a:cubicBezTo>
                    <a:pt x="61" y="209"/>
                    <a:pt x="57" y="204"/>
                    <a:pt x="57" y="198"/>
                  </a:cubicBezTo>
                  <a:cubicBezTo>
                    <a:pt x="57" y="192"/>
                    <a:pt x="61" y="188"/>
                    <a:pt x="67" y="188"/>
                  </a:cubicBezTo>
                  <a:close/>
                  <a:moveTo>
                    <a:pt x="39" y="188"/>
                  </a:moveTo>
                  <a:cubicBezTo>
                    <a:pt x="44" y="188"/>
                    <a:pt x="49" y="192"/>
                    <a:pt x="49" y="198"/>
                  </a:cubicBezTo>
                  <a:cubicBezTo>
                    <a:pt x="49" y="204"/>
                    <a:pt x="44" y="209"/>
                    <a:pt x="39" y="209"/>
                  </a:cubicBezTo>
                  <a:cubicBezTo>
                    <a:pt x="33" y="209"/>
                    <a:pt x="28" y="204"/>
                    <a:pt x="28" y="198"/>
                  </a:cubicBezTo>
                  <a:cubicBezTo>
                    <a:pt x="28" y="192"/>
                    <a:pt x="33" y="188"/>
                    <a:pt x="39" y="188"/>
                  </a:cubicBezTo>
                  <a:close/>
                  <a:moveTo>
                    <a:pt x="800" y="161"/>
                  </a:moveTo>
                  <a:cubicBezTo>
                    <a:pt x="806" y="161"/>
                    <a:pt x="810" y="166"/>
                    <a:pt x="810" y="171"/>
                  </a:cubicBezTo>
                  <a:cubicBezTo>
                    <a:pt x="810" y="177"/>
                    <a:pt x="806" y="182"/>
                    <a:pt x="800" y="182"/>
                  </a:cubicBezTo>
                  <a:cubicBezTo>
                    <a:pt x="794" y="182"/>
                    <a:pt x="790" y="177"/>
                    <a:pt x="790" y="171"/>
                  </a:cubicBezTo>
                  <a:cubicBezTo>
                    <a:pt x="790" y="166"/>
                    <a:pt x="794" y="161"/>
                    <a:pt x="800" y="161"/>
                  </a:cubicBezTo>
                  <a:close/>
                  <a:moveTo>
                    <a:pt x="772" y="161"/>
                  </a:moveTo>
                  <a:cubicBezTo>
                    <a:pt x="777" y="161"/>
                    <a:pt x="782" y="166"/>
                    <a:pt x="782" y="171"/>
                  </a:cubicBezTo>
                  <a:cubicBezTo>
                    <a:pt x="782" y="177"/>
                    <a:pt x="777" y="182"/>
                    <a:pt x="772" y="182"/>
                  </a:cubicBezTo>
                  <a:cubicBezTo>
                    <a:pt x="766" y="182"/>
                    <a:pt x="761" y="177"/>
                    <a:pt x="761" y="171"/>
                  </a:cubicBezTo>
                  <a:cubicBezTo>
                    <a:pt x="761" y="166"/>
                    <a:pt x="766" y="161"/>
                    <a:pt x="772" y="161"/>
                  </a:cubicBezTo>
                  <a:close/>
                  <a:moveTo>
                    <a:pt x="744" y="161"/>
                  </a:moveTo>
                  <a:cubicBezTo>
                    <a:pt x="749" y="161"/>
                    <a:pt x="754" y="166"/>
                    <a:pt x="754" y="171"/>
                  </a:cubicBezTo>
                  <a:cubicBezTo>
                    <a:pt x="754" y="177"/>
                    <a:pt x="749" y="182"/>
                    <a:pt x="744" y="182"/>
                  </a:cubicBezTo>
                  <a:cubicBezTo>
                    <a:pt x="738" y="182"/>
                    <a:pt x="733" y="177"/>
                    <a:pt x="733" y="171"/>
                  </a:cubicBezTo>
                  <a:cubicBezTo>
                    <a:pt x="733" y="166"/>
                    <a:pt x="738" y="161"/>
                    <a:pt x="744" y="161"/>
                  </a:cubicBezTo>
                  <a:close/>
                  <a:moveTo>
                    <a:pt x="715" y="161"/>
                  </a:moveTo>
                  <a:cubicBezTo>
                    <a:pt x="721" y="161"/>
                    <a:pt x="726" y="166"/>
                    <a:pt x="726" y="171"/>
                  </a:cubicBezTo>
                  <a:cubicBezTo>
                    <a:pt x="726" y="177"/>
                    <a:pt x="721" y="182"/>
                    <a:pt x="715" y="182"/>
                  </a:cubicBezTo>
                  <a:cubicBezTo>
                    <a:pt x="710" y="182"/>
                    <a:pt x="705" y="177"/>
                    <a:pt x="705" y="171"/>
                  </a:cubicBezTo>
                  <a:cubicBezTo>
                    <a:pt x="705" y="166"/>
                    <a:pt x="710" y="161"/>
                    <a:pt x="715" y="161"/>
                  </a:cubicBezTo>
                  <a:close/>
                  <a:moveTo>
                    <a:pt x="687" y="161"/>
                  </a:moveTo>
                  <a:cubicBezTo>
                    <a:pt x="693" y="161"/>
                    <a:pt x="697" y="166"/>
                    <a:pt x="697" y="171"/>
                  </a:cubicBezTo>
                  <a:cubicBezTo>
                    <a:pt x="697" y="177"/>
                    <a:pt x="693" y="182"/>
                    <a:pt x="687" y="182"/>
                  </a:cubicBezTo>
                  <a:cubicBezTo>
                    <a:pt x="681" y="182"/>
                    <a:pt x="677" y="177"/>
                    <a:pt x="677" y="171"/>
                  </a:cubicBezTo>
                  <a:cubicBezTo>
                    <a:pt x="677" y="166"/>
                    <a:pt x="681" y="161"/>
                    <a:pt x="687" y="161"/>
                  </a:cubicBezTo>
                  <a:close/>
                  <a:moveTo>
                    <a:pt x="659" y="161"/>
                  </a:moveTo>
                  <a:cubicBezTo>
                    <a:pt x="665" y="161"/>
                    <a:pt x="669" y="166"/>
                    <a:pt x="669" y="171"/>
                  </a:cubicBezTo>
                  <a:cubicBezTo>
                    <a:pt x="669" y="177"/>
                    <a:pt x="665" y="182"/>
                    <a:pt x="659" y="182"/>
                  </a:cubicBezTo>
                  <a:cubicBezTo>
                    <a:pt x="653" y="182"/>
                    <a:pt x="649" y="177"/>
                    <a:pt x="649" y="171"/>
                  </a:cubicBezTo>
                  <a:cubicBezTo>
                    <a:pt x="649" y="166"/>
                    <a:pt x="653" y="161"/>
                    <a:pt x="659" y="161"/>
                  </a:cubicBezTo>
                  <a:close/>
                  <a:moveTo>
                    <a:pt x="631" y="161"/>
                  </a:moveTo>
                  <a:cubicBezTo>
                    <a:pt x="636" y="161"/>
                    <a:pt x="641" y="166"/>
                    <a:pt x="641" y="171"/>
                  </a:cubicBezTo>
                  <a:cubicBezTo>
                    <a:pt x="641" y="177"/>
                    <a:pt x="636" y="182"/>
                    <a:pt x="631" y="182"/>
                  </a:cubicBezTo>
                  <a:cubicBezTo>
                    <a:pt x="625" y="182"/>
                    <a:pt x="620" y="177"/>
                    <a:pt x="620" y="171"/>
                  </a:cubicBezTo>
                  <a:cubicBezTo>
                    <a:pt x="620" y="166"/>
                    <a:pt x="625" y="161"/>
                    <a:pt x="631" y="161"/>
                  </a:cubicBezTo>
                  <a:close/>
                  <a:moveTo>
                    <a:pt x="546" y="161"/>
                  </a:moveTo>
                  <a:cubicBezTo>
                    <a:pt x="552" y="161"/>
                    <a:pt x="557" y="166"/>
                    <a:pt x="557" y="171"/>
                  </a:cubicBezTo>
                  <a:cubicBezTo>
                    <a:pt x="557" y="177"/>
                    <a:pt x="552" y="182"/>
                    <a:pt x="546" y="182"/>
                  </a:cubicBezTo>
                  <a:cubicBezTo>
                    <a:pt x="540" y="182"/>
                    <a:pt x="536" y="177"/>
                    <a:pt x="536" y="171"/>
                  </a:cubicBezTo>
                  <a:cubicBezTo>
                    <a:pt x="536" y="166"/>
                    <a:pt x="540" y="161"/>
                    <a:pt x="546" y="161"/>
                  </a:cubicBezTo>
                  <a:close/>
                  <a:moveTo>
                    <a:pt x="377" y="161"/>
                  </a:moveTo>
                  <a:cubicBezTo>
                    <a:pt x="383" y="161"/>
                    <a:pt x="387" y="166"/>
                    <a:pt x="387" y="171"/>
                  </a:cubicBezTo>
                  <a:cubicBezTo>
                    <a:pt x="387" y="177"/>
                    <a:pt x="383" y="182"/>
                    <a:pt x="377" y="182"/>
                  </a:cubicBezTo>
                  <a:cubicBezTo>
                    <a:pt x="371" y="182"/>
                    <a:pt x="367" y="177"/>
                    <a:pt x="367" y="171"/>
                  </a:cubicBezTo>
                  <a:cubicBezTo>
                    <a:pt x="367" y="166"/>
                    <a:pt x="371" y="161"/>
                    <a:pt x="377" y="161"/>
                  </a:cubicBezTo>
                  <a:close/>
                  <a:moveTo>
                    <a:pt x="349" y="161"/>
                  </a:moveTo>
                  <a:cubicBezTo>
                    <a:pt x="355" y="161"/>
                    <a:pt x="359" y="166"/>
                    <a:pt x="359" y="171"/>
                  </a:cubicBezTo>
                  <a:cubicBezTo>
                    <a:pt x="359" y="177"/>
                    <a:pt x="355" y="182"/>
                    <a:pt x="349" y="182"/>
                  </a:cubicBezTo>
                  <a:cubicBezTo>
                    <a:pt x="343" y="182"/>
                    <a:pt x="339" y="177"/>
                    <a:pt x="339" y="171"/>
                  </a:cubicBezTo>
                  <a:cubicBezTo>
                    <a:pt x="339" y="166"/>
                    <a:pt x="343" y="161"/>
                    <a:pt x="349" y="161"/>
                  </a:cubicBezTo>
                  <a:close/>
                  <a:moveTo>
                    <a:pt x="321" y="161"/>
                  </a:moveTo>
                  <a:cubicBezTo>
                    <a:pt x="326" y="161"/>
                    <a:pt x="331" y="166"/>
                    <a:pt x="331" y="171"/>
                  </a:cubicBezTo>
                  <a:cubicBezTo>
                    <a:pt x="331" y="177"/>
                    <a:pt x="326" y="182"/>
                    <a:pt x="321" y="182"/>
                  </a:cubicBezTo>
                  <a:cubicBezTo>
                    <a:pt x="315" y="182"/>
                    <a:pt x="310" y="177"/>
                    <a:pt x="310" y="171"/>
                  </a:cubicBezTo>
                  <a:cubicBezTo>
                    <a:pt x="310" y="166"/>
                    <a:pt x="315" y="161"/>
                    <a:pt x="321" y="161"/>
                  </a:cubicBezTo>
                  <a:close/>
                  <a:moveTo>
                    <a:pt x="800" y="134"/>
                  </a:moveTo>
                  <a:cubicBezTo>
                    <a:pt x="806" y="134"/>
                    <a:pt x="810" y="139"/>
                    <a:pt x="810" y="145"/>
                  </a:cubicBezTo>
                  <a:cubicBezTo>
                    <a:pt x="810" y="150"/>
                    <a:pt x="806" y="155"/>
                    <a:pt x="800" y="155"/>
                  </a:cubicBezTo>
                  <a:cubicBezTo>
                    <a:pt x="794" y="155"/>
                    <a:pt x="790" y="150"/>
                    <a:pt x="790" y="145"/>
                  </a:cubicBezTo>
                  <a:cubicBezTo>
                    <a:pt x="790" y="139"/>
                    <a:pt x="794" y="134"/>
                    <a:pt x="800" y="134"/>
                  </a:cubicBezTo>
                  <a:close/>
                  <a:moveTo>
                    <a:pt x="772" y="134"/>
                  </a:moveTo>
                  <a:cubicBezTo>
                    <a:pt x="777" y="134"/>
                    <a:pt x="782" y="139"/>
                    <a:pt x="782" y="145"/>
                  </a:cubicBezTo>
                  <a:cubicBezTo>
                    <a:pt x="782" y="150"/>
                    <a:pt x="777" y="155"/>
                    <a:pt x="772" y="155"/>
                  </a:cubicBezTo>
                  <a:cubicBezTo>
                    <a:pt x="766" y="155"/>
                    <a:pt x="761" y="150"/>
                    <a:pt x="761" y="145"/>
                  </a:cubicBezTo>
                  <a:cubicBezTo>
                    <a:pt x="761" y="139"/>
                    <a:pt x="766" y="134"/>
                    <a:pt x="772" y="134"/>
                  </a:cubicBezTo>
                  <a:close/>
                  <a:moveTo>
                    <a:pt x="744" y="134"/>
                  </a:moveTo>
                  <a:cubicBezTo>
                    <a:pt x="749" y="134"/>
                    <a:pt x="754" y="139"/>
                    <a:pt x="754" y="145"/>
                  </a:cubicBezTo>
                  <a:cubicBezTo>
                    <a:pt x="754" y="150"/>
                    <a:pt x="749" y="155"/>
                    <a:pt x="744" y="155"/>
                  </a:cubicBezTo>
                  <a:cubicBezTo>
                    <a:pt x="738" y="155"/>
                    <a:pt x="733" y="150"/>
                    <a:pt x="733" y="145"/>
                  </a:cubicBezTo>
                  <a:cubicBezTo>
                    <a:pt x="733" y="139"/>
                    <a:pt x="738" y="134"/>
                    <a:pt x="744" y="134"/>
                  </a:cubicBezTo>
                  <a:close/>
                  <a:moveTo>
                    <a:pt x="715" y="134"/>
                  </a:moveTo>
                  <a:cubicBezTo>
                    <a:pt x="721" y="134"/>
                    <a:pt x="726" y="139"/>
                    <a:pt x="726" y="145"/>
                  </a:cubicBezTo>
                  <a:cubicBezTo>
                    <a:pt x="726" y="150"/>
                    <a:pt x="721" y="155"/>
                    <a:pt x="715" y="155"/>
                  </a:cubicBezTo>
                  <a:cubicBezTo>
                    <a:pt x="710" y="155"/>
                    <a:pt x="705" y="150"/>
                    <a:pt x="705" y="145"/>
                  </a:cubicBezTo>
                  <a:cubicBezTo>
                    <a:pt x="705" y="139"/>
                    <a:pt x="710" y="134"/>
                    <a:pt x="715" y="134"/>
                  </a:cubicBezTo>
                  <a:close/>
                  <a:moveTo>
                    <a:pt x="687" y="134"/>
                  </a:moveTo>
                  <a:cubicBezTo>
                    <a:pt x="693" y="134"/>
                    <a:pt x="697" y="139"/>
                    <a:pt x="697" y="145"/>
                  </a:cubicBezTo>
                  <a:cubicBezTo>
                    <a:pt x="697" y="150"/>
                    <a:pt x="693" y="155"/>
                    <a:pt x="687" y="155"/>
                  </a:cubicBezTo>
                  <a:cubicBezTo>
                    <a:pt x="681" y="155"/>
                    <a:pt x="677" y="150"/>
                    <a:pt x="677" y="145"/>
                  </a:cubicBezTo>
                  <a:cubicBezTo>
                    <a:pt x="677" y="139"/>
                    <a:pt x="681" y="134"/>
                    <a:pt x="687" y="134"/>
                  </a:cubicBezTo>
                  <a:close/>
                  <a:moveTo>
                    <a:pt x="659" y="134"/>
                  </a:moveTo>
                  <a:cubicBezTo>
                    <a:pt x="665" y="134"/>
                    <a:pt x="669" y="139"/>
                    <a:pt x="669" y="145"/>
                  </a:cubicBezTo>
                  <a:cubicBezTo>
                    <a:pt x="669" y="150"/>
                    <a:pt x="665" y="155"/>
                    <a:pt x="659" y="155"/>
                  </a:cubicBezTo>
                  <a:cubicBezTo>
                    <a:pt x="653" y="155"/>
                    <a:pt x="649" y="150"/>
                    <a:pt x="649" y="145"/>
                  </a:cubicBezTo>
                  <a:cubicBezTo>
                    <a:pt x="649" y="139"/>
                    <a:pt x="653" y="134"/>
                    <a:pt x="659" y="134"/>
                  </a:cubicBezTo>
                  <a:close/>
                  <a:moveTo>
                    <a:pt x="631" y="134"/>
                  </a:moveTo>
                  <a:cubicBezTo>
                    <a:pt x="636" y="134"/>
                    <a:pt x="641" y="139"/>
                    <a:pt x="641" y="145"/>
                  </a:cubicBezTo>
                  <a:cubicBezTo>
                    <a:pt x="641" y="150"/>
                    <a:pt x="636" y="155"/>
                    <a:pt x="631" y="155"/>
                  </a:cubicBezTo>
                  <a:cubicBezTo>
                    <a:pt x="625" y="155"/>
                    <a:pt x="620" y="150"/>
                    <a:pt x="620" y="145"/>
                  </a:cubicBezTo>
                  <a:cubicBezTo>
                    <a:pt x="620" y="139"/>
                    <a:pt x="625" y="134"/>
                    <a:pt x="631" y="134"/>
                  </a:cubicBezTo>
                  <a:close/>
                  <a:moveTo>
                    <a:pt x="490" y="134"/>
                  </a:moveTo>
                  <a:cubicBezTo>
                    <a:pt x="496" y="134"/>
                    <a:pt x="500" y="139"/>
                    <a:pt x="500" y="145"/>
                  </a:cubicBezTo>
                  <a:cubicBezTo>
                    <a:pt x="500" y="150"/>
                    <a:pt x="496" y="155"/>
                    <a:pt x="490" y="155"/>
                  </a:cubicBezTo>
                  <a:cubicBezTo>
                    <a:pt x="484" y="155"/>
                    <a:pt x="479" y="150"/>
                    <a:pt x="479" y="145"/>
                  </a:cubicBezTo>
                  <a:cubicBezTo>
                    <a:pt x="479" y="139"/>
                    <a:pt x="484" y="134"/>
                    <a:pt x="490" y="134"/>
                  </a:cubicBezTo>
                  <a:close/>
                  <a:moveTo>
                    <a:pt x="462" y="134"/>
                  </a:moveTo>
                  <a:cubicBezTo>
                    <a:pt x="467" y="134"/>
                    <a:pt x="472" y="139"/>
                    <a:pt x="472" y="145"/>
                  </a:cubicBezTo>
                  <a:cubicBezTo>
                    <a:pt x="472" y="150"/>
                    <a:pt x="467" y="155"/>
                    <a:pt x="462" y="155"/>
                  </a:cubicBezTo>
                  <a:cubicBezTo>
                    <a:pt x="456" y="155"/>
                    <a:pt x="451" y="150"/>
                    <a:pt x="451" y="145"/>
                  </a:cubicBezTo>
                  <a:cubicBezTo>
                    <a:pt x="451" y="139"/>
                    <a:pt x="456" y="134"/>
                    <a:pt x="462" y="134"/>
                  </a:cubicBezTo>
                  <a:close/>
                  <a:moveTo>
                    <a:pt x="433" y="134"/>
                  </a:moveTo>
                  <a:cubicBezTo>
                    <a:pt x="439" y="134"/>
                    <a:pt x="444" y="139"/>
                    <a:pt x="444" y="145"/>
                  </a:cubicBezTo>
                  <a:cubicBezTo>
                    <a:pt x="444" y="150"/>
                    <a:pt x="439" y="155"/>
                    <a:pt x="433" y="155"/>
                  </a:cubicBezTo>
                  <a:cubicBezTo>
                    <a:pt x="428" y="155"/>
                    <a:pt x="423" y="150"/>
                    <a:pt x="423" y="145"/>
                  </a:cubicBezTo>
                  <a:cubicBezTo>
                    <a:pt x="423" y="139"/>
                    <a:pt x="428" y="134"/>
                    <a:pt x="433" y="134"/>
                  </a:cubicBezTo>
                  <a:close/>
                  <a:moveTo>
                    <a:pt x="377" y="134"/>
                  </a:moveTo>
                  <a:cubicBezTo>
                    <a:pt x="383" y="134"/>
                    <a:pt x="387" y="139"/>
                    <a:pt x="387" y="145"/>
                  </a:cubicBezTo>
                  <a:cubicBezTo>
                    <a:pt x="387" y="150"/>
                    <a:pt x="383" y="155"/>
                    <a:pt x="377" y="155"/>
                  </a:cubicBezTo>
                  <a:cubicBezTo>
                    <a:pt x="371" y="155"/>
                    <a:pt x="367" y="150"/>
                    <a:pt x="367" y="145"/>
                  </a:cubicBezTo>
                  <a:cubicBezTo>
                    <a:pt x="367" y="139"/>
                    <a:pt x="371" y="134"/>
                    <a:pt x="377" y="134"/>
                  </a:cubicBezTo>
                  <a:close/>
                  <a:moveTo>
                    <a:pt x="349" y="134"/>
                  </a:moveTo>
                  <a:cubicBezTo>
                    <a:pt x="355" y="134"/>
                    <a:pt x="359" y="139"/>
                    <a:pt x="359" y="145"/>
                  </a:cubicBezTo>
                  <a:cubicBezTo>
                    <a:pt x="359" y="150"/>
                    <a:pt x="355" y="155"/>
                    <a:pt x="349" y="155"/>
                  </a:cubicBezTo>
                  <a:cubicBezTo>
                    <a:pt x="343" y="155"/>
                    <a:pt x="339" y="150"/>
                    <a:pt x="339" y="145"/>
                  </a:cubicBezTo>
                  <a:cubicBezTo>
                    <a:pt x="339" y="139"/>
                    <a:pt x="343" y="134"/>
                    <a:pt x="349" y="134"/>
                  </a:cubicBezTo>
                  <a:close/>
                  <a:moveTo>
                    <a:pt x="321" y="134"/>
                  </a:moveTo>
                  <a:cubicBezTo>
                    <a:pt x="326" y="134"/>
                    <a:pt x="331" y="139"/>
                    <a:pt x="331" y="145"/>
                  </a:cubicBezTo>
                  <a:cubicBezTo>
                    <a:pt x="331" y="150"/>
                    <a:pt x="326" y="155"/>
                    <a:pt x="321" y="155"/>
                  </a:cubicBezTo>
                  <a:cubicBezTo>
                    <a:pt x="315" y="155"/>
                    <a:pt x="310" y="150"/>
                    <a:pt x="310" y="145"/>
                  </a:cubicBezTo>
                  <a:cubicBezTo>
                    <a:pt x="310" y="139"/>
                    <a:pt x="315" y="134"/>
                    <a:pt x="321" y="134"/>
                  </a:cubicBezTo>
                  <a:close/>
                  <a:moveTo>
                    <a:pt x="292" y="134"/>
                  </a:moveTo>
                  <a:cubicBezTo>
                    <a:pt x="298" y="134"/>
                    <a:pt x="303" y="139"/>
                    <a:pt x="303" y="145"/>
                  </a:cubicBezTo>
                  <a:cubicBezTo>
                    <a:pt x="303" y="150"/>
                    <a:pt x="298" y="155"/>
                    <a:pt x="292" y="155"/>
                  </a:cubicBezTo>
                  <a:cubicBezTo>
                    <a:pt x="287" y="155"/>
                    <a:pt x="282" y="150"/>
                    <a:pt x="282" y="145"/>
                  </a:cubicBezTo>
                  <a:cubicBezTo>
                    <a:pt x="282" y="139"/>
                    <a:pt x="287" y="134"/>
                    <a:pt x="292" y="134"/>
                  </a:cubicBezTo>
                  <a:close/>
                  <a:moveTo>
                    <a:pt x="800" y="107"/>
                  </a:moveTo>
                  <a:cubicBezTo>
                    <a:pt x="806" y="107"/>
                    <a:pt x="810" y="112"/>
                    <a:pt x="810" y="118"/>
                  </a:cubicBezTo>
                  <a:cubicBezTo>
                    <a:pt x="810" y="123"/>
                    <a:pt x="806" y="128"/>
                    <a:pt x="800" y="128"/>
                  </a:cubicBezTo>
                  <a:cubicBezTo>
                    <a:pt x="794" y="128"/>
                    <a:pt x="790" y="123"/>
                    <a:pt x="790" y="118"/>
                  </a:cubicBezTo>
                  <a:cubicBezTo>
                    <a:pt x="790" y="112"/>
                    <a:pt x="794" y="107"/>
                    <a:pt x="800" y="107"/>
                  </a:cubicBezTo>
                  <a:close/>
                  <a:moveTo>
                    <a:pt x="772" y="107"/>
                  </a:moveTo>
                  <a:cubicBezTo>
                    <a:pt x="777" y="107"/>
                    <a:pt x="782" y="112"/>
                    <a:pt x="782" y="118"/>
                  </a:cubicBezTo>
                  <a:cubicBezTo>
                    <a:pt x="782" y="123"/>
                    <a:pt x="777" y="128"/>
                    <a:pt x="772" y="128"/>
                  </a:cubicBezTo>
                  <a:cubicBezTo>
                    <a:pt x="766" y="128"/>
                    <a:pt x="761" y="123"/>
                    <a:pt x="761" y="118"/>
                  </a:cubicBezTo>
                  <a:cubicBezTo>
                    <a:pt x="761" y="112"/>
                    <a:pt x="766" y="107"/>
                    <a:pt x="772" y="107"/>
                  </a:cubicBezTo>
                  <a:close/>
                  <a:moveTo>
                    <a:pt x="744" y="107"/>
                  </a:moveTo>
                  <a:cubicBezTo>
                    <a:pt x="749" y="107"/>
                    <a:pt x="754" y="112"/>
                    <a:pt x="754" y="118"/>
                  </a:cubicBezTo>
                  <a:cubicBezTo>
                    <a:pt x="754" y="123"/>
                    <a:pt x="749" y="128"/>
                    <a:pt x="744" y="128"/>
                  </a:cubicBezTo>
                  <a:cubicBezTo>
                    <a:pt x="738" y="128"/>
                    <a:pt x="733" y="123"/>
                    <a:pt x="733" y="118"/>
                  </a:cubicBezTo>
                  <a:cubicBezTo>
                    <a:pt x="733" y="112"/>
                    <a:pt x="738" y="107"/>
                    <a:pt x="744" y="107"/>
                  </a:cubicBezTo>
                  <a:close/>
                  <a:moveTo>
                    <a:pt x="715" y="107"/>
                  </a:moveTo>
                  <a:cubicBezTo>
                    <a:pt x="721" y="107"/>
                    <a:pt x="726" y="112"/>
                    <a:pt x="726" y="118"/>
                  </a:cubicBezTo>
                  <a:cubicBezTo>
                    <a:pt x="726" y="123"/>
                    <a:pt x="721" y="128"/>
                    <a:pt x="715" y="128"/>
                  </a:cubicBezTo>
                  <a:cubicBezTo>
                    <a:pt x="710" y="128"/>
                    <a:pt x="705" y="123"/>
                    <a:pt x="705" y="118"/>
                  </a:cubicBezTo>
                  <a:cubicBezTo>
                    <a:pt x="705" y="112"/>
                    <a:pt x="710" y="107"/>
                    <a:pt x="715" y="107"/>
                  </a:cubicBezTo>
                  <a:close/>
                  <a:moveTo>
                    <a:pt x="687" y="107"/>
                  </a:moveTo>
                  <a:cubicBezTo>
                    <a:pt x="693" y="107"/>
                    <a:pt x="697" y="112"/>
                    <a:pt x="697" y="118"/>
                  </a:cubicBezTo>
                  <a:cubicBezTo>
                    <a:pt x="697" y="123"/>
                    <a:pt x="693" y="128"/>
                    <a:pt x="687" y="128"/>
                  </a:cubicBezTo>
                  <a:cubicBezTo>
                    <a:pt x="681" y="128"/>
                    <a:pt x="677" y="123"/>
                    <a:pt x="677" y="118"/>
                  </a:cubicBezTo>
                  <a:cubicBezTo>
                    <a:pt x="677" y="112"/>
                    <a:pt x="681" y="107"/>
                    <a:pt x="687" y="107"/>
                  </a:cubicBezTo>
                  <a:close/>
                  <a:moveTo>
                    <a:pt x="659" y="107"/>
                  </a:moveTo>
                  <a:cubicBezTo>
                    <a:pt x="665" y="107"/>
                    <a:pt x="669" y="112"/>
                    <a:pt x="669" y="118"/>
                  </a:cubicBezTo>
                  <a:cubicBezTo>
                    <a:pt x="669" y="123"/>
                    <a:pt x="665" y="128"/>
                    <a:pt x="659" y="128"/>
                  </a:cubicBezTo>
                  <a:cubicBezTo>
                    <a:pt x="653" y="128"/>
                    <a:pt x="649" y="123"/>
                    <a:pt x="649" y="118"/>
                  </a:cubicBezTo>
                  <a:cubicBezTo>
                    <a:pt x="649" y="112"/>
                    <a:pt x="653" y="107"/>
                    <a:pt x="659" y="107"/>
                  </a:cubicBezTo>
                  <a:close/>
                  <a:moveTo>
                    <a:pt x="574" y="107"/>
                  </a:moveTo>
                  <a:cubicBezTo>
                    <a:pt x="580" y="107"/>
                    <a:pt x="585" y="112"/>
                    <a:pt x="585" y="118"/>
                  </a:cubicBezTo>
                  <a:cubicBezTo>
                    <a:pt x="585" y="123"/>
                    <a:pt x="580" y="128"/>
                    <a:pt x="574" y="128"/>
                  </a:cubicBezTo>
                  <a:cubicBezTo>
                    <a:pt x="569" y="128"/>
                    <a:pt x="564" y="123"/>
                    <a:pt x="564" y="118"/>
                  </a:cubicBezTo>
                  <a:cubicBezTo>
                    <a:pt x="564" y="112"/>
                    <a:pt x="569" y="107"/>
                    <a:pt x="574" y="107"/>
                  </a:cubicBezTo>
                  <a:close/>
                  <a:moveTo>
                    <a:pt x="518" y="107"/>
                  </a:moveTo>
                  <a:cubicBezTo>
                    <a:pt x="524" y="107"/>
                    <a:pt x="528" y="112"/>
                    <a:pt x="528" y="118"/>
                  </a:cubicBezTo>
                  <a:cubicBezTo>
                    <a:pt x="528" y="123"/>
                    <a:pt x="524" y="128"/>
                    <a:pt x="518" y="128"/>
                  </a:cubicBezTo>
                  <a:cubicBezTo>
                    <a:pt x="512" y="128"/>
                    <a:pt x="508" y="123"/>
                    <a:pt x="508" y="118"/>
                  </a:cubicBezTo>
                  <a:cubicBezTo>
                    <a:pt x="508" y="112"/>
                    <a:pt x="512" y="107"/>
                    <a:pt x="518" y="107"/>
                  </a:cubicBezTo>
                  <a:close/>
                  <a:moveTo>
                    <a:pt x="490" y="107"/>
                  </a:moveTo>
                  <a:cubicBezTo>
                    <a:pt x="496" y="107"/>
                    <a:pt x="500" y="112"/>
                    <a:pt x="500" y="118"/>
                  </a:cubicBezTo>
                  <a:cubicBezTo>
                    <a:pt x="500" y="123"/>
                    <a:pt x="496" y="128"/>
                    <a:pt x="490" y="128"/>
                  </a:cubicBezTo>
                  <a:cubicBezTo>
                    <a:pt x="484" y="128"/>
                    <a:pt x="479" y="123"/>
                    <a:pt x="479" y="118"/>
                  </a:cubicBezTo>
                  <a:cubicBezTo>
                    <a:pt x="479" y="112"/>
                    <a:pt x="484" y="107"/>
                    <a:pt x="490" y="107"/>
                  </a:cubicBezTo>
                  <a:close/>
                  <a:moveTo>
                    <a:pt x="349" y="107"/>
                  </a:moveTo>
                  <a:cubicBezTo>
                    <a:pt x="355" y="107"/>
                    <a:pt x="359" y="112"/>
                    <a:pt x="359" y="118"/>
                  </a:cubicBezTo>
                  <a:cubicBezTo>
                    <a:pt x="359" y="123"/>
                    <a:pt x="355" y="128"/>
                    <a:pt x="349" y="128"/>
                  </a:cubicBezTo>
                  <a:cubicBezTo>
                    <a:pt x="343" y="128"/>
                    <a:pt x="339" y="123"/>
                    <a:pt x="339" y="118"/>
                  </a:cubicBezTo>
                  <a:cubicBezTo>
                    <a:pt x="339" y="112"/>
                    <a:pt x="343" y="107"/>
                    <a:pt x="349" y="107"/>
                  </a:cubicBezTo>
                  <a:close/>
                  <a:moveTo>
                    <a:pt x="292" y="107"/>
                  </a:moveTo>
                  <a:cubicBezTo>
                    <a:pt x="298" y="107"/>
                    <a:pt x="303" y="112"/>
                    <a:pt x="303" y="118"/>
                  </a:cubicBezTo>
                  <a:cubicBezTo>
                    <a:pt x="303" y="123"/>
                    <a:pt x="298" y="128"/>
                    <a:pt x="292" y="128"/>
                  </a:cubicBezTo>
                  <a:cubicBezTo>
                    <a:pt x="287" y="128"/>
                    <a:pt x="282" y="123"/>
                    <a:pt x="282" y="118"/>
                  </a:cubicBezTo>
                  <a:cubicBezTo>
                    <a:pt x="282" y="112"/>
                    <a:pt x="287" y="107"/>
                    <a:pt x="292" y="107"/>
                  </a:cubicBezTo>
                  <a:close/>
                  <a:moveTo>
                    <a:pt x="828" y="81"/>
                  </a:moveTo>
                  <a:cubicBezTo>
                    <a:pt x="834" y="81"/>
                    <a:pt x="838" y="85"/>
                    <a:pt x="838" y="91"/>
                  </a:cubicBezTo>
                  <a:cubicBezTo>
                    <a:pt x="838" y="97"/>
                    <a:pt x="834" y="101"/>
                    <a:pt x="828" y="101"/>
                  </a:cubicBezTo>
                  <a:cubicBezTo>
                    <a:pt x="822" y="101"/>
                    <a:pt x="818" y="97"/>
                    <a:pt x="818" y="91"/>
                  </a:cubicBezTo>
                  <a:cubicBezTo>
                    <a:pt x="818" y="85"/>
                    <a:pt x="822" y="81"/>
                    <a:pt x="828" y="81"/>
                  </a:cubicBezTo>
                  <a:close/>
                  <a:moveTo>
                    <a:pt x="800" y="81"/>
                  </a:moveTo>
                  <a:cubicBezTo>
                    <a:pt x="806" y="81"/>
                    <a:pt x="810" y="85"/>
                    <a:pt x="810" y="91"/>
                  </a:cubicBezTo>
                  <a:cubicBezTo>
                    <a:pt x="810" y="97"/>
                    <a:pt x="806" y="101"/>
                    <a:pt x="800" y="101"/>
                  </a:cubicBezTo>
                  <a:cubicBezTo>
                    <a:pt x="794" y="101"/>
                    <a:pt x="790" y="97"/>
                    <a:pt x="790" y="91"/>
                  </a:cubicBezTo>
                  <a:cubicBezTo>
                    <a:pt x="790" y="85"/>
                    <a:pt x="794" y="81"/>
                    <a:pt x="800" y="81"/>
                  </a:cubicBezTo>
                  <a:close/>
                  <a:moveTo>
                    <a:pt x="772" y="81"/>
                  </a:moveTo>
                  <a:cubicBezTo>
                    <a:pt x="777" y="81"/>
                    <a:pt x="782" y="85"/>
                    <a:pt x="782" y="91"/>
                  </a:cubicBezTo>
                  <a:cubicBezTo>
                    <a:pt x="782" y="97"/>
                    <a:pt x="777" y="101"/>
                    <a:pt x="772" y="101"/>
                  </a:cubicBezTo>
                  <a:cubicBezTo>
                    <a:pt x="766" y="101"/>
                    <a:pt x="761" y="97"/>
                    <a:pt x="761" y="91"/>
                  </a:cubicBezTo>
                  <a:cubicBezTo>
                    <a:pt x="761" y="85"/>
                    <a:pt x="766" y="81"/>
                    <a:pt x="772" y="81"/>
                  </a:cubicBezTo>
                  <a:close/>
                  <a:moveTo>
                    <a:pt x="744" y="81"/>
                  </a:moveTo>
                  <a:cubicBezTo>
                    <a:pt x="749" y="81"/>
                    <a:pt x="754" y="85"/>
                    <a:pt x="754" y="91"/>
                  </a:cubicBezTo>
                  <a:cubicBezTo>
                    <a:pt x="754" y="97"/>
                    <a:pt x="749" y="101"/>
                    <a:pt x="744" y="101"/>
                  </a:cubicBezTo>
                  <a:cubicBezTo>
                    <a:pt x="738" y="101"/>
                    <a:pt x="733" y="97"/>
                    <a:pt x="733" y="91"/>
                  </a:cubicBezTo>
                  <a:cubicBezTo>
                    <a:pt x="733" y="85"/>
                    <a:pt x="738" y="81"/>
                    <a:pt x="744" y="81"/>
                  </a:cubicBezTo>
                  <a:close/>
                  <a:moveTo>
                    <a:pt x="715" y="81"/>
                  </a:moveTo>
                  <a:cubicBezTo>
                    <a:pt x="721" y="81"/>
                    <a:pt x="726" y="85"/>
                    <a:pt x="726" y="91"/>
                  </a:cubicBezTo>
                  <a:cubicBezTo>
                    <a:pt x="726" y="97"/>
                    <a:pt x="721" y="101"/>
                    <a:pt x="715" y="101"/>
                  </a:cubicBezTo>
                  <a:cubicBezTo>
                    <a:pt x="710" y="101"/>
                    <a:pt x="705" y="97"/>
                    <a:pt x="705" y="91"/>
                  </a:cubicBezTo>
                  <a:cubicBezTo>
                    <a:pt x="705" y="85"/>
                    <a:pt x="710" y="81"/>
                    <a:pt x="715" y="81"/>
                  </a:cubicBezTo>
                  <a:close/>
                  <a:moveTo>
                    <a:pt x="687" y="81"/>
                  </a:moveTo>
                  <a:cubicBezTo>
                    <a:pt x="693" y="81"/>
                    <a:pt x="697" y="85"/>
                    <a:pt x="697" y="91"/>
                  </a:cubicBezTo>
                  <a:cubicBezTo>
                    <a:pt x="697" y="97"/>
                    <a:pt x="693" y="101"/>
                    <a:pt x="687" y="101"/>
                  </a:cubicBezTo>
                  <a:cubicBezTo>
                    <a:pt x="681" y="101"/>
                    <a:pt x="677" y="97"/>
                    <a:pt x="677" y="91"/>
                  </a:cubicBezTo>
                  <a:cubicBezTo>
                    <a:pt x="677" y="85"/>
                    <a:pt x="681" y="81"/>
                    <a:pt x="687" y="81"/>
                  </a:cubicBezTo>
                  <a:close/>
                  <a:moveTo>
                    <a:pt x="659" y="81"/>
                  </a:moveTo>
                  <a:cubicBezTo>
                    <a:pt x="665" y="81"/>
                    <a:pt x="669" y="85"/>
                    <a:pt x="669" y="91"/>
                  </a:cubicBezTo>
                  <a:cubicBezTo>
                    <a:pt x="669" y="97"/>
                    <a:pt x="665" y="101"/>
                    <a:pt x="659" y="101"/>
                  </a:cubicBezTo>
                  <a:cubicBezTo>
                    <a:pt x="653" y="101"/>
                    <a:pt x="649" y="97"/>
                    <a:pt x="649" y="91"/>
                  </a:cubicBezTo>
                  <a:cubicBezTo>
                    <a:pt x="649" y="85"/>
                    <a:pt x="653" y="81"/>
                    <a:pt x="659" y="81"/>
                  </a:cubicBezTo>
                  <a:close/>
                  <a:moveTo>
                    <a:pt x="603" y="81"/>
                  </a:moveTo>
                  <a:cubicBezTo>
                    <a:pt x="608" y="81"/>
                    <a:pt x="613" y="85"/>
                    <a:pt x="613" y="91"/>
                  </a:cubicBezTo>
                  <a:cubicBezTo>
                    <a:pt x="613" y="97"/>
                    <a:pt x="608" y="101"/>
                    <a:pt x="603" y="101"/>
                  </a:cubicBezTo>
                  <a:cubicBezTo>
                    <a:pt x="597" y="101"/>
                    <a:pt x="592" y="97"/>
                    <a:pt x="592" y="91"/>
                  </a:cubicBezTo>
                  <a:cubicBezTo>
                    <a:pt x="592" y="85"/>
                    <a:pt x="597" y="81"/>
                    <a:pt x="603" y="81"/>
                  </a:cubicBezTo>
                  <a:close/>
                  <a:moveTo>
                    <a:pt x="574" y="81"/>
                  </a:moveTo>
                  <a:cubicBezTo>
                    <a:pt x="580" y="81"/>
                    <a:pt x="585" y="85"/>
                    <a:pt x="585" y="91"/>
                  </a:cubicBezTo>
                  <a:cubicBezTo>
                    <a:pt x="585" y="97"/>
                    <a:pt x="580" y="101"/>
                    <a:pt x="574" y="101"/>
                  </a:cubicBezTo>
                  <a:cubicBezTo>
                    <a:pt x="569" y="101"/>
                    <a:pt x="564" y="97"/>
                    <a:pt x="564" y="91"/>
                  </a:cubicBezTo>
                  <a:cubicBezTo>
                    <a:pt x="564" y="85"/>
                    <a:pt x="569" y="81"/>
                    <a:pt x="574" y="81"/>
                  </a:cubicBezTo>
                  <a:close/>
                  <a:moveTo>
                    <a:pt x="490" y="81"/>
                  </a:moveTo>
                  <a:cubicBezTo>
                    <a:pt x="496" y="81"/>
                    <a:pt x="500" y="85"/>
                    <a:pt x="500" y="91"/>
                  </a:cubicBezTo>
                  <a:cubicBezTo>
                    <a:pt x="500" y="97"/>
                    <a:pt x="496" y="101"/>
                    <a:pt x="490" y="101"/>
                  </a:cubicBezTo>
                  <a:cubicBezTo>
                    <a:pt x="484" y="101"/>
                    <a:pt x="479" y="97"/>
                    <a:pt x="479" y="91"/>
                  </a:cubicBezTo>
                  <a:cubicBezTo>
                    <a:pt x="479" y="85"/>
                    <a:pt x="484" y="81"/>
                    <a:pt x="490" y="81"/>
                  </a:cubicBezTo>
                  <a:close/>
                  <a:moveTo>
                    <a:pt x="462" y="81"/>
                  </a:moveTo>
                  <a:cubicBezTo>
                    <a:pt x="467" y="81"/>
                    <a:pt x="472" y="85"/>
                    <a:pt x="472" y="91"/>
                  </a:cubicBezTo>
                  <a:cubicBezTo>
                    <a:pt x="472" y="97"/>
                    <a:pt x="467" y="101"/>
                    <a:pt x="462" y="101"/>
                  </a:cubicBezTo>
                  <a:cubicBezTo>
                    <a:pt x="456" y="101"/>
                    <a:pt x="451" y="97"/>
                    <a:pt x="451" y="91"/>
                  </a:cubicBezTo>
                  <a:cubicBezTo>
                    <a:pt x="451" y="85"/>
                    <a:pt x="456" y="81"/>
                    <a:pt x="462" y="81"/>
                  </a:cubicBezTo>
                  <a:close/>
                  <a:moveTo>
                    <a:pt x="433" y="81"/>
                  </a:moveTo>
                  <a:cubicBezTo>
                    <a:pt x="439" y="81"/>
                    <a:pt x="444" y="85"/>
                    <a:pt x="444" y="91"/>
                  </a:cubicBezTo>
                  <a:cubicBezTo>
                    <a:pt x="444" y="97"/>
                    <a:pt x="439" y="101"/>
                    <a:pt x="433" y="101"/>
                  </a:cubicBezTo>
                  <a:cubicBezTo>
                    <a:pt x="428" y="101"/>
                    <a:pt x="423" y="97"/>
                    <a:pt x="423" y="91"/>
                  </a:cubicBezTo>
                  <a:cubicBezTo>
                    <a:pt x="423" y="85"/>
                    <a:pt x="428" y="81"/>
                    <a:pt x="433" y="81"/>
                  </a:cubicBezTo>
                  <a:close/>
                  <a:moveTo>
                    <a:pt x="828" y="54"/>
                  </a:moveTo>
                  <a:cubicBezTo>
                    <a:pt x="834" y="54"/>
                    <a:pt x="838" y="58"/>
                    <a:pt x="838" y="64"/>
                  </a:cubicBezTo>
                  <a:cubicBezTo>
                    <a:pt x="838" y="70"/>
                    <a:pt x="834" y="74"/>
                    <a:pt x="828" y="74"/>
                  </a:cubicBezTo>
                  <a:cubicBezTo>
                    <a:pt x="822" y="74"/>
                    <a:pt x="818" y="70"/>
                    <a:pt x="818" y="64"/>
                  </a:cubicBezTo>
                  <a:cubicBezTo>
                    <a:pt x="818" y="58"/>
                    <a:pt x="822" y="54"/>
                    <a:pt x="828" y="54"/>
                  </a:cubicBezTo>
                  <a:close/>
                  <a:moveTo>
                    <a:pt x="800" y="54"/>
                  </a:moveTo>
                  <a:cubicBezTo>
                    <a:pt x="806" y="54"/>
                    <a:pt x="810" y="58"/>
                    <a:pt x="810" y="64"/>
                  </a:cubicBezTo>
                  <a:cubicBezTo>
                    <a:pt x="810" y="70"/>
                    <a:pt x="806" y="74"/>
                    <a:pt x="800" y="74"/>
                  </a:cubicBezTo>
                  <a:cubicBezTo>
                    <a:pt x="794" y="74"/>
                    <a:pt x="790" y="70"/>
                    <a:pt x="790" y="64"/>
                  </a:cubicBezTo>
                  <a:cubicBezTo>
                    <a:pt x="790" y="58"/>
                    <a:pt x="794" y="54"/>
                    <a:pt x="800" y="54"/>
                  </a:cubicBezTo>
                  <a:close/>
                  <a:moveTo>
                    <a:pt x="772" y="54"/>
                  </a:moveTo>
                  <a:cubicBezTo>
                    <a:pt x="777" y="54"/>
                    <a:pt x="782" y="58"/>
                    <a:pt x="782" y="64"/>
                  </a:cubicBezTo>
                  <a:cubicBezTo>
                    <a:pt x="782" y="70"/>
                    <a:pt x="777" y="74"/>
                    <a:pt x="772" y="74"/>
                  </a:cubicBezTo>
                  <a:cubicBezTo>
                    <a:pt x="766" y="74"/>
                    <a:pt x="761" y="70"/>
                    <a:pt x="761" y="64"/>
                  </a:cubicBezTo>
                  <a:cubicBezTo>
                    <a:pt x="761" y="58"/>
                    <a:pt x="766" y="54"/>
                    <a:pt x="772" y="54"/>
                  </a:cubicBezTo>
                  <a:close/>
                  <a:moveTo>
                    <a:pt x="744" y="54"/>
                  </a:moveTo>
                  <a:cubicBezTo>
                    <a:pt x="749" y="54"/>
                    <a:pt x="754" y="58"/>
                    <a:pt x="754" y="64"/>
                  </a:cubicBezTo>
                  <a:cubicBezTo>
                    <a:pt x="754" y="70"/>
                    <a:pt x="749" y="74"/>
                    <a:pt x="744" y="74"/>
                  </a:cubicBezTo>
                  <a:cubicBezTo>
                    <a:pt x="738" y="74"/>
                    <a:pt x="733" y="70"/>
                    <a:pt x="733" y="64"/>
                  </a:cubicBezTo>
                  <a:cubicBezTo>
                    <a:pt x="733" y="58"/>
                    <a:pt x="738" y="54"/>
                    <a:pt x="744" y="54"/>
                  </a:cubicBezTo>
                  <a:close/>
                  <a:moveTo>
                    <a:pt x="715" y="54"/>
                  </a:moveTo>
                  <a:cubicBezTo>
                    <a:pt x="721" y="54"/>
                    <a:pt x="726" y="58"/>
                    <a:pt x="726" y="64"/>
                  </a:cubicBezTo>
                  <a:cubicBezTo>
                    <a:pt x="726" y="70"/>
                    <a:pt x="721" y="74"/>
                    <a:pt x="715" y="74"/>
                  </a:cubicBezTo>
                  <a:cubicBezTo>
                    <a:pt x="710" y="74"/>
                    <a:pt x="705" y="70"/>
                    <a:pt x="705" y="64"/>
                  </a:cubicBezTo>
                  <a:cubicBezTo>
                    <a:pt x="705" y="58"/>
                    <a:pt x="710" y="54"/>
                    <a:pt x="715" y="54"/>
                  </a:cubicBezTo>
                  <a:close/>
                  <a:moveTo>
                    <a:pt x="687" y="54"/>
                  </a:moveTo>
                  <a:cubicBezTo>
                    <a:pt x="693" y="54"/>
                    <a:pt x="697" y="58"/>
                    <a:pt x="697" y="64"/>
                  </a:cubicBezTo>
                  <a:cubicBezTo>
                    <a:pt x="697" y="70"/>
                    <a:pt x="693" y="74"/>
                    <a:pt x="687" y="74"/>
                  </a:cubicBezTo>
                  <a:cubicBezTo>
                    <a:pt x="681" y="74"/>
                    <a:pt x="677" y="70"/>
                    <a:pt x="677" y="64"/>
                  </a:cubicBezTo>
                  <a:cubicBezTo>
                    <a:pt x="677" y="58"/>
                    <a:pt x="681" y="54"/>
                    <a:pt x="687" y="54"/>
                  </a:cubicBezTo>
                  <a:close/>
                  <a:moveTo>
                    <a:pt x="603" y="54"/>
                  </a:moveTo>
                  <a:cubicBezTo>
                    <a:pt x="608" y="54"/>
                    <a:pt x="613" y="58"/>
                    <a:pt x="613" y="64"/>
                  </a:cubicBezTo>
                  <a:cubicBezTo>
                    <a:pt x="613" y="70"/>
                    <a:pt x="608" y="74"/>
                    <a:pt x="603" y="74"/>
                  </a:cubicBezTo>
                  <a:cubicBezTo>
                    <a:pt x="597" y="74"/>
                    <a:pt x="592" y="70"/>
                    <a:pt x="592" y="64"/>
                  </a:cubicBezTo>
                  <a:cubicBezTo>
                    <a:pt x="592" y="58"/>
                    <a:pt x="597" y="54"/>
                    <a:pt x="603" y="54"/>
                  </a:cubicBezTo>
                  <a:close/>
                  <a:moveTo>
                    <a:pt x="574" y="54"/>
                  </a:moveTo>
                  <a:cubicBezTo>
                    <a:pt x="580" y="54"/>
                    <a:pt x="585" y="58"/>
                    <a:pt x="585" y="64"/>
                  </a:cubicBezTo>
                  <a:cubicBezTo>
                    <a:pt x="585" y="70"/>
                    <a:pt x="580" y="74"/>
                    <a:pt x="574" y="74"/>
                  </a:cubicBezTo>
                  <a:cubicBezTo>
                    <a:pt x="569" y="74"/>
                    <a:pt x="564" y="70"/>
                    <a:pt x="564" y="64"/>
                  </a:cubicBezTo>
                  <a:cubicBezTo>
                    <a:pt x="564" y="58"/>
                    <a:pt x="569" y="54"/>
                    <a:pt x="574" y="54"/>
                  </a:cubicBezTo>
                  <a:close/>
                  <a:moveTo>
                    <a:pt x="546" y="54"/>
                  </a:moveTo>
                  <a:cubicBezTo>
                    <a:pt x="552" y="54"/>
                    <a:pt x="557" y="58"/>
                    <a:pt x="557" y="64"/>
                  </a:cubicBezTo>
                  <a:cubicBezTo>
                    <a:pt x="557" y="70"/>
                    <a:pt x="552" y="74"/>
                    <a:pt x="546" y="74"/>
                  </a:cubicBezTo>
                  <a:cubicBezTo>
                    <a:pt x="540" y="74"/>
                    <a:pt x="536" y="70"/>
                    <a:pt x="536" y="64"/>
                  </a:cubicBezTo>
                  <a:cubicBezTo>
                    <a:pt x="536" y="58"/>
                    <a:pt x="540" y="54"/>
                    <a:pt x="546" y="54"/>
                  </a:cubicBezTo>
                  <a:close/>
                  <a:moveTo>
                    <a:pt x="405" y="54"/>
                  </a:moveTo>
                  <a:cubicBezTo>
                    <a:pt x="411" y="54"/>
                    <a:pt x="416" y="58"/>
                    <a:pt x="416" y="64"/>
                  </a:cubicBezTo>
                  <a:cubicBezTo>
                    <a:pt x="416" y="70"/>
                    <a:pt x="411" y="74"/>
                    <a:pt x="405" y="74"/>
                  </a:cubicBezTo>
                  <a:cubicBezTo>
                    <a:pt x="400" y="74"/>
                    <a:pt x="395" y="70"/>
                    <a:pt x="395" y="64"/>
                  </a:cubicBezTo>
                  <a:cubicBezTo>
                    <a:pt x="395" y="58"/>
                    <a:pt x="400" y="54"/>
                    <a:pt x="405" y="54"/>
                  </a:cubicBezTo>
                  <a:close/>
                  <a:moveTo>
                    <a:pt x="349" y="54"/>
                  </a:moveTo>
                  <a:cubicBezTo>
                    <a:pt x="355" y="54"/>
                    <a:pt x="359" y="58"/>
                    <a:pt x="359" y="64"/>
                  </a:cubicBezTo>
                  <a:cubicBezTo>
                    <a:pt x="359" y="70"/>
                    <a:pt x="355" y="74"/>
                    <a:pt x="349" y="74"/>
                  </a:cubicBezTo>
                  <a:cubicBezTo>
                    <a:pt x="343" y="74"/>
                    <a:pt x="339" y="70"/>
                    <a:pt x="339" y="64"/>
                  </a:cubicBezTo>
                  <a:cubicBezTo>
                    <a:pt x="339" y="58"/>
                    <a:pt x="343" y="54"/>
                    <a:pt x="349" y="54"/>
                  </a:cubicBezTo>
                  <a:close/>
                  <a:moveTo>
                    <a:pt x="321" y="54"/>
                  </a:moveTo>
                  <a:cubicBezTo>
                    <a:pt x="326" y="54"/>
                    <a:pt x="331" y="58"/>
                    <a:pt x="331" y="64"/>
                  </a:cubicBezTo>
                  <a:cubicBezTo>
                    <a:pt x="331" y="70"/>
                    <a:pt x="326" y="74"/>
                    <a:pt x="321" y="74"/>
                  </a:cubicBezTo>
                  <a:cubicBezTo>
                    <a:pt x="315" y="74"/>
                    <a:pt x="310" y="70"/>
                    <a:pt x="310" y="64"/>
                  </a:cubicBezTo>
                  <a:cubicBezTo>
                    <a:pt x="310" y="58"/>
                    <a:pt x="315" y="54"/>
                    <a:pt x="321" y="54"/>
                  </a:cubicBezTo>
                  <a:close/>
                  <a:moveTo>
                    <a:pt x="772" y="27"/>
                  </a:moveTo>
                  <a:cubicBezTo>
                    <a:pt x="777" y="27"/>
                    <a:pt x="782" y="32"/>
                    <a:pt x="782" y="37"/>
                  </a:cubicBezTo>
                  <a:cubicBezTo>
                    <a:pt x="782" y="43"/>
                    <a:pt x="777" y="48"/>
                    <a:pt x="772" y="48"/>
                  </a:cubicBezTo>
                  <a:cubicBezTo>
                    <a:pt x="766" y="48"/>
                    <a:pt x="761" y="43"/>
                    <a:pt x="761" y="37"/>
                  </a:cubicBezTo>
                  <a:cubicBezTo>
                    <a:pt x="761" y="32"/>
                    <a:pt x="766" y="27"/>
                    <a:pt x="772" y="27"/>
                  </a:cubicBezTo>
                  <a:close/>
                  <a:moveTo>
                    <a:pt x="744" y="27"/>
                  </a:moveTo>
                  <a:cubicBezTo>
                    <a:pt x="749" y="27"/>
                    <a:pt x="754" y="32"/>
                    <a:pt x="754" y="37"/>
                  </a:cubicBezTo>
                  <a:cubicBezTo>
                    <a:pt x="754" y="43"/>
                    <a:pt x="749" y="48"/>
                    <a:pt x="744" y="48"/>
                  </a:cubicBezTo>
                  <a:cubicBezTo>
                    <a:pt x="738" y="48"/>
                    <a:pt x="733" y="43"/>
                    <a:pt x="733" y="37"/>
                  </a:cubicBezTo>
                  <a:cubicBezTo>
                    <a:pt x="733" y="32"/>
                    <a:pt x="738" y="27"/>
                    <a:pt x="744" y="27"/>
                  </a:cubicBezTo>
                  <a:close/>
                  <a:moveTo>
                    <a:pt x="631" y="27"/>
                  </a:moveTo>
                  <a:cubicBezTo>
                    <a:pt x="636" y="27"/>
                    <a:pt x="641" y="32"/>
                    <a:pt x="641" y="37"/>
                  </a:cubicBezTo>
                  <a:cubicBezTo>
                    <a:pt x="641" y="43"/>
                    <a:pt x="636" y="48"/>
                    <a:pt x="631" y="48"/>
                  </a:cubicBezTo>
                  <a:cubicBezTo>
                    <a:pt x="625" y="48"/>
                    <a:pt x="620" y="43"/>
                    <a:pt x="620" y="37"/>
                  </a:cubicBezTo>
                  <a:cubicBezTo>
                    <a:pt x="620" y="32"/>
                    <a:pt x="625" y="27"/>
                    <a:pt x="631" y="27"/>
                  </a:cubicBezTo>
                  <a:close/>
                  <a:moveTo>
                    <a:pt x="603" y="27"/>
                  </a:moveTo>
                  <a:cubicBezTo>
                    <a:pt x="608" y="27"/>
                    <a:pt x="613" y="32"/>
                    <a:pt x="613" y="37"/>
                  </a:cubicBezTo>
                  <a:cubicBezTo>
                    <a:pt x="613" y="43"/>
                    <a:pt x="608" y="48"/>
                    <a:pt x="603" y="48"/>
                  </a:cubicBezTo>
                  <a:cubicBezTo>
                    <a:pt x="597" y="48"/>
                    <a:pt x="592" y="43"/>
                    <a:pt x="592" y="37"/>
                  </a:cubicBezTo>
                  <a:cubicBezTo>
                    <a:pt x="592" y="32"/>
                    <a:pt x="597" y="27"/>
                    <a:pt x="603" y="27"/>
                  </a:cubicBezTo>
                  <a:close/>
                  <a:moveTo>
                    <a:pt x="574" y="27"/>
                  </a:moveTo>
                  <a:cubicBezTo>
                    <a:pt x="580" y="27"/>
                    <a:pt x="585" y="32"/>
                    <a:pt x="585" y="37"/>
                  </a:cubicBezTo>
                  <a:cubicBezTo>
                    <a:pt x="585" y="43"/>
                    <a:pt x="580" y="48"/>
                    <a:pt x="574" y="48"/>
                  </a:cubicBezTo>
                  <a:cubicBezTo>
                    <a:pt x="569" y="48"/>
                    <a:pt x="564" y="43"/>
                    <a:pt x="564" y="37"/>
                  </a:cubicBezTo>
                  <a:cubicBezTo>
                    <a:pt x="564" y="32"/>
                    <a:pt x="569" y="27"/>
                    <a:pt x="574" y="27"/>
                  </a:cubicBezTo>
                  <a:close/>
                  <a:moveTo>
                    <a:pt x="546" y="27"/>
                  </a:moveTo>
                  <a:cubicBezTo>
                    <a:pt x="552" y="27"/>
                    <a:pt x="557" y="32"/>
                    <a:pt x="557" y="37"/>
                  </a:cubicBezTo>
                  <a:cubicBezTo>
                    <a:pt x="557" y="43"/>
                    <a:pt x="552" y="48"/>
                    <a:pt x="546" y="48"/>
                  </a:cubicBezTo>
                  <a:cubicBezTo>
                    <a:pt x="540" y="48"/>
                    <a:pt x="536" y="43"/>
                    <a:pt x="536" y="37"/>
                  </a:cubicBezTo>
                  <a:cubicBezTo>
                    <a:pt x="536" y="32"/>
                    <a:pt x="540" y="27"/>
                    <a:pt x="546" y="27"/>
                  </a:cubicBezTo>
                  <a:close/>
                  <a:moveTo>
                    <a:pt x="490" y="27"/>
                  </a:moveTo>
                  <a:cubicBezTo>
                    <a:pt x="496" y="27"/>
                    <a:pt x="500" y="32"/>
                    <a:pt x="500" y="37"/>
                  </a:cubicBezTo>
                  <a:cubicBezTo>
                    <a:pt x="500" y="43"/>
                    <a:pt x="496" y="48"/>
                    <a:pt x="490" y="48"/>
                  </a:cubicBezTo>
                  <a:cubicBezTo>
                    <a:pt x="484" y="48"/>
                    <a:pt x="479" y="43"/>
                    <a:pt x="479" y="37"/>
                  </a:cubicBezTo>
                  <a:cubicBezTo>
                    <a:pt x="479" y="32"/>
                    <a:pt x="484" y="27"/>
                    <a:pt x="490" y="27"/>
                  </a:cubicBezTo>
                  <a:close/>
                  <a:moveTo>
                    <a:pt x="405" y="27"/>
                  </a:moveTo>
                  <a:cubicBezTo>
                    <a:pt x="411" y="27"/>
                    <a:pt x="416" y="32"/>
                    <a:pt x="416" y="37"/>
                  </a:cubicBezTo>
                  <a:cubicBezTo>
                    <a:pt x="416" y="43"/>
                    <a:pt x="411" y="48"/>
                    <a:pt x="405" y="48"/>
                  </a:cubicBezTo>
                  <a:cubicBezTo>
                    <a:pt x="400" y="48"/>
                    <a:pt x="395" y="43"/>
                    <a:pt x="395" y="37"/>
                  </a:cubicBezTo>
                  <a:cubicBezTo>
                    <a:pt x="395" y="32"/>
                    <a:pt x="400" y="27"/>
                    <a:pt x="405" y="27"/>
                  </a:cubicBezTo>
                  <a:close/>
                  <a:moveTo>
                    <a:pt x="377" y="27"/>
                  </a:moveTo>
                  <a:cubicBezTo>
                    <a:pt x="383" y="27"/>
                    <a:pt x="387" y="32"/>
                    <a:pt x="387" y="37"/>
                  </a:cubicBezTo>
                  <a:cubicBezTo>
                    <a:pt x="387" y="43"/>
                    <a:pt x="383" y="48"/>
                    <a:pt x="377" y="48"/>
                  </a:cubicBezTo>
                  <a:cubicBezTo>
                    <a:pt x="371" y="48"/>
                    <a:pt x="367" y="43"/>
                    <a:pt x="367" y="37"/>
                  </a:cubicBezTo>
                  <a:cubicBezTo>
                    <a:pt x="367" y="32"/>
                    <a:pt x="371" y="27"/>
                    <a:pt x="377" y="27"/>
                  </a:cubicBezTo>
                  <a:close/>
                  <a:moveTo>
                    <a:pt x="349" y="27"/>
                  </a:moveTo>
                  <a:cubicBezTo>
                    <a:pt x="355" y="27"/>
                    <a:pt x="359" y="32"/>
                    <a:pt x="359" y="37"/>
                  </a:cubicBezTo>
                  <a:cubicBezTo>
                    <a:pt x="359" y="43"/>
                    <a:pt x="355" y="48"/>
                    <a:pt x="349" y="48"/>
                  </a:cubicBezTo>
                  <a:cubicBezTo>
                    <a:pt x="343" y="48"/>
                    <a:pt x="339" y="43"/>
                    <a:pt x="339" y="37"/>
                  </a:cubicBezTo>
                  <a:cubicBezTo>
                    <a:pt x="339" y="32"/>
                    <a:pt x="343" y="27"/>
                    <a:pt x="349" y="27"/>
                  </a:cubicBezTo>
                  <a:close/>
                  <a:moveTo>
                    <a:pt x="631" y="0"/>
                  </a:moveTo>
                  <a:cubicBezTo>
                    <a:pt x="636" y="0"/>
                    <a:pt x="641" y="5"/>
                    <a:pt x="641" y="11"/>
                  </a:cubicBezTo>
                  <a:cubicBezTo>
                    <a:pt x="641" y="16"/>
                    <a:pt x="636" y="21"/>
                    <a:pt x="631" y="21"/>
                  </a:cubicBezTo>
                  <a:cubicBezTo>
                    <a:pt x="625" y="21"/>
                    <a:pt x="620" y="16"/>
                    <a:pt x="620" y="11"/>
                  </a:cubicBezTo>
                  <a:cubicBezTo>
                    <a:pt x="620" y="5"/>
                    <a:pt x="625" y="0"/>
                    <a:pt x="631" y="0"/>
                  </a:cubicBezTo>
                  <a:close/>
                  <a:moveTo>
                    <a:pt x="603" y="0"/>
                  </a:moveTo>
                  <a:cubicBezTo>
                    <a:pt x="608" y="0"/>
                    <a:pt x="613" y="5"/>
                    <a:pt x="613" y="11"/>
                  </a:cubicBezTo>
                  <a:cubicBezTo>
                    <a:pt x="613" y="16"/>
                    <a:pt x="608" y="21"/>
                    <a:pt x="603" y="21"/>
                  </a:cubicBezTo>
                  <a:cubicBezTo>
                    <a:pt x="597" y="21"/>
                    <a:pt x="592" y="16"/>
                    <a:pt x="592" y="11"/>
                  </a:cubicBezTo>
                  <a:cubicBezTo>
                    <a:pt x="592" y="5"/>
                    <a:pt x="597" y="0"/>
                    <a:pt x="603" y="0"/>
                  </a:cubicBezTo>
                  <a:close/>
                  <a:moveTo>
                    <a:pt x="574" y="0"/>
                  </a:moveTo>
                  <a:cubicBezTo>
                    <a:pt x="580" y="0"/>
                    <a:pt x="585" y="5"/>
                    <a:pt x="585" y="11"/>
                  </a:cubicBezTo>
                  <a:cubicBezTo>
                    <a:pt x="585" y="16"/>
                    <a:pt x="580" y="21"/>
                    <a:pt x="574" y="21"/>
                  </a:cubicBezTo>
                  <a:cubicBezTo>
                    <a:pt x="569" y="21"/>
                    <a:pt x="564" y="16"/>
                    <a:pt x="564" y="11"/>
                  </a:cubicBezTo>
                  <a:cubicBezTo>
                    <a:pt x="564" y="5"/>
                    <a:pt x="569" y="0"/>
                    <a:pt x="574" y="0"/>
                  </a:cubicBezTo>
                  <a:close/>
                  <a:moveTo>
                    <a:pt x="546" y="0"/>
                  </a:moveTo>
                  <a:cubicBezTo>
                    <a:pt x="552" y="0"/>
                    <a:pt x="557" y="5"/>
                    <a:pt x="557" y="11"/>
                  </a:cubicBezTo>
                  <a:cubicBezTo>
                    <a:pt x="557" y="16"/>
                    <a:pt x="552" y="21"/>
                    <a:pt x="546" y="21"/>
                  </a:cubicBezTo>
                  <a:cubicBezTo>
                    <a:pt x="540" y="21"/>
                    <a:pt x="536" y="16"/>
                    <a:pt x="536" y="11"/>
                  </a:cubicBezTo>
                  <a:cubicBezTo>
                    <a:pt x="536" y="5"/>
                    <a:pt x="540" y="0"/>
                    <a:pt x="546" y="0"/>
                  </a:cubicBezTo>
                  <a:close/>
                  <a:moveTo>
                    <a:pt x="490" y="0"/>
                  </a:moveTo>
                  <a:cubicBezTo>
                    <a:pt x="496" y="0"/>
                    <a:pt x="500" y="5"/>
                    <a:pt x="500" y="11"/>
                  </a:cubicBezTo>
                  <a:cubicBezTo>
                    <a:pt x="500" y="16"/>
                    <a:pt x="496" y="21"/>
                    <a:pt x="490" y="21"/>
                  </a:cubicBezTo>
                  <a:cubicBezTo>
                    <a:pt x="484" y="21"/>
                    <a:pt x="479" y="16"/>
                    <a:pt x="479" y="11"/>
                  </a:cubicBezTo>
                  <a:cubicBezTo>
                    <a:pt x="479" y="5"/>
                    <a:pt x="484" y="0"/>
                    <a:pt x="490" y="0"/>
                  </a:cubicBezTo>
                  <a:close/>
                  <a:moveTo>
                    <a:pt x="462" y="0"/>
                  </a:moveTo>
                  <a:cubicBezTo>
                    <a:pt x="467" y="0"/>
                    <a:pt x="472" y="5"/>
                    <a:pt x="472" y="11"/>
                  </a:cubicBezTo>
                  <a:cubicBezTo>
                    <a:pt x="472" y="16"/>
                    <a:pt x="467" y="21"/>
                    <a:pt x="462" y="21"/>
                  </a:cubicBezTo>
                  <a:cubicBezTo>
                    <a:pt x="456" y="21"/>
                    <a:pt x="451" y="16"/>
                    <a:pt x="451" y="11"/>
                  </a:cubicBezTo>
                  <a:cubicBezTo>
                    <a:pt x="451" y="5"/>
                    <a:pt x="456" y="0"/>
                    <a:pt x="462" y="0"/>
                  </a:cubicBezTo>
                  <a:close/>
                  <a:moveTo>
                    <a:pt x="433" y="0"/>
                  </a:moveTo>
                  <a:cubicBezTo>
                    <a:pt x="439" y="0"/>
                    <a:pt x="444" y="5"/>
                    <a:pt x="444" y="11"/>
                  </a:cubicBezTo>
                  <a:cubicBezTo>
                    <a:pt x="444" y="16"/>
                    <a:pt x="439" y="21"/>
                    <a:pt x="433" y="21"/>
                  </a:cubicBezTo>
                  <a:cubicBezTo>
                    <a:pt x="428" y="21"/>
                    <a:pt x="423" y="16"/>
                    <a:pt x="423" y="11"/>
                  </a:cubicBezTo>
                  <a:cubicBezTo>
                    <a:pt x="423" y="5"/>
                    <a:pt x="428" y="0"/>
                    <a:pt x="433" y="0"/>
                  </a:cubicBezTo>
                  <a:close/>
                  <a:moveTo>
                    <a:pt x="405" y="0"/>
                  </a:moveTo>
                  <a:cubicBezTo>
                    <a:pt x="411" y="0"/>
                    <a:pt x="416" y="5"/>
                    <a:pt x="416" y="11"/>
                  </a:cubicBezTo>
                  <a:cubicBezTo>
                    <a:pt x="416" y="16"/>
                    <a:pt x="411" y="21"/>
                    <a:pt x="405" y="21"/>
                  </a:cubicBezTo>
                  <a:cubicBezTo>
                    <a:pt x="400" y="21"/>
                    <a:pt x="395" y="16"/>
                    <a:pt x="395" y="11"/>
                  </a:cubicBezTo>
                  <a:cubicBezTo>
                    <a:pt x="395" y="5"/>
                    <a:pt x="400" y="0"/>
                    <a:pt x="405" y="0"/>
                  </a:cubicBezTo>
                  <a:close/>
                </a:path>
              </a:pathLst>
            </a:custGeom>
            <a:solidFill>
              <a:srgbClr val="01BCFF">
                <a:alpha val="4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" name="Freeform 40219"/>
          <p:cNvSpPr>
            <a:spLocks noEditPoints="1"/>
          </p:cNvSpPr>
          <p:nvPr userDrawn="1"/>
        </p:nvSpPr>
        <p:spPr bwMode="auto">
          <a:xfrm>
            <a:off x="7932623" y="3361842"/>
            <a:ext cx="2117725" cy="2024063"/>
          </a:xfrm>
          <a:custGeom>
            <a:avLst/>
            <a:gdLst>
              <a:gd name="T0" fmla="*/ 416 w 500"/>
              <a:gd name="T1" fmla="*/ 466 h 477"/>
              <a:gd name="T2" fmla="*/ 423 w 500"/>
              <a:gd name="T3" fmla="*/ 439 h 477"/>
              <a:gd name="T4" fmla="*/ 433 w 500"/>
              <a:gd name="T5" fmla="*/ 402 h 477"/>
              <a:gd name="T6" fmla="*/ 405 w 500"/>
              <a:gd name="T7" fmla="*/ 423 h 477"/>
              <a:gd name="T8" fmla="*/ 292 w 500"/>
              <a:gd name="T9" fmla="*/ 402 h 477"/>
              <a:gd name="T10" fmla="*/ 303 w 500"/>
              <a:gd name="T11" fmla="*/ 359 h 477"/>
              <a:gd name="T12" fmla="*/ 254 w 500"/>
              <a:gd name="T13" fmla="*/ 359 h 477"/>
              <a:gd name="T14" fmla="*/ 321 w 500"/>
              <a:gd name="T15" fmla="*/ 322 h 477"/>
              <a:gd name="T16" fmla="*/ 292 w 500"/>
              <a:gd name="T17" fmla="*/ 343 h 477"/>
              <a:gd name="T18" fmla="*/ 264 w 500"/>
              <a:gd name="T19" fmla="*/ 322 h 477"/>
              <a:gd name="T20" fmla="*/ 218 w 500"/>
              <a:gd name="T21" fmla="*/ 332 h 477"/>
              <a:gd name="T22" fmla="*/ 169 w 500"/>
              <a:gd name="T23" fmla="*/ 332 h 477"/>
              <a:gd name="T24" fmla="*/ 123 w 500"/>
              <a:gd name="T25" fmla="*/ 322 h 477"/>
              <a:gd name="T26" fmla="*/ 95 w 500"/>
              <a:gd name="T27" fmla="*/ 343 h 477"/>
              <a:gd name="T28" fmla="*/ 321 w 500"/>
              <a:gd name="T29" fmla="*/ 295 h 477"/>
              <a:gd name="T30" fmla="*/ 275 w 500"/>
              <a:gd name="T31" fmla="*/ 305 h 477"/>
              <a:gd name="T32" fmla="*/ 226 w 500"/>
              <a:gd name="T33" fmla="*/ 305 h 477"/>
              <a:gd name="T34" fmla="*/ 180 w 500"/>
              <a:gd name="T35" fmla="*/ 295 h 477"/>
              <a:gd name="T36" fmla="*/ 151 w 500"/>
              <a:gd name="T37" fmla="*/ 316 h 477"/>
              <a:gd name="T38" fmla="*/ 123 w 500"/>
              <a:gd name="T39" fmla="*/ 295 h 477"/>
              <a:gd name="T40" fmla="*/ 331 w 500"/>
              <a:gd name="T41" fmla="*/ 279 h 477"/>
              <a:gd name="T42" fmla="*/ 282 w 500"/>
              <a:gd name="T43" fmla="*/ 279 h 477"/>
              <a:gd name="T44" fmla="*/ 236 w 500"/>
              <a:gd name="T45" fmla="*/ 268 h 477"/>
              <a:gd name="T46" fmla="*/ 208 w 500"/>
              <a:gd name="T47" fmla="*/ 289 h 477"/>
              <a:gd name="T48" fmla="*/ 180 w 500"/>
              <a:gd name="T49" fmla="*/ 268 h 477"/>
              <a:gd name="T50" fmla="*/ 134 w 500"/>
              <a:gd name="T51" fmla="*/ 279 h 477"/>
              <a:gd name="T52" fmla="*/ 85 w 500"/>
              <a:gd name="T53" fmla="*/ 279 h 477"/>
              <a:gd name="T54" fmla="*/ 264 w 500"/>
              <a:gd name="T55" fmla="*/ 242 h 477"/>
              <a:gd name="T56" fmla="*/ 236 w 500"/>
              <a:gd name="T57" fmla="*/ 262 h 477"/>
              <a:gd name="T58" fmla="*/ 208 w 500"/>
              <a:gd name="T59" fmla="*/ 242 h 477"/>
              <a:gd name="T60" fmla="*/ 162 w 500"/>
              <a:gd name="T61" fmla="*/ 252 h 477"/>
              <a:gd name="T62" fmla="*/ 113 w 500"/>
              <a:gd name="T63" fmla="*/ 252 h 477"/>
              <a:gd name="T64" fmla="*/ 433 w 500"/>
              <a:gd name="T65" fmla="*/ 215 h 477"/>
              <a:gd name="T66" fmla="*/ 405 w 500"/>
              <a:gd name="T67" fmla="*/ 235 h 477"/>
              <a:gd name="T68" fmla="*/ 292 w 500"/>
              <a:gd name="T69" fmla="*/ 215 h 477"/>
              <a:gd name="T70" fmla="*/ 218 w 500"/>
              <a:gd name="T71" fmla="*/ 225 h 477"/>
              <a:gd name="T72" fmla="*/ 169 w 500"/>
              <a:gd name="T73" fmla="*/ 225 h 477"/>
              <a:gd name="T74" fmla="*/ 264 w 500"/>
              <a:gd name="T75" fmla="*/ 188 h 477"/>
              <a:gd name="T76" fmla="*/ 208 w 500"/>
              <a:gd name="T77" fmla="*/ 209 h 477"/>
              <a:gd name="T78" fmla="*/ 405 w 500"/>
              <a:gd name="T79" fmla="*/ 161 h 477"/>
              <a:gd name="T80" fmla="*/ 303 w 500"/>
              <a:gd name="T81" fmla="*/ 171 h 477"/>
              <a:gd name="T82" fmla="*/ 169 w 500"/>
              <a:gd name="T83" fmla="*/ 171 h 477"/>
              <a:gd name="T84" fmla="*/ 95 w 500"/>
              <a:gd name="T85" fmla="*/ 161 h 477"/>
              <a:gd name="T86" fmla="*/ 67 w 500"/>
              <a:gd name="T87" fmla="*/ 182 h 477"/>
              <a:gd name="T88" fmla="*/ 321 w 500"/>
              <a:gd name="T89" fmla="*/ 134 h 477"/>
              <a:gd name="T90" fmla="*/ 275 w 500"/>
              <a:gd name="T91" fmla="*/ 145 h 477"/>
              <a:gd name="T92" fmla="*/ 226 w 500"/>
              <a:gd name="T93" fmla="*/ 145 h 477"/>
              <a:gd name="T94" fmla="*/ 39 w 500"/>
              <a:gd name="T95" fmla="*/ 134 h 477"/>
              <a:gd name="T96" fmla="*/ 264 w 500"/>
              <a:gd name="T97" fmla="*/ 128 h 477"/>
              <a:gd name="T98" fmla="*/ 236 w 500"/>
              <a:gd name="T99" fmla="*/ 107 h 477"/>
              <a:gd name="T100" fmla="*/ 134 w 500"/>
              <a:gd name="T101" fmla="*/ 118 h 477"/>
              <a:gd name="T102" fmla="*/ 85 w 500"/>
              <a:gd name="T103" fmla="*/ 118 h 477"/>
              <a:gd name="T104" fmla="*/ 11 w 500"/>
              <a:gd name="T105" fmla="*/ 107 h 477"/>
              <a:gd name="T106" fmla="*/ 123 w 500"/>
              <a:gd name="T107" fmla="*/ 101 h 477"/>
              <a:gd name="T108" fmla="*/ 95 w 500"/>
              <a:gd name="T109" fmla="*/ 81 h 477"/>
              <a:gd name="T110" fmla="*/ 21 w 500"/>
              <a:gd name="T111" fmla="*/ 91 h 477"/>
              <a:gd name="T112" fmla="*/ 254 w 500"/>
              <a:gd name="T113" fmla="*/ 64 h 477"/>
              <a:gd name="T114" fmla="*/ 123 w 500"/>
              <a:gd name="T115" fmla="*/ 54 h 477"/>
              <a:gd name="T116" fmla="*/ 11 w 500"/>
              <a:gd name="T117" fmla="*/ 75 h 477"/>
              <a:gd name="T118" fmla="*/ 405 w 500"/>
              <a:gd name="T119" fmla="*/ 27 h 477"/>
              <a:gd name="T120" fmla="*/ 134 w 500"/>
              <a:gd name="T121" fmla="*/ 37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00" h="477">
                <a:moveTo>
                  <a:pt x="151" y="0"/>
                </a:moveTo>
                <a:cubicBezTo>
                  <a:pt x="157" y="0"/>
                  <a:pt x="162" y="5"/>
                  <a:pt x="162" y="11"/>
                </a:cubicBezTo>
                <a:cubicBezTo>
                  <a:pt x="162" y="16"/>
                  <a:pt x="157" y="21"/>
                  <a:pt x="151" y="21"/>
                </a:cubicBezTo>
                <a:cubicBezTo>
                  <a:pt x="146" y="21"/>
                  <a:pt x="141" y="16"/>
                  <a:pt x="141" y="11"/>
                </a:cubicBezTo>
                <a:cubicBezTo>
                  <a:pt x="141" y="5"/>
                  <a:pt x="146" y="0"/>
                  <a:pt x="151" y="0"/>
                </a:cubicBezTo>
                <a:close/>
                <a:moveTo>
                  <a:pt x="405" y="456"/>
                </a:moveTo>
                <a:cubicBezTo>
                  <a:pt x="411" y="456"/>
                  <a:pt x="416" y="461"/>
                  <a:pt x="416" y="466"/>
                </a:cubicBezTo>
                <a:cubicBezTo>
                  <a:pt x="416" y="472"/>
                  <a:pt x="411" y="477"/>
                  <a:pt x="405" y="477"/>
                </a:cubicBezTo>
                <a:cubicBezTo>
                  <a:pt x="400" y="477"/>
                  <a:pt x="395" y="472"/>
                  <a:pt x="395" y="466"/>
                </a:cubicBezTo>
                <a:cubicBezTo>
                  <a:pt x="395" y="461"/>
                  <a:pt x="400" y="456"/>
                  <a:pt x="405" y="456"/>
                </a:cubicBezTo>
                <a:close/>
                <a:moveTo>
                  <a:pt x="433" y="429"/>
                </a:moveTo>
                <a:cubicBezTo>
                  <a:pt x="439" y="429"/>
                  <a:pt x="444" y="434"/>
                  <a:pt x="444" y="439"/>
                </a:cubicBezTo>
                <a:cubicBezTo>
                  <a:pt x="444" y="445"/>
                  <a:pt x="439" y="450"/>
                  <a:pt x="433" y="450"/>
                </a:cubicBezTo>
                <a:cubicBezTo>
                  <a:pt x="428" y="450"/>
                  <a:pt x="423" y="445"/>
                  <a:pt x="423" y="439"/>
                </a:cubicBezTo>
                <a:cubicBezTo>
                  <a:pt x="423" y="434"/>
                  <a:pt x="428" y="429"/>
                  <a:pt x="433" y="429"/>
                </a:cubicBezTo>
                <a:close/>
                <a:moveTo>
                  <a:pt x="405" y="429"/>
                </a:moveTo>
                <a:cubicBezTo>
                  <a:pt x="411" y="429"/>
                  <a:pt x="416" y="434"/>
                  <a:pt x="416" y="439"/>
                </a:cubicBezTo>
                <a:cubicBezTo>
                  <a:pt x="416" y="445"/>
                  <a:pt x="411" y="450"/>
                  <a:pt x="405" y="450"/>
                </a:cubicBezTo>
                <a:cubicBezTo>
                  <a:pt x="400" y="450"/>
                  <a:pt x="395" y="445"/>
                  <a:pt x="395" y="439"/>
                </a:cubicBezTo>
                <a:cubicBezTo>
                  <a:pt x="395" y="434"/>
                  <a:pt x="400" y="429"/>
                  <a:pt x="405" y="429"/>
                </a:cubicBezTo>
                <a:close/>
                <a:moveTo>
                  <a:pt x="433" y="402"/>
                </a:moveTo>
                <a:cubicBezTo>
                  <a:pt x="439" y="402"/>
                  <a:pt x="444" y="407"/>
                  <a:pt x="444" y="413"/>
                </a:cubicBezTo>
                <a:cubicBezTo>
                  <a:pt x="444" y="418"/>
                  <a:pt x="439" y="423"/>
                  <a:pt x="433" y="423"/>
                </a:cubicBezTo>
                <a:cubicBezTo>
                  <a:pt x="428" y="423"/>
                  <a:pt x="423" y="418"/>
                  <a:pt x="423" y="413"/>
                </a:cubicBezTo>
                <a:cubicBezTo>
                  <a:pt x="423" y="407"/>
                  <a:pt x="428" y="402"/>
                  <a:pt x="433" y="402"/>
                </a:cubicBezTo>
                <a:close/>
                <a:moveTo>
                  <a:pt x="405" y="402"/>
                </a:moveTo>
                <a:cubicBezTo>
                  <a:pt x="411" y="402"/>
                  <a:pt x="416" y="407"/>
                  <a:pt x="416" y="413"/>
                </a:cubicBezTo>
                <a:cubicBezTo>
                  <a:pt x="416" y="418"/>
                  <a:pt x="411" y="423"/>
                  <a:pt x="405" y="423"/>
                </a:cubicBezTo>
                <a:cubicBezTo>
                  <a:pt x="400" y="423"/>
                  <a:pt x="395" y="418"/>
                  <a:pt x="395" y="413"/>
                </a:cubicBezTo>
                <a:cubicBezTo>
                  <a:pt x="395" y="407"/>
                  <a:pt x="400" y="402"/>
                  <a:pt x="405" y="402"/>
                </a:cubicBezTo>
                <a:close/>
                <a:moveTo>
                  <a:pt x="292" y="402"/>
                </a:moveTo>
                <a:cubicBezTo>
                  <a:pt x="298" y="402"/>
                  <a:pt x="303" y="407"/>
                  <a:pt x="303" y="413"/>
                </a:cubicBezTo>
                <a:cubicBezTo>
                  <a:pt x="303" y="418"/>
                  <a:pt x="298" y="423"/>
                  <a:pt x="292" y="423"/>
                </a:cubicBezTo>
                <a:cubicBezTo>
                  <a:pt x="287" y="423"/>
                  <a:pt x="282" y="418"/>
                  <a:pt x="282" y="413"/>
                </a:cubicBezTo>
                <a:cubicBezTo>
                  <a:pt x="282" y="407"/>
                  <a:pt x="287" y="402"/>
                  <a:pt x="292" y="402"/>
                </a:cubicBezTo>
                <a:close/>
                <a:moveTo>
                  <a:pt x="405" y="376"/>
                </a:moveTo>
                <a:cubicBezTo>
                  <a:pt x="411" y="376"/>
                  <a:pt x="416" y="380"/>
                  <a:pt x="416" y="386"/>
                </a:cubicBezTo>
                <a:cubicBezTo>
                  <a:pt x="416" y="392"/>
                  <a:pt x="411" y="396"/>
                  <a:pt x="405" y="396"/>
                </a:cubicBezTo>
                <a:cubicBezTo>
                  <a:pt x="400" y="396"/>
                  <a:pt x="395" y="392"/>
                  <a:pt x="395" y="386"/>
                </a:cubicBezTo>
                <a:cubicBezTo>
                  <a:pt x="395" y="380"/>
                  <a:pt x="400" y="376"/>
                  <a:pt x="405" y="376"/>
                </a:cubicBezTo>
                <a:close/>
                <a:moveTo>
                  <a:pt x="292" y="349"/>
                </a:moveTo>
                <a:cubicBezTo>
                  <a:pt x="298" y="349"/>
                  <a:pt x="303" y="353"/>
                  <a:pt x="303" y="359"/>
                </a:cubicBezTo>
                <a:cubicBezTo>
                  <a:pt x="303" y="365"/>
                  <a:pt x="298" y="369"/>
                  <a:pt x="292" y="369"/>
                </a:cubicBezTo>
                <a:cubicBezTo>
                  <a:pt x="287" y="369"/>
                  <a:pt x="282" y="365"/>
                  <a:pt x="282" y="359"/>
                </a:cubicBezTo>
                <a:cubicBezTo>
                  <a:pt x="282" y="353"/>
                  <a:pt x="287" y="349"/>
                  <a:pt x="292" y="349"/>
                </a:cubicBezTo>
                <a:close/>
                <a:moveTo>
                  <a:pt x="264" y="349"/>
                </a:moveTo>
                <a:cubicBezTo>
                  <a:pt x="270" y="349"/>
                  <a:pt x="275" y="353"/>
                  <a:pt x="275" y="359"/>
                </a:cubicBezTo>
                <a:cubicBezTo>
                  <a:pt x="275" y="365"/>
                  <a:pt x="270" y="369"/>
                  <a:pt x="264" y="369"/>
                </a:cubicBezTo>
                <a:cubicBezTo>
                  <a:pt x="259" y="369"/>
                  <a:pt x="254" y="365"/>
                  <a:pt x="254" y="359"/>
                </a:cubicBezTo>
                <a:cubicBezTo>
                  <a:pt x="254" y="353"/>
                  <a:pt x="259" y="349"/>
                  <a:pt x="264" y="349"/>
                </a:cubicBezTo>
                <a:close/>
                <a:moveTo>
                  <a:pt x="123" y="349"/>
                </a:moveTo>
                <a:cubicBezTo>
                  <a:pt x="129" y="349"/>
                  <a:pt x="134" y="353"/>
                  <a:pt x="134" y="359"/>
                </a:cubicBezTo>
                <a:cubicBezTo>
                  <a:pt x="134" y="365"/>
                  <a:pt x="129" y="369"/>
                  <a:pt x="123" y="369"/>
                </a:cubicBezTo>
                <a:cubicBezTo>
                  <a:pt x="118" y="369"/>
                  <a:pt x="113" y="365"/>
                  <a:pt x="113" y="359"/>
                </a:cubicBezTo>
                <a:cubicBezTo>
                  <a:pt x="113" y="353"/>
                  <a:pt x="118" y="349"/>
                  <a:pt x="123" y="349"/>
                </a:cubicBezTo>
                <a:close/>
                <a:moveTo>
                  <a:pt x="321" y="322"/>
                </a:moveTo>
                <a:cubicBezTo>
                  <a:pt x="326" y="322"/>
                  <a:pt x="331" y="327"/>
                  <a:pt x="331" y="332"/>
                </a:cubicBezTo>
                <a:cubicBezTo>
                  <a:pt x="331" y="338"/>
                  <a:pt x="326" y="343"/>
                  <a:pt x="321" y="343"/>
                </a:cubicBezTo>
                <a:cubicBezTo>
                  <a:pt x="315" y="343"/>
                  <a:pt x="310" y="338"/>
                  <a:pt x="310" y="332"/>
                </a:cubicBezTo>
                <a:cubicBezTo>
                  <a:pt x="310" y="327"/>
                  <a:pt x="315" y="322"/>
                  <a:pt x="321" y="322"/>
                </a:cubicBezTo>
                <a:close/>
                <a:moveTo>
                  <a:pt x="292" y="322"/>
                </a:moveTo>
                <a:cubicBezTo>
                  <a:pt x="298" y="322"/>
                  <a:pt x="303" y="327"/>
                  <a:pt x="303" y="332"/>
                </a:cubicBezTo>
                <a:cubicBezTo>
                  <a:pt x="303" y="338"/>
                  <a:pt x="298" y="343"/>
                  <a:pt x="292" y="343"/>
                </a:cubicBezTo>
                <a:cubicBezTo>
                  <a:pt x="287" y="343"/>
                  <a:pt x="282" y="338"/>
                  <a:pt x="282" y="332"/>
                </a:cubicBezTo>
                <a:cubicBezTo>
                  <a:pt x="282" y="327"/>
                  <a:pt x="287" y="322"/>
                  <a:pt x="292" y="322"/>
                </a:cubicBezTo>
                <a:close/>
                <a:moveTo>
                  <a:pt x="264" y="322"/>
                </a:moveTo>
                <a:cubicBezTo>
                  <a:pt x="270" y="322"/>
                  <a:pt x="275" y="327"/>
                  <a:pt x="275" y="332"/>
                </a:cubicBezTo>
                <a:cubicBezTo>
                  <a:pt x="275" y="338"/>
                  <a:pt x="270" y="343"/>
                  <a:pt x="264" y="343"/>
                </a:cubicBezTo>
                <a:cubicBezTo>
                  <a:pt x="259" y="343"/>
                  <a:pt x="254" y="338"/>
                  <a:pt x="254" y="332"/>
                </a:cubicBezTo>
                <a:cubicBezTo>
                  <a:pt x="254" y="327"/>
                  <a:pt x="259" y="322"/>
                  <a:pt x="264" y="322"/>
                </a:cubicBezTo>
                <a:close/>
                <a:moveTo>
                  <a:pt x="236" y="322"/>
                </a:moveTo>
                <a:cubicBezTo>
                  <a:pt x="242" y="322"/>
                  <a:pt x="246" y="327"/>
                  <a:pt x="246" y="332"/>
                </a:cubicBezTo>
                <a:cubicBezTo>
                  <a:pt x="246" y="338"/>
                  <a:pt x="242" y="343"/>
                  <a:pt x="236" y="343"/>
                </a:cubicBezTo>
                <a:cubicBezTo>
                  <a:pt x="230" y="343"/>
                  <a:pt x="226" y="338"/>
                  <a:pt x="226" y="332"/>
                </a:cubicBezTo>
                <a:cubicBezTo>
                  <a:pt x="226" y="327"/>
                  <a:pt x="230" y="322"/>
                  <a:pt x="236" y="322"/>
                </a:cubicBezTo>
                <a:close/>
                <a:moveTo>
                  <a:pt x="208" y="322"/>
                </a:moveTo>
                <a:cubicBezTo>
                  <a:pt x="214" y="322"/>
                  <a:pt x="218" y="327"/>
                  <a:pt x="218" y="332"/>
                </a:cubicBezTo>
                <a:cubicBezTo>
                  <a:pt x="218" y="338"/>
                  <a:pt x="214" y="343"/>
                  <a:pt x="208" y="343"/>
                </a:cubicBezTo>
                <a:cubicBezTo>
                  <a:pt x="202" y="343"/>
                  <a:pt x="198" y="338"/>
                  <a:pt x="198" y="332"/>
                </a:cubicBezTo>
                <a:cubicBezTo>
                  <a:pt x="198" y="327"/>
                  <a:pt x="202" y="322"/>
                  <a:pt x="208" y="322"/>
                </a:cubicBezTo>
                <a:close/>
                <a:moveTo>
                  <a:pt x="180" y="322"/>
                </a:moveTo>
                <a:cubicBezTo>
                  <a:pt x="185" y="322"/>
                  <a:pt x="190" y="327"/>
                  <a:pt x="190" y="332"/>
                </a:cubicBezTo>
                <a:cubicBezTo>
                  <a:pt x="190" y="338"/>
                  <a:pt x="185" y="343"/>
                  <a:pt x="180" y="343"/>
                </a:cubicBezTo>
                <a:cubicBezTo>
                  <a:pt x="174" y="343"/>
                  <a:pt x="169" y="338"/>
                  <a:pt x="169" y="332"/>
                </a:cubicBezTo>
                <a:cubicBezTo>
                  <a:pt x="169" y="327"/>
                  <a:pt x="174" y="322"/>
                  <a:pt x="180" y="322"/>
                </a:cubicBezTo>
                <a:close/>
                <a:moveTo>
                  <a:pt x="151" y="322"/>
                </a:moveTo>
                <a:cubicBezTo>
                  <a:pt x="157" y="322"/>
                  <a:pt x="162" y="327"/>
                  <a:pt x="162" y="332"/>
                </a:cubicBezTo>
                <a:cubicBezTo>
                  <a:pt x="162" y="338"/>
                  <a:pt x="157" y="343"/>
                  <a:pt x="151" y="343"/>
                </a:cubicBezTo>
                <a:cubicBezTo>
                  <a:pt x="146" y="343"/>
                  <a:pt x="141" y="338"/>
                  <a:pt x="141" y="332"/>
                </a:cubicBezTo>
                <a:cubicBezTo>
                  <a:pt x="141" y="327"/>
                  <a:pt x="146" y="322"/>
                  <a:pt x="151" y="322"/>
                </a:cubicBezTo>
                <a:close/>
                <a:moveTo>
                  <a:pt x="123" y="322"/>
                </a:moveTo>
                <a:cubicBezTo>
                  <a:pt x="129" y="322"/>
                  <a:pt x="134" y="327"/>
                  <a:pt x="134" y="332"/>
                </a:cubicBezTo>
                <a:cubicBezTo>
                  <a:pt x="134" y="338"/>
                  <a:pt x="129" y="343"/>
                  <a:pt x="123" y="343"/>
                </a:cubicBezTo>
                <a:cubicBezTo>
                  <a:pt x="118" y="343"/>
                  <a:pt x="113" y="338"/>
                  <a:pt x="113" y="332"/>
                </a:cubicBezTo>
                <a:cubicBezTo>
                  <a:pt x="113" y="327"/>
                  <a:pt x="118" y="322"/>
                  <a:pt x="123" y="322"/>
                </a:cubicBezTo>
                <a:close/>
                <a:moveTo>
                  <a:pt x="95" y="322"/>
                </a:moveTo>
                <a:cubicBezTo>
                  <a:pt x="101" y="322"/>
                  <a:pt x="105" y="327"/>
                  <a:pt x="105" y="332"/>
                </a:cubicBezTo>
                <a:cubicBezTo>
                  <a:pt x="105" y="338"/>
                  <a:pt x="101" y="343"/>
                  <a:pt x="95" y="343"/>
                </a:cubicBezTo>
                <a:cubicBezTo>
                  <a:pt x="89" y="343"/>
                  <a:pt x="85" y="338"/>
                  <a:pt x="85" y="332"/>
                </a:cubicBezTo>
                <a:cubicBezTo>
                  <a:pt x="85" y="327"/>
                  <a:pt x="89" y="322"/>
                  <a:pt x="95" y="322"/>
                </a:cubicBezTo>
                <a:close/>
                <a:moveTo>
                  <a:pt x="321" y="295"/>
                </a:moveTo>
                <a:cubicBezTo>
                  <a:pt x="326" y="295"/>
                  <a:pt x="331" y="300"/>
                  <a:pt x="331" y="305"/>
                </a:cubicBezTo>
                <a:cubicBezTo>
                  <a:pt x="331" y="311"/>
                  <a:pt x="326" y="316"/>
                  <a:pt x="321" y="316"/>
                </a:cubicBezTo>
                <a:cubicBezTo>
                  <a:pt x="315" y="316"/>
                  <a:pt x="310" y="311"/>
                  <a:pt x="310" y="305"/>
                </a:cubicBezTo>
                <a:cubicBezTo>
                  <a:pt x="310" y="300"/>
                  <a:pt x="315" y="295"/>
                  <a:pt x="321" y="295"/>
                </a:cubicBezTo>
                <a:close/>
                <a:moveTo>
                  <a:pt x="292" y="295"/>
                </a:moveTo>
                <a:cubicBezTo>
                  <a:pt x="298" y="295"/>
                  <a:pt x="303" y="300"/>
                  <a:pt x="303" y="305"/>
                </a:cubicBezTo>
                <a:cubicBezTo>
                  <a:pt x="303" y="311"/>
                  <a:pt x="298" y="316"/>
                  <a:pt x="292" y="316"/>
                </a:cubicBezTo>
                <a:cubicBezTo>
                  <a:pt x="287" y="316"/>
                  <a:pt x="282" y="311"/>
                  <a:pt x="282" y="305"/>
                </a:cubicBezTo>
                <a:cubicBezTo>
                  <a:pt x="282" y="300"/>
                  <a:pt x="287" y="295"/>
                  <a:pt x="292" y="295"/>
                </a:cubicBezTo>
                <a:close/>
                <a:moveTo>
                  <a:pt x="264" y="295"/>
                </a:moveTo>
                <a:cubicBezTo>
                  <a:pt x="270" y="295"/>
                  <a:pt x="275" y="300"/>
                  <a:pt x="275" y="305"/>
                </a:cubicBezTo>
                <a:cubicBezTo>
                  <a:pt x="275" y="311"/>
                  <a:pt x="270" y="316"/>
                  <a:pt x="264" y="316"/>
                </a:cubicBezTo>
                <a:cubicBezTo>
                  <a:pt x="259" y="316"/>
                  <a:pt x="254" y="311"/>
                  <a:pt x="254" y="305"/>
                </a:cubicBezTo>
                <a:cubicBezTo>
                  <a:pt x="254" y="300"/>
                  <a:pt x="259" y="295"/>
                  <a:pt x="264" y="295"/>
                </a:cubicBezTo>
                <a:close/>
                <a:moveTo>
                  <a:pt x="236" y="295"/>
                </a:moveTo>
                <a:cubicBezTo>
                  <a:pt x="242" y="295"/>
                  <a:pt x="246" y="300"/>
                  <a:pt x="246" y="305"/>
                </a:cubicBezTo>
                <a:cubicBezTo>
                  <a:pt x="246" y="311"/>
                  <a:pt x="242" y="316"/>
                  <a:pt x="236" y="316"/>
                </a:cubicBezTo>
                <a:cubicBezTo>
                  <a:pt x="230" y="316"/>
                  <a:pt x="226" y="311"/>
                  <a:pt x="226" y="305"/>
                </a:cubicBezTo>
                <a:cubicBezTo>
                  <a:pt x="226" y="300"/>
                  <a:pt x="230" y="295"/>
                  <a:pt x="236" y="295"/>
                </a:cubicBezTo>
                <a:close/>
                <a:moveTo>
                  <a:pt x="208" y="295"/>
                </a:moveTo>
                <a:cubicBezTo>
                  <a:pt x="214" y="295"/>
                  <a:pt x="218" y="300"/>
                  <a:pt x="218" y="305"/>
                </a:cubicBezTo>
                <a:cubicBezTo>
                  <a:pt x="218" y="311"/>
                  <a:pt x="214" y="316"/>
                  <a:pt x="208" y="316"/>
                </a:cubicBezTo>
                <a:cubicBezTo>
                  <a:pt x="202" y="316"/>
                  <a:pt x="198" y="311"/>
                  <a:pt x="198" y="305"/>
                </a:cubicBezTo>
                <a:cubicBezTo>
                  <a:pt x="198" y="300"/>
                  <a:pt x="202" y="295"/>
                  <a:pt x="208" y="295"/>
                </a:cubicBezTo>
                <a:close/>
                <a:moveTo>
                  <a:pt x="180" y="295"/>
                </a:moveTo>
                <a:cubicBezTo>
                  <a:pt x="185" y="295"/>
                  <a:pt x="190" y="300"/>
                  <a:pt x="190" y="305"/>
                </a:cubicBezTo>
                <a:cubicBezTo>
                  <a:pt x="190" y="311"/>
                  <a:pt x="185" y="316"/>
                  <a:pt x="180" y="316"/>
                </a:cubicBezTo>
                <a:cubicBezTo>
                  <a:pt x="174" y="316"/>
                  <a:pt x="169" y="311"/>
                  <a:pt x="169" y="305"/>
                </a:cubicBezTo>
                <a:cubicBezTo>
                  <a:pt x="169" y="300"/>
                  <a:pt x="174" y="295"/>
                  <a:pt x="180" y="295"/>
                </a:cubicBezTo>
                <a:close/>
                <a:moveTo>
                  <a:pt x="151" y="295"/>
                </a:moveTo>
                <a:cubicBezTo>
                  <a:pt x="157" y="295"/>
                  <a:pt x="162" y="300"/>
                  <a:pt x="162" y="305"/>
                </a:cubicBezTo>
                <a:cubicBezTo>
                  <a:pt x="162" y="311"/>
                  <a:pt x="157" y="316"/>
                  <a:pt x="151" y="316"/>
                </a:cubicBezTo>
                <a:cubicBezTo>
                  <a:pt x="146" y="316"/>
                  <a:pt x="141" y="311"/>
                  <a:pt x="141" y="305"/>
                </a:cubicBezTo>
                <a:cubicBezTo>
                  <a:pt x="141" y="300"/>
                  <a:pt x="146" y="295"/>
                  <a:pt x="151" y="295"/>
                </a:cubicBezTo>
                <a:close/>
                <a:moveTo>
                  <a:pt x="123" y="295"/>
                </a:moveTo>
                <a:cubicBezTo>
                  <a:pt x="129" y="295"/>
                  <a:pt x="134" y="300"/>
                  <a:pt x="134" y="305"/>
                </a:cubicBezTo>
                <a:cubicBezTo>
                  <a:pt x="134" y="311"/>
                  <a:pt x="129" y="316"/>
                  <a:pt x="123" y="316"/>
                </a:cubicBezTo>
                <a:cubicBezTo>
                  <a:pt x="118" y="316"/>
                  <a:pt x="113" y="311"/>
                  <a:pt x="113" y="305"/>
                </a:cubicBezTo>
                <a:cubicBezTo>
                  <a:pt x="113" y="300"/>
                  <a:pt x="118" y="295"/>
                  <a:pt x="123" y="295"/>
                </a:cubicBezTo>
                <a:close/>
                <a:moveTo>
                  <a:pt x="95" y="295"/>
                </a:moveTo>
                <a:cubicBezTo>
                  <a:pt x="101" y="295"/>
                  <a:pt x="105" y="300"/>
                  <a:pt x="105" y="305"/>
                </a:cubicBezTo>
                <a:cubicBezTo>
                  <a:pt x="105" y="311"/>
                  <a:pt x="101" y="316"/>
                  <a:pt x="95" y="316"/>
                </a:cubicBezTo>
                <a:cubicBezTo>
                  <a:pt x="89" y="316"/>
                  <a:pt x="85" y="311"/>
                  <a:pt x="85" y="305"/>
                </a:cubicBezTo>
                <a:cubicBezTo>
                  <a:pt x="85" y="300"/>
                  <a:pt x="89" y="295"/>
                  <a:pt x="95" y="295"/>
                </a:cubicBezTo>
                <a:close/>
                <a:moveTo>
                  <a:pt x="321" y="268"/>
                </a:moveTo>
                <a:cubicBezTo>
                  <a:pt x="326" y="268"/>
                  <a:pt x="331" y="273"/>
                  <a:pt x="331" y="279"/>
                </a:cubicBezTo>
                <a:cubicBezTo>
                  <a:pt x="331" y="284"/>
                  <a:pt x="326" y="289"/>
                  <a:pt x="321" y="289"/>
                </a:cubicBezTo>
                <a:cubicBezTo>
                  <a:pt x="315" y="289"/>
                  <a:pt x="310" y="284"/>
                  <a:pt x="310" y="279"/>
                </a:cubicBezTo>
                <a:cubicBezTo>
                  <a:pt x="310" y="273"/>
                  <a:pt x="315" y="268"/>
                  <a:pt x="321" y="268"/>
                </a:cubicBezTo>
                <a:close/>
                <a:moveTo>
                  <a:pt x="292" y="268"/>
                </a:moveTo>
                <a:cubicBezTo>
                  <a:pt x="298" y="268"/>
                  <a:pt x="303" y="273"/>
                  <a:pt x="303" y="279"/>
                </a:cubicBezTo>
                <a:cubicBezTo>
                  <a:pt x="303" y="284"/>
                  <a:pt x="298" y="289"/>
                  <a:pt x="292" y="289"/>
                </a:cubicBezTo>
                <a:cubicBezTo>
                  <a:pt x="287" y="289"/>
                  <a:pt x="282" y="284"/>
                  <a:pt x="282" y="279"/>
                </a:cubicBezTo>
                <a:cubicBezTo>
                  <a:pt x="282" y="273"/>
                  <a:pt x="287" y="268"/>
                  <a:pt x="292" y="268"/>
                </a:cubicBezTo>
                <a:close/>
                <a:moveTo>
                  <a:pt x="264" y="268"/>
                </a:moveTo>
                <a:cubicBezTo>
                  <a:pt x="270" y="268"/>
                  <a:pt x="275" y="273"/>
                  <a:pt x="275" y="279"/>
                </a:cubicBezTo>
                <a:cubicBezTo>
                  <a:pt x="275" y="284"/>
                  <a:pt x="270" y="289"/>
                  <a:pt x="264" y="289"/>
                </a:cubicBezTo>
                <a:cubicBezTo>
                  <a:pt x="259" y="289"/>
                  <a:pt x="254" y="284"/>
                  <a:pt x="254" y="279"/>
                </a:cubicBezTo>
                <a:cubicBezTo>
                  <a:pt x="254" y="273"/>
                  <a:pt x="259" y="268"/>
                  <a:pt x="264" y="268"/>
                </a:cubicBezTo>
                <a:close/>
                <a:moveTo>
                  <a:pt x="236" y="268"/>
                </a:moveTo>
                <a:cubicBezTo>
                  <a:pt x="242" y="268"/>
                  <a:pt x="246" y="273"/>
                  <a:pt x="246" y="279"/>
                </a:cubicBezTo>
                <a:cubicBezTo>
                  <a:pt x="246" y="284"/>
                  <a:pt x="242" y="289"/>
                  <a:pt x="236" y="289"/>
                </a:cubicBezTo>
                <a:cubicBezTo>
                  <a:pt x="230" y="289"/>
                  <a:pt x="226" y="284"/>
                  <a:pt x="226" y="279"/>
                </a:cubicBezTo>
                <a:cubicBezTo>
                  <a:pt x="226" y="273"/>
                  <a:pt x="230" y="268"/>
                  <a:pt x="236" y="268"/>
                </a:cubicBezTo>
                <a:close/>
                <a:moveTo>
                  <a:pt x="208" y="268"/>
                </a:moveTo>
                <a:cubicBezTo>
                  <a:pt x="214" y="268"/>
                  <a:pt x="218" y="273"/>
                  <a:pt x="218" y="279"/>
                </a:cubicBezTo>
                <a:cubicBezTo>
                  <a:pt x="218" y="284"/>
                  <a:pt x="214" y="289"/>
                  <a:pt x="208" y="289"/>
                </a:cubicBezTo>
                <a:cubicBezTo>
                  <a:pt x="202" y="289"/>
                  <a:pt x="198" y="284"/>
                  <a:pt x="198" y="279"/>
                </a:cubicBezTo>
                <a:cubicBezTo>
                  <a:pt x="198" y="273"/>
                  <a:pt x="202" y="268"/>
                  <a:pt x="208" y="268"/>
                </a:cubicBezTo>
                <a:close/>
                <a:moveTo>
                  <a:pt x="180" y="268"/>
                </a:moveTo>
                <a:cubicBezTo>
                  <a:pt x="185" y="268"/>
                  <a:pt x="190" y="273"/>
                  <a:pt x="190" y="279"/>
                </a:cubicBezTo>
                <a:cubicBezTo>
                  <a:pt x="190" y="284"/>
                  <a:pt x="185" y="289"/>
                  <a:pt x="180" y="289"/>
                </a:cubicBezTo>
                <a:cubicBezTo>
                  <a:pt x="174" y="289"/>
                  <a:pt x="169" y="284"/>
                  <a:pt x="169" y="279"/>
                </a:cubicBezTo>
                <a:cubicBezTo>
                  <a:pt x="169" y="273"/>
                  <a:pt x="174" y="268"/>
                  <a:pt x="180" y="268"/>
                </a:cubicBezTo>
                <a:close/>
                <a:moveTo>
                  <a:pt x="151" y="268"/>
                </a:moveTo>
                <a:cubicBezTo>
                  <a:pt x="157" y="268"/>
                  <a:pt x="162" y="273"/>
                  <a:pt x="162" y="279"/>
                </a:cubicBezTo>
                <a:cubicBezTo>
                  <a:pt x="162" y="284"/>
                  <a:pt x="157" y="289"/>
                  <a:pt x="151" y="289"/>
                </a:cubicBezTo>
                <a:cubicBezTo>
                  <a:pt x="146" y="289"/>
                  <a:pt x="141" y="284"/>
                  <a:pt x="141" y="279"/>
                </a:cubicBezTo>
                <a:cubicBezTo>
                  <a:pt x="141" y="273"/>
                  <a:pt x="146" y="268"/>
                  <a:pt x="151" y="268"/>
                </a:cubicBezTo>
                <a:close/>
                <a:moveTo>
                  <a:pt x="123" y="268"/>
                </a:moveTo>
                <a:cubicBezTo>
                  <a:pt x="129" y="268"/>
                  <a:pt x="134" y="273"/>
                  <a:pt x="134" y="279"/>
                </a:cubicBezTo>
                <a:cubicBezTo>
                  <a:pt x="134" y="284"/>
                  <a:pt x="129" y="289"/>
                  <a:pt x="123" y="289"/>
                </a:cubicBezTo>
                <a:cubicBezTo>
                  <a:pt x="118" y="289"/>
                  <a:pt x="113" y="284"/>
                  <a:pt x="113" y="279"/>
                </a:cubicBezTo>
                <a:cubicBezTo>
                  <a:pt x="113" y="273"/>
                  <a:pt x="118" y="268"/>
                  <a:pt x="123" y="268"/>
                </a:cubicBezTo>
                <a:close/>
                <a:moveTo>
                  <a:pt x="95" y="268"/>
                </a:moveTo>
                <a:cubicBezTo>
                  <a:pt x="101" y="268"/>
                  <a:pt x="105" y="273"/>
                  <a:pt x="105" y="279"/>
                </a:cubicBezTo>
                <a:cubicBezTo>
                  <a:pt x="105" y="284"/>
                  <a:pt x="101" y="289"/>
                  <a:pt x="95" y="289"/>
                </a:cubicBezTo>
                <a:cubicBezTo>
                  <a:pt x="89" y="289"/>
                  <a:pt x="85" y="284"/>
                  <a:pt x="85" y="279"/>
                </a:cubicBezTo>
                <a:cubicBezTo>
                  <a:pt x="85" y="273"/>
                  <a:pt x="89" y="268"/>
                  <a:pt x="95" y="268"/>
                </a:cubicBezTo>
                <a:close/>
                <a:moveTo>
                  <a:pt x="292" y="242"/>
                </a:moveTo>
                <a:cubicBezTo>
                  <a:pt x="298" y="242"/>
                  <a:pt x="303" y="246"/>
                  <a:pt x="303" y="252"/>
                </a:cubicBezTo>
                <a:cubicBezTo>
                  <a:pt x="303" y="258"/>
                  <a:pt x="298" y="262"/>
                  <a:pt x="292" y="262"/>
                </a:cubicBezTo>
                <a:cubicBezTo>
                  <a:pt x="287" y="262"/>
                  <a:pt x="282" y="258"/>
                  <a:pt x="282" y="252"/>
                </a:cubicBezTo>
                <a:cubicBezTo>
                  <a:pt x="282" y="246"/>
                  <a:pt x="287" y="242"/>
                  <a:pt x="292" y="242"/>
                </a:cubicBezTo>
                <a:close/>
                <a:moveTo>
                  <a:pt x="264" y="242"/>
                </a:moveTo>
                <a:cubicBezTo>
                  <a:pt x="270" y="242"/>
                  <a:pt x="275" y="246"/>
                  <a:pt x="275" y="252"/>
                </a:cubicBezTo>
                <a:cubicBezTo>
                  <a:pt x="275" y="258"/>
                  <a:pt x="270" y="262"/>
                  <a:pt x="264" y="262"/>
                </a:cubicBezTo>
                <a:cubicBezTo>
                  <a:pt x="259" y="262"/>
                  <a:pt x="254" y="258"/>
                  <a:pt x="254" y="252"/>
                </a:cubicBezTo>
                <a:cubicBezTo>
                  <a:pt x="254" y="246"/>
                  <a:pt x="259" y="242"/>
                  <a:pt x="264" y="242"/>
                </a:cubicBezTo>
                <a:close/>
                <a:moveTo>
                  <a:pt x="236" y="242"/>
                </a:moveTo>
                <a:cubicBezTo>
                  <a:pt x="242" y="242"/>
                  <a:pt x="246" y="246"/>
                  <a:pt x="246" y="252"/>
                </a:cubicBezTo>
                <a:cubicBezTo>
                  <a:pt x="246" y="258"/>
                  <a:pt x="242" y="262"/>
                  <a:pt x="236" y="262"/>
                </a:cubicBezTo>
                <a:cubicBezTo>
                  <a:pt x="230" y="262"/>
                  <a:pt x="226" y="258"/>
                  <a:pt x="226" y="252"/>
                </a:cubicBezTo>
                <a:cubicBezTo>
                  <a:pt x="226" y="246"/>
                  <a:pt x="230" y="242"/>
                  <a:pt x="236" y="242"/>
                </a:cubicBezTo>
                <a:close/>
                <a:moveTo>
                  <a:pt x="208" y="242"/>
                </a:moveTo>
                <a:cubicBezTo>
                  <a:pt x="214" y="242"/>
                  <a:pt x="218" y="246"/>
                  <a:pt x="218" y="252"/>
                </a:cubicBezTo>
                <a:cubicBezTo>
                  <a:pt x="218" y="258"/>
                  <a:pt x="214" y="262"/>
                  <a:pt x="208" y="262"/>
                </a:cubicBezTo>
                <a:cubicBezTo>
                  <a:pt x="202" y="262"/>
                  <a:pt x="198" y="258"/>
                  <a:pt x="198" y="252"/>
                </a:cubicBezTo>
                <a:cubicBezTo>
                  <a:pt x="198" y="246"/>
                  <a:pt x="202" y="242"/>
                  <a:pt x="208" y="242"/>
                </a:cubicBezTo>
                <a:close/>
                <a:moveTo>
                  <a:pt x="180" y="242"/>
                </a:moveTo>
                <a:cubicBezTo>
                  <a:pt x="185" y="242"/>
                  <a:pt x="190" y="246"/>
                  <a:pt x="190" y="252"/>
                </a:cubicBezTo>
                <a:cubicBezTo>
                  <a:pt x="190" y="258"/>
                  <a:pt x="185" y="262"/>
                  <a:pt x="180" y="262"/>
                </a:cubicBezTo>
                <a:cubicBezTo>
                  <a:pt x="174" y="262"/>
                  <a:pt x="169" y="258"/>
                  <a:pt x="169" y="252"/>
                </a:cubicBezTo>
                <a:cubicBezTo>
                  <a:pt x="169" y="246"/>
                  <a:pt x="174" y="242"/>
                  <a:pt x="180" y="242"/>
                </a:cubicBezTo>
                <a:close/>
                <a:moveTo>
                  <a:pt x="151" y="242"/>
                </a:moveTo>
                <a:cubicBezTo>
                  <a:pt x="157" y="242"/>
                  <a:pt x="162" y="246"/>
                  <a:pt x="162" y="252"/>
                </a:cubicBezTo>
                <a:cubicBezTo>
                  <a:pt x="162" y="258"/>
                  <a:pt x="157" y="262"/>
                  <a:pt x="151" y="262"/>
                </a:cubicBezTo>
                <a:cubicBezTo>
                  <a:pt x="146" y="262"/>
                  <a:pt x="141" y="258"/>
                  <a:pt x="141" y="252"/>
                </a:cubicBezTo>
                <a:cubicBezTo>
                  <a:pt x="141" y="246"/>
                  <a:pt x="146" y="242"/>
                  <a:pt x="151" y="242"/>
                </a:cubicBezTo>
                <a:close/>
                <a:moveTo>
                  <a:pt x="123" y="242"/>
                </a:moveTo>
                <a:cubicBezTo>
                  <a:pt x="129" y="242"/>
                  <a:pt x="134" y="246"/>
                  <a:pt x="134" y="252"/>
                </a:cubicBezTo>
                <a:cubicBezTo>
                  <a:pt x="134" y="258"/>
                  <a:pt x="129" y="262"/>
                  <a:pt x="123" y="262"/>
                </a:cubicBezTo>
                <a:cubicBezTo>
                  <a:pt x="118" y="262"/>
                  <a:pt x="113" y="258"/>
                  <a:pt x="113" y="252"/>
                </a:cubicBezTo>
                <a:cubicBezTo>
                  <a:pt x="113" y="246"/>
                  <a:pt x="118" y="242"/>
                  <a:pt x="123" y="242"/>
                </a:cubicBezTo>
                <a:close/>
                <a:moveTo>
                  <a:pt x="490" y="215"/>
                </a:moveTo>
                <a:cubicBezTo>
                  <a:pt x="496" y="215"/>
                  <a:pt x="500" y="219"/>
                  <a:pt x="500" y="225"/>
                </a:cubicBezTo>
                <a:cubicBezTo>
                  <a:pt x="500" y="231"/>
                  <a:pt x="496" y="235"/>
                  <a:pt x="490" y="235"/>
                </a:cubicBezTo>
                <a:cubicBezTo>
                  <a:pt x="484" y="235"/>
                  <a:pt x="479" y="231"/>
                  <a:pt x="479" y="225"/>
                </a:cubicBezTo>
                <a:cubicBezTo>
                  <a:pt x="479" y="219"/>
                  <a:pt x="484" y="215"/>
                  <a:pt x="490" y="215"/>
                </a:cubicBezTo>
                <a:close/>
                <a:moveTo>
                  <a:pt x="433" y="215"/>
                </a:moveTo>
                <a:cubicBezTo>
                  <a:pt x="439" y="215"/>
                  <a:pt x="444" y="219"/>
                  <a:pt x="444" y="225"/>
                </a:cubicBezTo>
                <a:cubicBezTo>
                  <a:pt x="444" y="231"/>
                  <a:pt x="439" y="235"/>
                  <a:pt x="433" y="235"/>
                </a:cubicBezTo>
                <a:cubicBezTo>
                  <a:pt x="428" y="235"/>
                  <a:pt x="423" y="231"/>
                  <a:pt x="423" y="225"/>
                </a:cubicBezTo>
                <a:cubicBezTo>
                  <a:pt x="423" y="219"/>
                  <a:pt x="428" y="215"/>
                  <a:pt x="433" y="215"/>
                </a:cubicBezTo>
                <a:close/>
                <a:moveTo>
                  <a:pt x="405" y="215"/>
                </a:moveTo>
                <a:cubicBezTo>
                  <a:pt x="411" y="215"/>
                  <a:pt x="416" y="219"/>
                  <a:pt x="416" y="225"/>
                </a:cubicBezTo>
                <a:cubicBezTo>
                  <a:pt x="416" y="231"/>
                  <a:pt x="411" y="235"/>
                  <a:pt x="405" y="235"/>
                </a:cubicBezTo>
                <a:cubicBezTo>
                  <a:pt x="400" y="235"/>
                  <a:pt x="395" y="231"/>
                  <a:pt x="395" y="225"/>
                </a:cubicBezTo>
                <a:cubicBezTo>
                  <a:pt x="395" y="219"/>
                  <a:pt x="400" y="215"/>
                  <a:pt x="405" y="215"/>
                </a:cubicBezTo>
                <a:close/>
                <a:moveTo>
                  <a:pt x="292" y="215"/>
                </a:moveTo>
                <a:cubicBezTo>
                  <a:pt x="298" y="215"/>
                  <a:pt x="303" y="219"/>
                  <a:pt x="303" y="225"/>
                </a:cubicBezTo>
                <a:cubicBezTo>
                  <a:pt x="303" y="231"/>
                  <a:pt x="298" y="235"/>
                  <a:pt x="292" y="235"/>
                </a:cubicBezTo>
                <a:cubicBezTo>
                  <a:pt x="287" y="235"/>
                  <a:pt x="282" y="231"/>
                  <a:pt x="282" y="225"/>
                </a:cubicBezTo>
                <a:cubicBezTo>
                  <a:pt x="282" y="219"/>
                  <a:pt x="287" y="215"/>
                  <a:pt x="292" y="215"/>
                </a:cubicBezTo>
                <a:close/>
                <a:moveTo>
                  <a:pt x="264" y="215"/>
                </a:moveTo>
                <a:cubicBezTo>
                  <a:pt x="270" y="215"/>
                  <a:pt x="275" y="219"/>
                  <a:pt x="275" y="225"/>
                </a:cubicBezTo>
                <a:cubicBezTo>
                  <a:pt x="275" y="231"/>
                  <a:pt x="270" y="235"/>
                  <a:pt x="264" y="235"/>
                </a:cubicBezTo>
                <a:cubicBezTo>
                  <a:pt x="259" y="235"/>
                  <a:pt x="254" y="231"/>
                  <a:pt x="254" y="225"/>
                </a:cubicBezTo>
                <a:cubicBezTo>
                  <a:pt x="254" y="219"/>
                  <a:pt x="259" y="215"/>
                  <a:pt x="264" y="215"/>
                </a:cubicBezTo>
                <a:close/>
                <a:moveTo>
                  <a:pt x="208" y="215"/>
                </a:moveTo>
                <a:cubicBezTo>
                  <a:pt x="214" y="215"/>
                  <a:pt x="218" y="219"/>
                  <a:pt x="218" y="225"/>
                </a:cubicBezTo>
                <a:cubicBezTo>
                  <a:pt x="218" y="231"/>
                  <a:pt x="214" y="235"/>
                  <a:pt x="208" y="235"/>
                </a:cubicBezTo>
                <a:cubicBezTo>
                  <a:pt x="202" y="235"/>
                  <a:pt x="198" y="231"/>
                  <a:pt x="198" y="225"/>
                </a:cubicBezTo>
                <a:cubicBezTo>
                  <a:pt x="198" y="219"/>
                  <a:pt x="202" y="215"/>
                  <a:pt x="208" y="215"/>
                </a:cubicBezTo>
                <a:close/>
                <a:moveTo>
                  <a:pt x="180" y="215"/>
                </a:moveTo>
                <a:cubicBezTo>
                  <a:pt x="185" y="215"/>
                  <a:pt x="190" y="219"/>
                  <a:pt x="190" y="225"/>
                </a:cubicBezTo>
                <a:cubicBezTo>
                  <a:pt x="190" y="231"/>
                  <a:pt x="185" y="235"/>
                  <a:pt x="180" y="235"/>
                </a:cubicBezTo>
                <a:cubicBezTo>
                  <a:pt x="174" y="235"/>
                  <a:pt x="169" y="231"/>
                  <a:pt x="169" y="225"/>
                </a:cubicBezTo>
                <a:cubicBezTo>
                  <a:pt x="169" y="219"/>
                  <a:pt x="174" y="215"/>
                  <a:pt x="180" y="215"/>
                </a:cubicBezTo>
                <a:close/>
                <a:moveTo>
                  <a:pt x="151" y="215"/>
                </a:moveTo>
                <a:cubicBezTo>
                  <a:pt x="157" y="215"/>
                  <a:pt x="162" y="219"/>
                  <a:pt x="162" y="225"/>
                </a:cubicBezTo>
                <a:cubicBezTo>
                  <a:pt x="162" y="231"/>
                  <a:pt x="157" y="235"/>
                  <a:pt x="151" y="235"/>
                </a:cubicBezTo>
                <a:cubicBezTo>
                  <a:pt x="146" y="235"/>
                  <a:pt x="141" y="231"/>
                  <a:pt x="141" y="225"/>
                </a:cubicBezTo>
                <a:cubicBezTo>
                  <a:pt x="141" y="219"/>
                  <a:pt x="146" y="215"/>
                  <a:pt x="151" y="215"/>
                </a:cubicBezTo>
                <a:close/>
                <a:moveTo>
                  <a:pt x="264" y="188"/>
                </a:moveTo>
                <a:cubicBezTo>
                  <a:pt x="270" y="188"/>
                  <a:pt x="275" y="193"/>
                  <a:pt x="275" y="198"/>
                </a:cubicBezTo>
                <a:cubicBezTo>
                  <a:pt x="275" y="204"/>
                  <a:pt x="270" y="209"/>
                  <a:pt x="264" y="209"/>
                </a:cubicBezTo>
                <a:cubicBezTo>
                  <a:pt x="259" y="209"/>
                  <a:pt x="254" y="204"/>
                  <a:pt x="254" y="198"/>
                </a:cubicBezTo>
                <a:cubicBezTo>
                  <a:pt x="254" y="193"/>
                  <a:pt x="259" y="188"/>
                  <a:pt x="264" y="188"/>
                </a:cubicBezTo>
                <a:close/>
                <a:moveTo>
                  <a:pt x="208" y="188"/>
                </a:moveTo>
                <a:cubicBezTo>
                  <a:pt x="214" y="188"/>
                  <a:pt x="218" y="193"/>
                  <a:pt x="218" y="198"/>
                </a:cubicBezTo>
                <a:cubicBezTo>
                  <a:pt x="218" y="204"/>
                  <a:pt x="214" y="209"/>
                  <a:pt x="208" y="209"/>
                </a:cubicBezTo>
                <a:cubicBezTo>
                  <a:pt x="202" y="209"/>
                  <a:pt x="198" y="204"/>
                  <a:pt x="198" y="198"/>
                </a:cubicBezTo>
                <a:cubicBezTo>
                  <a:pt x="198" y="193"/>
                  <a:pt x="202" y="188"/>
                  <a:pt x="208" y="188"/>
                </a:cubicBezTo>
                <a:close/>
                <a:moveTo>
                  <a:pt x="405" y="161"/>
                </a:moveTo>
                <a:cubicBezTo>
                  <a:pt x="411" y="161"/>
                  <a:pt x="416" y="166"/>
                  <a:pt x="416" y="171"/>
                </a:cubicBezTo>
                <a:cubicBezTo>
                  <a:pt x="416" y="177"/>
                  <a:pt x="411" y="182"/>
                  <a:pt x="405" y="182"/>
                </a:cubicBezTo>
                <a:cubicBezTo>
                  <a:pt x="400" y="182"/>
                  <a:pt x="395" y="177"/>
                  <a:pt x="395" y="171"/>
                </a:cubicBezTo>
                <a:cubicBezTo>
                  <a:pt x="395" y="166"/>
                  <a:pt x="400" y="161"/>
                  <a:pt x="405" y="161"/>
                </a:cubicBezTo>
                <a:close/>
                <a:moveTo>
                  <a:pt x="321" y="161"/>
                </a:moveTo>
                <a:cubicBezTo>
                  <a:pt x="326" y="161"/>
                  <a:pt x="331" y="166"/>
                  <a:pt x="331" y="171"/>
                </a:cubicBezTo>
                <a:cubicBezTo>
                  <a:pt x="331" y="177"/>
                  <a:pt x="326" y="182"/>
                  <a:pt x="321" y="182"/>
                </a:cubicBezTo>
                <a:cubicBezTo>
                  <a:pt x="315" y="182"/>
                  <a:pt x="310" y="177"/>
                  <a:pt x="310" y="171"/>
                </a:cubicBezTo>
                <a:cubicBezTo>
                  <a:pt x="310" y="166"/>
                  <a:pt x="315" y="161"/>
                  <a:pt x="321" y="161"/>
                </a:cubicBezTo>
                <a:close/>
                <a:moveTo>
                  <a:pt x="292" y="161"/>
                </a:moveTo>
                <a:cubicBezTo>
                  <a:pt x="298" y="161"/>
                  <a:pt x="303" y="166"/>
                  <a:pt x="303" y="171"/>
                </a:cubicBezTo>
                <a:cubicBezTo>
                  <a:pt x="303" y="177"/>
                  <a:pt x="298" y="182"/>
                  <a:pt x="292" y="182"/>
                </a:cubicBezTo>
                <a:cubicBezTo>
                  <a:pt x="287" y="182"/>
                  <a:pt x="282" y="177"/>
                  <a:pt x="282" y="171"/>
                </a:cubicBezTo>
                <a:cubicBezTo>
                  <a:pt x="282" y="166"/>
                  <a:pt x="287" y="161"/>
                  <a:pt x="292" y="161"/>
                </a:cubicBezTo>
                <a:close/>
                <a:moveTo>
                  <a:pt x="180" y="161"/>
                </a:moveTo>
                <a:cubicBezTo>
                  <a:pt x="185" y="161"/>
                  <a:pt x="190" y="166"/>
                  <a:pt x="190" y="171"/>
                </a:cubicBezTo>
                <a:cubicBezTo>
                  <a:pt x="190" y="177"/>
                  <a:pt x="185" y="182"/>
                  <a:pt x="180" y="182"/>
                </a:cubicBezTo>
                <a:cubicBezTo>
                  <a:pt x="174" y="182"/>
                  <a:pt x="169" y="177"/>
                  <a:pt x="169" y="171"/>
                </a:cubicBezTo>
                <a:cubicBezTo>
                  <a:pt x="169" y="166"/>
                  <a:pt x="174" y="161"/>
                  <a:pt x="180" y="161"/>
                </a:cubicBezTo>
                <a:close/>
                <a:moveTo>
                  <a:pt x="151" y="161"/>
                </a:moveTo>
                <a:cubicBezTo>
                  <a:pt x="157" y="161"/>
                  <a:pt x="162" y="166"/>
                  <a:pt x="162" y="171"/>
                </a:cubicBezTo>
                <a:cubicBezTo>
                  <a:pt x="162" y="177"/>
                  <a:pt x="157" y="182"/>
                  <a:pt x="151" y="182"/>
                </a:cubicBezTo>
                <a:cubicBezTo>
                  <a:pt x="146" y="182"/>
                  <a:pt x="141" y="177"/>
                  <a:pt x="141" y="171"/>
                </a:cubicBezTo>
                <a:cubicBezTo>
                  <a:pt x="141" y="166"/>
                  <a:pt x="146" y="161"/>
                  <a:pt x="151" y="161"/>
                </a:cubicBezTo>
                <a:close/>
                <a:moveTo>
                  <a:pt x="95" y="161"/>
                </a:moveTo>
                <a:cubicBezTo>
                  <a:pt x="101" y="161"/>
                  <a:pt x="105" y="166"/>
                  <a:pt x="105" y="171"/>
                </a:cubicBezTo>
                <a:cubicBezTo>
                  <a:pt x="105" y="177"/>
                  <a:pt x="101" y="182"/>
                  <a:pt x="95" y="182"/>
                </a:cubicBezTo>
                <a:cubicBezTo>
                  <a:pt x="89" y="182"/>
                  <a:pt x="85" y="177"/>
                  <a:pt x="85" y="171"/>
                </a:cubicBezTo>
                <a:cubicBezTo>
                  <a:pt x="85" y="166"/>
                  <a:pt x="89" y="161"/>
                  <a:pt x="95" y="161"/>
                </a:cubicBezTo>
                <a:close/>
                <a:moveTo>
                  <a:pt x="67" y="161"/>
                </a:moveTo>
                <a:cubicBezTo>
                  <a:pt x="73" y="161"/>
                  <a:pt x="77" y="166"/>
                  <a:pt x="77" y="171"/>
                </a:cubicBezTo>
                <a:cubicBezTo>
                  <a:pt x="77" y="177"/>
                  <a:pt x="73" y="182"/>
                  <a:pt x="67" y="182"/>
                </a:cubicBezTo>
                <a:cubicBezTo>
                  <a:pt x="61" y="182"/>
                  <a:pt x="57" y="177"/>
                  <a:pt x="57" y="171"/>
                </a:cubicBezTo>
                <a:cubicBezTo>
                  <a:pt x="57" y="166"/>
                  <a:pt x="61" y="161"/>
                  <a:pt x="67" y="161"/>
                </a:cubicBezTo>
                <a:close/>
                <a:moveTo>
                  <a:pt x="321" y="134"/>
                </a:moveTo>
                <a:cubicBezTo>
                  <a:pt x="326" y="134"/>
                  <a:pt x="331" y="139"/>
                  <a:pt x="331" y="145"/>
                </a:cubicBezTo>
                <a:cubicBezTo>
                  <a:pt x="331" y="150"/>
                  <a:pt x="326" y="155"/>
                  <a:pt x="321" y="155"/>
                </a:cubicBezTo>
                <a:cubicBezTo>
                  <a:pt x="315" y="155"/>
                  <a:pt x="310" y="150"/>
                  <a:pt x="310" y="145"/>
                </a:cubicBezTo>
                <a:cubicBezTo>
                  <a:pt x="310" y="139"/>
                  <a:pt x="315" y="134"/>
                  <a:pt x="321" y="134"/>
                </a:cubicBezTo>
                <a:close/>
                <a:moveTo>
                  <a:pt x="292" y="134"/>
                </a:moveTo>
                <a:cubicBezTo>
                  <a:pt x="298" y="134"/>
                  <a:pt x="303" y="139"/>
                  <a:pt x="303" y="145"/>
                </a:cubicBezTo>
                <a:cubicBezTo>
                  <a:pt x="303" y="150"/>
                  <a:pt x="298" y="155"/>
                  <a:pt x="292" y="155"/>
                </a:cubicBezTo>
                <a:cubicBezTo>
                  <a:pt x="287" y="155"/>
                  <a:pt x="282" y="150"/>
                  <a:pt x="282" y="145"/>
                </a:cubicBezTo>
                <a:cubicBezTo>
                  <a:pt x="282" y="139"/>
                  <a:pt x="287" y="134"/>
                  <a:pt x="292" y="134"/>
                </a:cubicBezTo>
                <a:close/>
                <a:moveTo>
                  <a:pt x="264" y="134"/>
                </a:moveTo>
                <a:cubicBezTo>
                  <a:pt x="270" y="134"/>
                  <a:pt x="275" y="139"/>
                  <a:pt x="275" y="145"/>
                </a:cubicBezTo>
                <a:cubicBezTo>
                  <a:pt x="275" y="150"/>
                  <a:pt x="270" y="155"/>
                  <a:pt x="264" y="155"/>
                </a:cubicBezTo>
                <a:cubicBezTo>
                  <a:pt x="259" y="155"/>
                  <a:pt x="254" y="150"/>
                  <a:pt x="254" y="145"/>
                </a:cubicBezTo>
                <a:cubicBezTo>
                  <a:pt x="254" y="139"/>
                  <a:pt x="259" y="134"/>
                  <a:pt x="264" y="134"/>
                </a:cubicBezTo>
                <a:close/>
                <a:moveTo>
                  <a:pt x="236" y="134"/>
                </a:moveTo>
                <a:cubicBezTo>
                  <a:pt x="242" y="134"/>
                  <a:pt x="246" y="139"/>
                  <a:pt x="246" y="145"/>
                </a:cubicBezTo>
                <a:cubicBezTo>
                  <a:pt x="246" y="150"/>
                  <a:pt x="242" y="155"/>
                  <a:pt x="236" y="155"/>
                </a:cubicBezTo>
                <a:cubicBezTo>
                  <a:pt x="230" y="155"/>
                  <a:pt x="226" y="150"/>
                  <a:pt x="226" y="145"/>
                </a:cubicBezTo>
                <a:cubicBezTo>
                  <a:pt x="226" y="139"/>
                  <a:pt x="230" y="134"/>
                  <a:pt x="236" y="134"/>
                </a:cubicBezTo>
                <a:close/>
                <a:moveTo>
                  <a:pt x="151" y="134"/>
                </a:moveTo>
                <a:cubicBezTo>
                  <a:pt x="157" y="134"/>
                  <a:pt x="162" y="139"/>
                  <a:pt x="162" y="145"/>
                </a:cubicBezTo>
                <a:cubicBezTo>
                  <a:pt x="162" y="150"/>
                  <a:pt x="157" y="155"/>
                  <a:pt x="151" y="155"/>
                </a:cubicBezTo>
                <a:cubicBezTo>
                  <a:pt x="146" y="155"/>
                  <a:pt x="141" y="150"/>
                  <a:pt x="141" y="145"/>
                </a:cubicBezTo>
                <a:cubicBezTo>
                  <a:pt x="141" y="139"/>
                  <a:pt x="146" y="134"/>
                  <a:pt x="151" y="134"/>
                </a:cubicBezTo>
                <a:close/>
                <a:moveTo>
                  <a:pt x="39" y="134"/>
                </a:moveTo>
                <a:cubicBezTo>
                  <a:pt x="44" y="134"/>
                  <a:pt x="49" y="139"/>
                  <a:pt x="49" y="145"/>
                </a:cubicBezTo>
                <a:cubicBezTo>
                  <a:pt x="49" y="150"/>
                  <a:pt x="44" y="155"/>
                  <a:pt x="39" y="155"/>
                </a:cubicBezTo>
                <a:cubicBezTo>
                  <a:pt x="33" y="155"/>
                  <a:pt x="28" y="150"/>
                  <a:pt x="28" y="145"/>
                </a:cubicBezTo>
                <a:cubicBezTo>
                  <a:pt x="28" y="139"/>
                  <a:pt x="33" y="134"/>
                  <a:pt x="39" y="134"/>
                </a:cubicBezTo>
                <a:close/>
                <a:moveTo>
                  <a:pt x="264" y="107"/>
                </a:moveTo>
                <a:cubicBezTo>
                  <a:pt x="270" y="107"/>
                  <a:pt x="275" y="112"/>
                  <a:pt x="275" y="118"/>
                </a:cubicBezTo>
                <a:cubicBezTo>
                  <a:pt x="275" y="124"/>
                  <a:pt x="270" y="128"/>
                  <a:pt x="264" y="128"/>
                </a:cubicBezTo>
                <a:cubicBezTo>
                  <a:pt x="259" y="128"/>
                  <a:pt x="254" y="124"/>
                  <a:pt x="254" y="118"/>
                </a:cubicBezTo>
                <a:cubicBezTo>
                  <a:pt x="254" y="112"/>
                  <a:pt x="259" y="107"/>
                  <a:pt x="264" y="107"/>
                </a:cubicBezTo>
                <a:close/>
                <a:moveTo>
                  <a:pt x="236" y="107"/>
                </a:moveTo>
                <a:cubicBezTo>
                  <a:pt x="242" y="107"/>
                  <a:pt x="246" y="112"/>
                  <a:pt x="246" y="118"/>
                </a:cubicBezTo>
                <a:cubicBezTo>
                  <a:pt x="246" y="124"/>
                  <a:pt x="242" y="128"/>
                  <a:pt x="236" y="128"/>
                </a:cubicBezTo>
                <a:cubicBezTo>
                  <a:pt x="230" y="128"/>
                  <a:pt x="226" y="124"/>
                  <a:pt x="226" y="118"/>
                </a:cubicBezTo>
                <a:cubicBezTo>
                  <a:pt x="226" y="112"/>
                  <a:pt x="230" y="107"/>
                  <a:pt x="236" y="107"/>
                </a:cubicBezTo>
                <a:close/>
                <a:moveTo>
                  <a:pt x="208" y="107"/>
                </a:moveTo>
                <a:cubicBezTo>
                  <a:pt x="214" y="107"/>
                  <a:pt x="218" y="112"/>
                  <a:pt x="218" y="118"/>
                </a:cubicBezTo>
                <a:cubicBezTo>
                  <a:pt x="218" y="124"/>
                  <a:pt x="214" y="128"/>
                  <a:pt x="208" y="128"/>
                </a:cubicBezTo>
                <a:cubicBezTo>
                  <a:pt x="202" y="128"/>
                  <a:pt x="198" y="124"/>
                  <a:pt x="198" y="118"/>
                </a:cubicBezTo>
                <a:cubicBezTo>
                  <a:pt x="198" y="112"/>
                  <a:pt x="202" y="107"/>
                  <a:pt x="208" y="107"/>
                </a:cubicBezTo>
                <a:close/>
                <a:moveTo>
                  <a:pt x="123" y="107"/>
                </a:moveTo>
                <a:cubicBezTo>
                  <a:pt x="129" y="107"/>
                  <a:pt x="134" y="112"/>
                  <a:pt x="134" y="118"/>
                </a:cubicBezTo>
                <a:cubicBezTo>
                  <a:pt x="134" y="124"/>
                  <a:pt x="129" y="128"/>
                  <a:pt x="123" y="128"/>
                </a:cubicBezTo>
                <a:cubicBezTo>
                  <a:pt x="118" y="128"/>
                  <a:pt x="113" y="124"/>
                  <a:pt x="113" y="118"/>
                </a:cubicBezTo>
                <a:cubicBezTo>
                  <a:pt x="113" y="112"/>
                  <a:pt x="118" y="107"/>
                  <a:pt x="123" y="107"/>
                </a:cubicBezTo>
                <a:close/>
                <a:moveTo>
                  <a:pt x="95" y="107"/>
                </a:moveTo>
                <a:cubicBezTo>
                  <a:pt x="101" y="107"/>
                  <a:pt x="105" y="112"/>
                  <a:pt x="105" y="118"/>
                </a:cubicBezTo>
                <a:cubicBezTo>
                  <a:pt x="105" y="124"/>
                  <a:pt x="101" y="128"/>
                  <a:pt x="95" y="128"/>
                </a:cubicBezTo>
                <a:cubicBezTo>
                  <a:pt x="89" y="128"/>
                  <a:pt x="85" y="124"/>
                  <a:pt x="85" y="118"/>
                </a:cubicBezTo>
                <a:cubicBezTo>
                  <a:pt x="85" y="112"/>
                  <a:pt x="89" y="107"/>
                  <a:pt x="95" y="107"/>
                </a:cubicBezTo>
                <a:close/>
                <a:moveTo>
                  <a:pt x="39" y="107"/>
                </a:moveTo>
                <a:cubicBezTo>
                  <a:pt x="44" y="107"/>
                  <a:pt x="49" y="112"/>
                  <a:pt x="49" y="118"/>
                </a:cubicBezTo>
                <a:cubicBezTo>
                  <a:pt x="49" y="124"/>
                  <a:pt x="44" y="128"/>
                  <a:pt x="39" y="128"/>
                </a:cubicBezTo>
                <a:cubicBezTo>
                  <a:pt x="33" y="128"/>
                  <a:pt x="28" y="124"/>
                  <a:pt x="28" y="118"/>
                </a:cubicBezTo>
                <a:cubicBezTo>
                  <a:pt x="28" y="112"/>
                  <a:pt x="33" y="107"/>
                  <a:pt x="39" y="107"/>
                </a:cubicBezTo>
                <a:close/>
                <a:moveTo>
                  <a:pt x="11" y="107"/>
                </a:moveTo>
                <a:cubicBezTo>
                  <a:pt x="16" y="107"/>
                  <a:pt x="21" y="112"/>
                  <a:pt x="21" y="118"/>
                </a:cubicBezTo>
                <a:cubicBezTo>
                  <a:pt x="21" y="124"/>
                  <a:pt x="16" y="128"/>
                  <a:pt x="11" y="128"/>
                </a:cubicBezTo>
                <a:cubicBezTo>
                  <a:pt x="5" y="128"/>
                  <a:pt x="0" y="124"/>
                  <a:pt x="0" y="118"/>
                </a:cubicBezTo>
                <a:cubicBezTo>
                  <a:pt x="0" y="112"/>
                  <a:pt x="5" y="107"/>
                  <a:pt x="11" y="107"/>
                </a:cubicBezTo>
                <a:close/>
                <a:moveTo>
                  <a:pt x="123" y="81"/>
                </a:moveTo>
                <a:cubicBezTo>
                  <a:pt x="129" y="81"/>
                  <a:pt x="134" y="85"/>
                  <a:pt x="134" y="91"/>
                </a:cubicBezTo>
                <a:cubicBezTo>
                  <a:pt x="134" y="97"/>
                  <a:pt x="129" y="101"/>
                  <a:pt x="123" y="101"/>
                </a:cubicBezTo>
                <a:cubicBezTo>
                  <a:pt x="118" y="101"/>
                  <a:pt x="113" y="97"/>
                  <a:pt x="113" y="91"/>
                </a:cubicBezTo>
                <a:cubicBezTo>
                  <a:pt x="113" y="85"/>
                  <a:pt x="118" y="81"/>
                  <a:pt x="123" y="81"/>
                </a:cubicBezTo>
                <a:close/>
                <a:moveTo>
                  <a:pt x="95" y="81"/>
                </a:moveTo>
                <a:cubicBezTo>
                  <a:pt x="101" y="81"/>
                  <a:pt x="105" y="85"/>
                  <a:pt x="105" y="91"/>
                </a:cubicBezTo>
                <a:cubicBezTo>
                  <a:pt x="105" y="97"/>
                  <a:pt x="101" y="101"/>
                  <a:pt x="95" y="101"/>
                </a:cubicBezTo>
                <a:cubicBezTo>
                  <a:pt x="89" y="101"/>
                  <a:pt x="85" y="97"/>
                  <a:pt x="85" y="91"/>
                </a:cubicBezTo>
                <a:cubicBezTo>
                  <a:pt x="85" y="85"/>
                  <a:pt x="89" y="81"/>
                  <a:pt x="95" y="81"/>
                </a:cubicBezTo>
                <a:close/>
                <a:moveTo>
                  <a:pt x="39" y="81"/>
                </a:moveTo>
                <a:cubicBezTo>
                  <a:pt x="44" y="81"/>
                  <a:pt x="49" y="85"/>
                  <a:pt x="49" y="91"/>
                </a:cubicBezTo>
                <a:cubicBezTo>
                  <a:pt x="49" y="97"/>
                  <a:pt x="44" y="101"/>
                  <a:pt x="39" y="101"/>
                </a:cubicBezTo>
                <a:cubicBezTo>
                  <a:pt x="33" y="101"/>
                  <a:pt x="28" y="97"/>
                  <a:pt x="28" y="91"/>
                </a:cubicBezTo>
                <a:cubicBezTo>
                  <a:pt x="28" y="85"/>
                  <a:pt x="33" y="81"/>
                  <a:pt x="39" y="81"/>
                </a:cubicBezTo>
                <a:close/>
                <a:moveTo>
                  <a:pt x="11" y="81"/>
                </a:moveTo>
                <a:cubicBezTo>
                  <a:pt x="16" y="81"/>
                  <a:pt x="21" y="85"/>
                  <a:pt x="21" y="91"/>
                </a:cubicBezTo>
                <a:cubicBezTo>
                  <a:pt x="21" y="97"/>
                  <a:pt x="16" y="101"/>
                  <a:pt x="11" y="101"/>
                </a:cubicBezTo>
                <a:cubicBezTo>
                  <a:pt x="5" y="101"/>
                  <a:pt x="0" y="97"/>
                  <a:pt x="0" y="91"/>
                </a:cubicBezTo>
                <a:cubicBezTo>
                  <a:pt x="0" y="85"/>
                  <a:pt x="5" y="81"/>
                  <a:pt x="11" y="81"/>
                </a:cubicBezTo>
                <a:close/>
                <a:moveTo>
                  <a:pt x="264" y="54"/>
                </a:moveTo>
                <a:cubicBezTo>
                  <a:pt x="270" y="54"/>
                  <a:pt x="275" y="58"/>
                  <a:pt x="275" y="64"/>
                </a:cubicBezTo>
                <a:cubicBezTo>
                  <a:pt x="275" y="70"/>
                  <a:pt x="270" y="75"/>
                  <a:pt x="264" y="75"/>
                </a:cubicBezTo>
                <a:cubicBezTo>
                  <a:pt x="259" y="75"/>
                  <a:pt x="254" y="70"/>
                  <a:pt x="254" y="64"/>
                </a:cubicBezTo>
                <a:cubicBezTo>
                  <a:pt x="254" y="58"/>
                  <a:pt x="259" y="54"/>
                  <a:pt x="264" y="54"/>
                </a:cubicBezTo>
                <a:close/>
                <a:moveTo>
                  <a:pt x="208" y="54"/>
                </a:moveTo>
                <a:cubicBezTo>
                  <a:pt x="214" y="54"/>
                  <a:pt x="218" y="58"/>
                  <a:pt x="218" y="64"/>
                </a:cubicBezTo>
                <a:cubicBezTo>
                  <a:pt x="218" y="70"/>
                  <a:pt x="214" y="75"/>
                  <a:pt x="208" y="75"/>
                </a:cubicBezTo>
                <a:cubicBezTo>
                  <a:pt x="202" y="75"/>
                  <a:pt x="198" y="70"/>
                  <a:pt x="198" y="64"/>
                </a:cubicBezTo>
                <a:cubicBezTo>
                  <a:pt x="198" y="58"/>
                  <a:pt x="202" y="54"/>
                  <a:pt x="208" y="54"/>
                </a:cubicBezTo>
                <a:close/>
                <a:moveTo>
                  <a:pt x="123" y="54"/>
                </a:moveTo>
                <a:cubicBezTo>
                  <a:pt x="129" y="54"/>
                  <a:pt x="134" y="58"/>
                  <a:pt x="134" y="64"/>
                </a:cubicBezTo>
                <a:cubicBezTo>
                  <a:pt x="134" y="70"/>
                  <a:pt x="129" y="75"/>
                  <a:pt x="123" y="75"/>
                </a:cubicBezTo>
                <a:cubicBezTo>
                  <a:pt x="118" y="75"/>
                  <a:pt x="113" y="70"/>
                  <a:pt x="113" y="64"/>
                </a:cubicBezTo>
                <a:cubicBezTo>
                  <a:pt x="113" y="58"/>
                  <a:pt x="118" y="54"/>
                  <a:pt x="123" y="54"/>
                </a:cubicBezTo>
                <a:close/>
                <a:moveTo>
                  <a:pt x="11" y="54"/>
                </a:moveTo>
                <a:cubicBezTo>
                  <a:pt x="16" y="54"/>
                  <a:pt x="21" y="58"/>
                  <a:pt x="21" y="64"/>
                </a:cubicBezTo>
                <a:cubicBezTo>
                  <a:pt x="21" y="70"/>
                  <a:pt x="16" y="75"/>
                  <a:pt x="11" y="75"/>
                </a:cubicBezTo>
                <a:cubicBezTo>
                  <a:pt x="5" y="75"/>
                  <a:pt x="0" y="70"/>
                  <a:pt x="0" y="64"/>
                </a:cubicBezTo>
                <a:cubicBezTo>
                  <a:pt x="0" y="58"/>
                  <a:pt x="5" y="54"/>
                  <a:pt x="11" y="54"/>
                </a:cubicBezTo>
                <a:close/>
                <a:moveTo>
                  <a:pt x="405" y="27"/>
                </a:moveTo>
                <a:cubicBezTo>
                  <a:pt x="411" y="27"/>
                  <a:pt x="416" y="32"/>
                  <a:pt x="416" y="37"/>
                </a:cubicBezTo>
                <a:cubicBezTo>
                  <a:pt x="416" y="43"/>
                  <a:pt x="411" y="48"/>
                  <a:pt x="405" y="48"/>
                </a:cubicBezTo>
                <a:cubicBezTo>
                  <a:pt x="400" y="48"/>
                  <a:pt x="395" y="43"/>
                  <a:pt x="395" y="37"/>
                </a:cubicBezTo>
                <a:cubicBezTo>
                  <a:pt x="395" y="32"/>
                  <a:pt x="400" y="27"/>
                  <a:pt x="405" y="27"/>
                </a:cubicBezTo>
                <a:close/>
                <a:moveTo>
                  <a:pt x="151" y="27"/>
                </a:moveTo>
                <a:cubicBezTo>
                  <a:pt x="157" y="27"/>
                  <a:pt x="162" y="32"/>
                  <a:pt x="162" y="37"/>
                </a:cubicBezTo>
                <a:cubicBezTo>
                  <a:pt x="162" y="43"/>
                  <a:pt x="157" y="48"/>
                  <a:pt x="151" y="48"/>
                </a:cubicBezTo>
                <a:cubicBezTo>
                  <a:pt x="146" y="48"/>
                  <a:pt x="141" y="43"/>
                  <a:pt x="141" y="37"/>
                </a:cubicBezTo>
                <a:cubicBezTo>
                  <a:pt x="141" y="32"/>
                  <a:pt x="146" y="27"/>
                  <a:pt x="151" y="27"/>
                </a:cubicBezTo>
                <a:close/>
                <a:moveTo>
                  <a:pt x="123" y="27"/>
                </a:moveTo>
                <a:cubicBezTo>
                  <a:pt x="129" y="27"/>
                  <a:pt x="134" y="32"/>
                  <a:pt x="134" y="37"/>
                </a:cubicBezTo>
                <a:cubicBezTo>
                  <a:pt x="134" y="43"/>
                  <a:pt x="129" y="48"/>
                  <a:pt x="123" y="48"/>
                </a:cubicBezTo>
                <a:cubicBezTo>
                  <a:pt x="118" y="48"/>
                  <a:pt x="113" y="43"/>
                  <a:pt x="113" y="37"/>
                </a:cubicBezTo>
                <a:cubicBezTo>
                  <a:pt x="113" y="32"/>
                  <a:pt x="118" y="27"/>
                  <a:pt x="123" y="27"/>
                </a:cubicBezTo>
                <a:close/>
              </a:path>
            </a:pathLst>
          </a:custGeom>
          <a:solidFill>
            <a:srgbClr val="01BCFF">
              <a:alpha val="42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2" name="圆角矩形 24"/>
          <p:cNvSpPr/>
          <p:nvPr userDrawn="1"/>
        </p:nvSpPr>
        <p:spPr>
          <a:xfrm>
            <a:off x="2257940" y="2580388"/>
            <a:ext cx="7883999" cy="45719"/>
          </a:xfrm>
          <a:prstGeom prst="roundRect">
            <a:avLst>
              <a:gd name="adj" fmla="val 50000"/>
            </a:avLst>
          </a:prstGeom>
          <a:solidFill>
            <a:srgbClr val="FFB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758338" y="1482182"/>
            <a:ext cx="6883203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200" b="1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数据驱动精益成长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3231015" y="2779276"/>
            <a:ext cx="5564936" cy="338554"/>
            <a:chOff x="78320" y="2011607"/>
            <a:chExt cx="5564936" cy="338554"/>
          </a:xfrm>
        </p:grpSpPr>
        <p:sp>
          <p:nvSpPr>
            <p:cNvPr id="16" name="文本框 15"/>
            <p:cNvSpPr txBox="1"/>
            <p:nvPr/>
          </p:nvSpPr>
          <p:spPr>
            <a:xfrm>
              <a:off x="2269715" y="2011607"/>
              <a:ext cx="12939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3200"/>
              </a:lvl1pPr>
            </a:lstStyle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zh-CN" altLang="en-US" sz="1600" dirty="0">
                  <a:solidFill>
                    <a:schemeClr val="bg1"/>
                  </a:solidFill>
                  <a:latin typeface="+mj-lt"/>
                  <a:cs typeface="+mn-ea"/>
                  <a:sym typeface="+mn-lt"/>
                </a:rPr>
                <a:t>易观千帆</a:t>
              </a:r>
              <a:endParaRPr lang="en-US" altLang="zh-CN" sz="1600" dirty="0">
                <a:solidFill>
                  <a:schemeClr val="bg1"/>
                </a:solidFill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349312" y="2011607"/>
              <a:ext cx="12939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3200"/>
              </a:lvl1pPr>
            </a:lstStyle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zh-CN" altLang="en-US" sz="1600" dirty="0">
                  <a:solidFill>
                    <a:schemeClr val="bg1"/>
                  </a:solidFill>
                  <a:latin typeface="+mj-lt"/>
                  <a:cs typeface="+mn-ea"/>
                  <a:sym typeface="+mn-lt"/>
                </a:rPr>
                <a:t>易观万像</a:t>
              </a:r>
              <a:endParaRPr lang="en-US" altLang="zh-CN" sz="1600" dirty="0">
                <a:solidFill>
                  <a:schemeClr val="bg1"/>
                </a:solidFill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8320" y="2011607"/>
              <a:ext cx="12939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3200"/>
              </a:lvl1pPr>
            </a:lstStyle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zh-CN" altLang="en-US" sz="1600" dirty="0">
                  <a:solidFill>
                    <a:schemeClr val="bg1"/>
                  </a:solidFill>
                  <a:latin typeface="+mj-lt"/>
                  <a:cs typeface="+mn-ea"/>
                  <a:sym typeface="+mn-lt"/>
                </a:rPr>
                <a:t>易观方舟</a:t>
              </a:r>
              <a:endParaRPr lang="en-US" altLang="zh-CN" sz="1600" dirty="0">
                <a:solidFill>
                  <a:schemeClr val="bg1"/>
                </a:solidFill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656261" y="2011607"/>
              <a:ext cx="4732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3200"/>
              </a:lvl1pPr>
            </a:lstStyle>
            <a:p>
              <a:pPr marL="285750" indent="-285750">
                <a:buFont typeface="Wingdings" panose="05000000000000000000" pitchFamily="2" charset="2"/>
                <a:buChar char="l"/>
              </a:pPr>
              <a:endParaRPr lang="en-US" altLang="zh-CN" sz="1600" dirty="0">
                <a:solidFill>
                  <a:schemeClr val="bg1"/>
                </a:solidFill>
                <a:latin typeface="+mj-lt"/>
                <a:cs typeface="+mn-ea"/>
                <a:sym typeface="+mn-lt"/>
              </a:endParaRPr>
            </a:p>
          </p:txBody>
        </p:sp>
      </p:grpSp>
      <p:sp>
        <p:nvSpPr>
          <p:cNvPr id="40" name="矩形 39"/>
          <p:cNvSpPr/>
          <p:nvPr userDrawn="1"/>
        </p:nvSpPr>
        <p:spPr>
          <a:xfrm>
            <a:off x="-7736" y="4763261"/>
            <a:ext cx="12192001" cy="2119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 userDrawn="1"/>
        </p:nvSpPr>
        <p:spPr>
          <a:xfrm>
            <a:off x="621846" y="6312694"/>
            <a:ext cx="24194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/>
            </a:lvl1pPr>
          </a:lstStyle>
          <a:p>
            <a:r>
              <a:rPr lang="zh-CN" altLang="en-US" sz="1600" dirty="0">
                <a:solidFill>
                  <a:srgbClr val="0097E0"/>
                </a:solidFill>
                <a:latin typeface="+mn-ea"/>
                <a:cs typeface="+mn-ea"/>
                <a:sym typeface="+mn-lt"/>
              </a:rPr>
              <a:t>网址：</a:t>
            </a:r>
            <a:r>
              <a:rPr lang="en-US" altLang="zh-CN" sz="1600" dirty="0">
                <a:solidFill>
                  <a:srgbClr val="0097E0"/>
                </a:solidFill>
                <a:latin typeface="+mn-ea"/>
                <a:cs typeface="+mn-ea"/>
                <a:sym typeface="+mn-lt"/>
              </a:rPr>
              <a:t>www.analysys.cn</a:t>
            </a:r>
          </a:p>
        </p:txBody>
      </p:sp>
      <p:sp>
        <p:nvSpPr>
          <p:cNvPr id="43" name="文本框 42"/>
          <p:cNvSpPr txBox="1"/>
          <p:nvPr userDrawn="1"/>
        </p:nvSpPr>
        <p:spPr>
          <a:xfrm>
            <a:off x="4111065" y="6312694"/>
            <a:ext cx="41777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/>
            </a:lvl1pPr>
          </a:lstStyle>
          <a:p>
            <a:r>
              <a:rPr lang="zh-CN" altLang="en-US" sz="1600" dirty="0">
                <a:solidFill>
                  <a:srgbClr val="0097E0"/>
                </a:solidFill>
                <a:latin typeface="+mn-ea"/>
                <a:cs typeface="+mn-ea"/>
                <a:sym typeface="+mn-lt"/>
              </a:rPr>
              <a:t>客户热线：</a:t>
            </a:r>
            <a:r>
              <a:rPr lang="is-IS" altLang="zh-CN" sz="1600" kern="1200" dirty="0">
                <a:solidFill>
                  <a:srgbClr val="0097E0"/>
                </a:solidFill>
                <a:latin typeface="+mn-ea"/>
                <a:ea typeface="+mn-ea"/>
                <a:cs typeface="+mn-ea"/>
              </a:rPr>
              <a:t>4006-010-230</a:t>
            </a:r>
            <a:r>
              <a:rPr lang="zh-CN" altLang="en-US" sz="1600" kern="1200" dirty="0">
                <a:solidFill>
                  <a:srgbClr val="0097E0"/>
                </a:solidFill>
                <a:latin typeface="+mn-ea"/>
                <a:ea typeface="+mn-ea"/>
                <a:cs typeface="+mn-ea"/>
              </a:rPr>
              <a:t> </a:t>
            </a:r>
            <a:r>
              <a:rPr lang="is-IS" altLang="zh-CN" sz="1600" kern="1200" dirty="0">
                <a:solidFill>
                  <a:srgbClr val="0097E0"/>
                </a:solidFill>
                <a:latin typeface="+mn-ea"/>
                <a:ea typeface="+mn-ea"/>
                <a:cs typeface="+mn-ea"/>
              </a:rPr>
              <a:t>/</a:t>
            </a:r>
            <a:r>
              <a:rPr lang="zh-CN" altLang="en-US" sz="1600" kern="1200" dirty="0">
                <a:solidFill>
                  <a:srgbClr val="0097E0"/>
                </a:solidFill>
                <a:latin typeface="+mn-ea"/>
                <a:ea typeface="+mn-ea"/>
                <a:cs typeface="+mn-ea"/>
              </a:rPr>
              <a:t> </a:t>
            </a:r>
            <a:r>
              <a:rPr lang="is-IS" altLang="zh-CN" sz="1600" kern="1200" dirty="0">
                <a:solidFill>
                  <a:srgbClr val="0097E0"/>
                </a:solidFill>
                <a:latin typeface="+mn-ea"/>
                <a:ea typeface="+mn-ea"/>
                <a:cs typeface="+mn-ea"/>
              </a:rPr>
              <a:t>4006-010-231</a:t>
            </a:r>
            <a:endParaRPr lang="en-US" altLang="zh-CN" sz="1600" dirty="0">
              <a:solidFill>
                <a:srgbClr val="0097E0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 userDrawn="1"/>
        </p:nvSpPr>
        <p:spPr>
          <a:xfrm>
            <a:off x="-11430" y="4734990"/>
            <a:ext cx="12203430" cy="155825"/>
          </a:xfrm>
          <a:prstGeom prst="rect">
            <a:avLst/>
          </a:prstGeom>
          <a:solidFill>
            <a:srgbClr val="A4D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 userDrawn="1"/>
        </p:nvSpPr>
        <p:spPr>
          <a:xfrm>
            <a:off x="9558193" y="6312694"/>
            <a:ext cx="20569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/>
            </a:lvl1pPr>
          </a:lstStyle>
          <a:p>
            <a:r>
              <a:rPr lang="zh-CN" altLang="en-US" sz="1600" dirty="0">
                <a:solidFill>
                  <a:srgbClr val="0097E0"/>
                </a:solidFill>
                <a:latin typeface="+mn-ea"/>
                <a:cs typeface="+mn-ea"/>
                <a:sym typeface="+mn-lt"/>
              </a:rPr>
              <a:t>微博：</a:t>
            </a:r>
            <a:r>
              <a:rPr lang="en-US" altLang="zh-CN" sz="1600" dirty="0" err="1">
                <a:solidFill>
                  <a:srgbClr val="0097E0"/>
                </a:solidFill>
                <a:latin typeface="+mn-ea"/>
                <a:cs typeface="+mn-ea"/>
                <a:sym typeface="+mn-lt"/>
              </a:rPr>
              <a:t>Analysys</a:t>
            </a:r>
            <a:r>
              <a:rPr lang="zh-CN" altLang="en-US" sz="1600" dirty="0">
                <a:solidFill>
                  <a:srgbClr val="0097E0"/>
                </a:solidFill>
                <a:latin typeface="+mn-ea"/>
                <a:cs typeface="+mn-ea"/>
                <a:sym typeface="+mn-lt"/>
              </a:rPr>
              <a:t>易观</a:t>
            </a:r>
          </a:p>
        </p:txBody>
      </p:sp>
      <p:grpSp>
        <p:nvGrpSpPr>
          <p:cNvPr id="3" name="组 2"/>
          <p:cNvGrpSpPr/>
          <p:nvPr userDrawn="1"/>
        </p:nvGrpSpPr>
        <p:grpSpPr>
          <a:xfrm>
            <a:off x="7733112" y="4119290"/>
            <a:ext cx="1377436" cy="1752918"/>
            <a:chOff x="4085821" y="4119290"/>
            <a:chExt cx="1377436" cy="1752918"/>
          </a:xfrm>
        </p:grpSpPr>
        <p:sp>
          <p:nvSpPr>
            <p:cNvPr id="27" name="矩形 26"/>
            <p:cNvSpPr/>
            <p:nvPr userDrawn="1"/>
          </p:nvSpPr>
          <p:spPr>
            <a:xfrm>
              <a:off x="4169245" y="5533654"/>
              <a:ext cx="12105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85800"/>
              <a:r>
                <a:rPr lang="zh-CN" altLang="en-US" sz="1600" dirty="0">
                  <a:solidFill>
                    <a:srgbClr val="0097E0"/>
                  </a:solidFill>
                </a:rPr>
                <a:t>易观订阅号</a:t>
              </a:r>
            </a:p>
          </p:txBody>
        </p:sp>
        <p:pic>
          <p:nvPicPr>
            <p:cNvPr id="28" name="图片 27"/>
            <p:cNvPicPr>
              <a:picLocks noChangeAspect="1"/>
            </p:cNvPicPr>
            <p:nvPr userDrawn="1"/>
          </p:nvPicPr>
          <p:blipFill>
            <a:blip r:embed="rId2" cstate="print"/>
            <a:stretch>
              <a:fillRect/>
            </a:stretch>
          </p:blipFill>
          <p:spPr>
            <a:xfrm>
              <a:off x="4085821" y="4119290"/>
              <a:ext cx="1377436" cy="1377436"/>
            </a:xfrm>
            <a:prstGeom prst="rect">
              <a:avLst/>
            </a:prstGeom>
            <a:ln w="3175">
              <a:solidFill>
                <a:srgbClr val="0097E0"/>
              </a:solidFill>
            </a:ln>
          </p:spPr>
        </p:pic>
      </p:grpSp>
      <p:grpSp>
        <p:nvGrpSpPr>
          <p:cNvPr id="13" name="组 12"/>
          <p:cNvGrpSpPr/>
          <p:nvPr userDrawn="1"/>
        </p:nvGrpSpPr>
        <p:grpSpPr>
          <a:xfrm>
            <a:off x="5512425" y="4119290"/>
            <a:ext cx="1415773" cy="1752918"/>
            <a:chOff x="6690407" y="4119290"/>
            <a:chExt cx="1415773" cy="1752918"/>
          </a:xfrm>
        </p:grpSpPr>
        <p:sp>
          <p:nvSpPr>
            <p:cNvPr id="26" name="矩形 25"/>
            <p:cNvSpPr/>
            <p:nvPr userDrawn="1"/>
          </p:nvSpPr>
          <p:spPr>
            <a:xfrm>
              <a:off x="6690407" y="5533654"/>
              <a:ext cx="141577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85800"/>
              <a:r>
                <a:rPr lang="zh-CN" altLang="en-US" sz="1600" dirty="0">
                  <a:solidFill>
                    <a:srgbClr val="0097E0"/>
                  </a:solidFill>
                </a:rPr>
                <a:t>易观千帆试用</a:t>
              </a:r>
            </a:p>
          </p:txBody>
        </p:sp>
        <p:pic>
          <p:nvPicPr>
            <p:cNvPr id="29" name="图片 28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6709576" y="4119290"/>
              <a:ext cx="1377436" cy="1377436"/>
            </a:xfrm>
            <a:prstGeom prst="rect">
              <a:avLst/>
            </a:prstGeom>
            <a:ln w="3175">
              <a:solidFill>
                <a:srgbClr val="0097E0"/>
              </a:solidFill>
            </a:ln>
          </p:spPr>
        </p:pic>
      </p:grpSp>
      <p:sp>
        <p:nvSpPr>
          <p:cNvPr id="30" name="矩形 29"/>
          <p:cNvSpPr/>
          <p:nvPr userDrawn="1"/>
        </p:nvSpPr>
        <p:spPr>
          <a:xfrm>
            <a:off x="3291739" y="5530667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85800"/>
            <a:r>
              <a:rPr lang="zh-CN" altLang="en-US" sz="1600" dirty="0">
                <a:solidFill>
                  <a:srgbClr val="0097E0"/>
                </a:solidFill>
              </a:rPr>
              <a:t>易观方舟试用</a:t>
            </a:r>
          </a:p>
        </p:txBody>
      </p:sp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819" y="4124059"/>
            <a:ext cx="1372667" cy="137266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708" y="241115"/>
            <a:ext cx="1597491" cy="48887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备用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 userDrawn="1"/>
        </p:nvGrpSpPr>
        <p:grpSpPr>
          <a:xfrm>
            <a:off x="1728428" y="408451"/>
            <a:ext cx="9047163" cy="5435601"/>
            <a:chOff x="852128" y="618001"/>
            <a:chExt cx="9047163" cy="5435601"/>
          </a:xfrm>
        </p:grpSpPr>
        <p:sp>
          <p:nvSpPr>
            <p:cNvPr id="15" name="Freeform 40217"/>
            <p:cNvSpPr>
              <a:spLocks noEditPoints="1"/>
            </p:cNvSpPr>
            <p:nvPr/>
          </p:nvSpPr>
          <p:spPr bwMode="auto">
            <a:xfrm>
              <a:off x="4317641" y="732301"/>
              <a:ext cx="1878013" cy="2249488"/>
            </a:xfrm>
            <a:custGeom>
              <a:avLst/>
              <a:gdLst>
                <a:gd name="T0" fmla="*/ 394 w 443"/>
                <a:gd name="T1" fmla="*/ 520 h 530"/>
                <a:gd name="T2" fmla="*/ 320 w 443"/>
                <a:gd name="T3" fmla="*/ 530 h 530"/>
                <a:gd name="T4" fmla="*/ 161 w 443"/>
                <a:gd name="T5" fmla="*/ 520 h 530"/>
                <a:gd name="T6" fmla="*/ 348 w 443"/>
                <a:gd name="T7" fmla="*/ 483 h 530"/>
                <a:gd name="T8" fmla="*/ 292 w 443"/>
                <a:gd name="T9" fmla="*/ 483 h 530"/>
                <a:gd name="T10" fmla="*/ 225 w 443"/>
                <a:gd name="T11" fmla="*/ 493 h 530"/>
                <a:gd name="T12" fmla="*/ 179 w 443"/>
                <a:gd name="T13" fmla="*/ 503 h 530"/>
                <a:gd name="T14" fmla="*/ 133 w 443"/>
                <a:gd name="T15" fmla="*/ 493 h 530"/>
                <a:gd name="T16" fmla="*/ 377 w 443"/>
                <a:gd name="T17" fmla="*/ 456 h 530"/>
                <a:gd name="T18" fmla="*/ 348 w 443"/>
                <a:gd name="T19" fmla="*/ 456 h 530"/>
                <a:gd name="T20" fmla="*/ 282 w 443"/>
                <a:gd name="T21" fmla="*/ 466 h 530"/>
                <a:gd name="T22" fmla="*/ 236 w 443"/>
                <a:gd name="T23" fmla="*/ 476 h 530"/>
                <a:gd name="T24" fmla="*/ 190 w 443"/>
                <a:gd name="T25" fmla="*/ 466 h 530"/>
                <a:gd name="T26" fmla="*/ 433 w 443"/>
                <a:gd name="T27" fmla="*/ 429 h 530"/>
                <a:gd name="T28" fmla="*/ 405 w 443"/>
                <a:gd name="T29" fmla="*/ 429 h 530"/>
                <a:gd name="T30" fmla="*/ 338 w 443"/>
                <a:gd name="T31" fmla="*/ 439 h 530"/>
                <a:gd name="T32" fmla="*/ 292 w 443"/>
                <a:gd name="T33" fmla="*/ 450 h 530"/>
                <a:gd name="T34" fmla="*/ 246 w 443"/>
                <a:gd name="T35" fmla="*/ 439 h 530"/>
                <a:gd name="T36" fmla="*/ 433 w 443"/>
                <a:gd name="T37" fmla="*/ 402 h 530"/>
                <a:gd name="T38" fmla="*/ 405 w 443"/>
                <a:gd name="T39" fmla="*/ 402 h 530"/>
                <a:gd name="T40" fmla="*/ 338 w 443"/>
                <a:gd name="T41" fmla="*/ 412 h 530"/>
                <a:gd name="T42" fmla="*/ 292 w 443"/>
                <a:gd name="T43" fmla="*/ 423 h 530"/>
                <a:gd name="T44" fmla="*/ 246 w 443"/>
                <a:gd name="T45" fmla="*/ 412 h 530"/>
                <a:gd name="T46" fmla="*/ 151 w 443"/>
                <a:gd name="T47" fmla="*/ 402 h 530"/>
                <a:gd name="T48" fmla="*/ 433 w 443"/>
                <a:gd name="T49" fmla="*/ 375 h 530"/>
                <a:gd name="T50" fmla="*/ 366 w 443"/>
                <a:gd name="T51" fmla="*/ 386 h 530"/>
                <a:gd name="T52" fmla="*/ 320 w 443"/>
                <a:gd name="T53" fmla="*/ 396 h 530"/>
                <a:gd name="T54" fmla="*/ 274 w 443"/>
                <a:gd name="T55" fmla="*/ 386 h 530"/>
                <a:gd name="T56" fmla="*/ 179 w 443"/>
                <a:gd name="T57" fmla="*/ 375 h 530"/>
                <a:gd name="T58" fmla="*/ 151 w 443"/>
                <a:gd name="T59" fmla="*/ 375 h 530"/>
                <a:gd name="T60" fmla="*/ 394 w 443"/>
                <a:gd name="T61" fmla="*/ 359 h 530"/>
                <a:gd name="T62" fmla="*/ 348 w 443"/>
                <a:gd name="T63" fmla="*/ 369 h 530"/>
                <a:gd name="T64" fmla="*/ 443 w 443"/>
                <a:gd name="T65" fmla="*/ 332 h 530"/>
                <a:gd name="T66" fmla="*/ 377 w 443"/>
                <a:gd name="T67" fmla="*/ 322 h 530"/>
                <a:gd name="T68" fmla="*/ 292 w 443"/>
                <a:gd name="T69" fmla="*/ 322 h 530"/>
                <a:gd name="T70" fmla="*/ 225 w 443"/>
                <a:gd name="T71" fmla="*/ 332 h 530"/>
                <a:gd name="T72" fmla="*/ 433 w 443"/>
                <a:gd name="T73" fmla="*/ 316 h 530"/>
                <a:gd name="T74" fmla="*/ 387 w 443"/>
                <a:gd name="T75" fmla="*/ 305 h 530"/>
                <a:gd name="T76" fmla="*/ 292 w 443"/>
                <a:gd name="T77" fmla="*/ 295 h 530"/>
                <a:gd name="T78" fmla="*/ 264 w 443"/>
                <a:gd name="T79" fmla="*/ 295 h 530"/>
                <a:gd name="T80" fmla="*/ 423 w 443"/>
                <a:gd name="T81" fmla="*/ 278 h 530"/>
                <a:gd name="T82" fmla="*/ 377 w 443"/>
                <a:gd name="T83" fmla="*/ 289 h 530"/>
                <a:gd name="T84" fmla="*/ 302 w 443"/>
                <a:gd name="T85" fmla="*/ 278 h 530"/>
                <a:gd name="T86" fmla="*/ 67 w 443"/>
                <a:gd name="T87" fmla="*/ 268 h 530"/>
                <a:gd name="T88" fmla="*/ 38 w 443"/>
                <a:gd name="T89" fmla="*/ 268 h 530"/>
                <a:gd name="T90" fmla="*/ 423 w 443"/>
                <a:gd name="T91" fmla="*/ 252 h 530"/>
                <a:gd name="T92" fmla="*/ 377 w 443"/>
                <a:gd name="T93" fmla="*/ 262 h 530"/>
                <a:gd name="T94" fmla="*/ 331 w 443"/>
                <a:gd name="T95" fmla="*/ 252 h 530"/>
                <a:gd name="T96" fmla="*/ 67 w 443"/>
                <a:gd name="T97" fmla="*/ 241 h 530"/>
                <a:gd name="T98" fmla="*/ 38 w 443"/>
                <a:gd name="T99" fmla="*/ 241 h 530"/>
                <a:gd name="T100" fmla="*/ 394 w 443"/>
                <a:gd name="T101" fmla="*/ 225 h 530"/>
                <a:gd name="T102" fmla="*/ 348 w 443"/>
                <a:gd name="T103" fmla="*/ 235 h 530"/>
                <a:gd name="T104" fmla="*/ 302 w 443"/>
                <a:gd name="T105" fmla="*/ 225 h 530"/>
                <a:gd name="T106" fmla="*/ 405 w 443"/>
                <a:gd name="T107" fmla="*/ 188 h 530"/>
                <a:gd name="T108" fmla="*/ 377 w 443"/>
                <a:gd name="T109" fmla="*/ 188 h 530"/>
                <a:gd name="T110" fmla="*/ 310 w 443"/>
                <a:gd name="T111" fmla="*/ 198 h 530"/>
                <a:gd name="T112" fmla="*/ 377 w 443"/>
                <a:gd name="T113" fmla="*/ 182 h 530"/>
                <a:gd name="T114" fmla="*/ 331 w 443"/>
                <a:gd name="T115" fmla="*/ 171 h 530"/>
                <a:gd name="T116" fmla="*/ 348 w 443"/>
                <a:gd name="T117" fmla="*/ 80 h 530"/>
                <a:gd name="T118" fmla="*/ 320 w 443"/>
                <a:gd name="T119" fmla="*/ 80 h 530"/>
                <a:gd name="T120" fmla="*/ 310 w 443"/>
                <a:gd name="T121" fmla="*/ 64 h 530"/>
                <a:gd name="T122" fmla="*/ 348 w 443"/>
                <a:gd name="T123" fmla="*/ 47 h 530"/>
                <a:gd name="T124" fmla="*/ 387 w 443"/>
                <a:gd name="T125" fmla="*/ 1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43" h="530">
                  <a:moveTo>
                    <a:pt x="348" y="0"/>
                  </a:moveTo>
                  <a:cubicBezTo>
                    <a:pt x="354" y="0"/>
                    <a:pt x="359" y="5"/>
                    <a:pt x="359" y="10"/>
                  </a:cubicBezTo>
                  <a:cubicBezTo>
                    <a:pt x="359" y="16"/>
                    <a:pt x="354" y="21"/>
                    <a:pt x="348" y="21"/>
                  </a:cubicBezTo>
                  <a:cubicBezTo>
                    <a:pt x="343" y="21"/>
                    <a:pt x="338" y="16"/>
                    <a:pt x="338" y="10"/>
                  </a:cubicBezTo>
                  <a:cubicBezTo>
                    <a:pt x="338" y="5"/>
                    <a:pt x="343" y="0"/>
                    <a:pt x="348" y="0"/>
                  </a:cubicBezTo>
                  <a:close/>
                  <a:moveTo>
                    <a:pt x="405" y="509"/>
                  </a:moveTo>
                  <a:cubicBezTo>
                    <a:pt x="411" y="509"/>
                    <a:pt x="415" y="514"/>
                    <a:pt x="415" y="520"/>
                  </a:cubicBezTo>
                  <a:cubicBezTo>
                    <a:pt x="415" y="525"/>
                    <a:pt x="411" y="530"/>
                    <a:pt x="405" y="530"/>
                  </a:cubicBezTo>
                  <a:cubicBezTo>
                    <a:pt x="399" y="530"/>
                    <a:pt x="394" y="525"/>
                    <a:pt x="394" y="520"/>
                  </a:cubicBezTo>
                  <a:cubicBezTo>
                    <a:pt x="394" y="514"/>
                    <a:pt x="399" y="509"/>
                    <a:pt x="405" y="509"/>
                  </a:cubicBezTo>
                  <a:close/>
                  <a:moveTo>
                    <a:pt x="377" y="509"/>
                  </a:moveTo>
                  <a:cubicBezTo>
                    <a:pt x="382" y="509"/>
                    <a:pt x="387" y="514"/>
                    <a:pt x="387" y="520"/>
                  </a:cubicBezTo>
                  <a:cubicBezTo>
                    <a:pt x="387" y="525"/>
                    <a:pt x="382" y="530"/>
                    <a:pt x="377" y="530"/>
                  </a:cubicBezTo>
                  <a:cubicBezTo>
                    <a:pt x="371" y="530"/>
                    <a:pt x="366" y="525"/>
                    <a:pt x="366" y="520"/>
                  </a:cubicBezTo>
                  <a:cubicBezTo>
                    <a:pt x="366" y="514"/>
                    <a:pt x="371" y="509"/>
                    <a:pt x="377" y="509"/>
                  </a:cubicBezTo>
                  <a:close/>
                  <a:moveTo>
                    <a:pt x="320" y="509"/>
                  </a:moveTo>
                  <a:cubicBezTo>
                    <a:pt x="326" y="509"/>
                    <a:pt x="331" y="514"/>
                    <a:pt x="331" y="520"/>
                  </a:cubicBezTo>
                  <a:cubicBezTo>
                    <a:pt x="331" y="525"/>
                    <a:pt x="326" y="530"/>
                    <a:pt x="320" y="530"/>
                  </a:cubicBezTo>
                  <a:cubicBezTo>
                    <a:pt x="315" y="530"/>
                    <a:pt x="310" y="525"/>
                    <a:pt x="310" y="520"/>
                  </a:cubicBezTo>
                  <a:cubicBezTo>
                    <a:pt x="310" y="514"/>
                    <a:pt x="315" y="509"/>
                    <a:pt x="320" y="509"/>
                  </a:cubicBezTo>
                  <a:close/>
                  <a:moveTo>
                    <a:pt x="292" y="509"/>
                  </a:moveTo>
                  <a:cubicBezTo>
                    <a:pt x="298" y="509"/>
                    <a:pt x="302" y="514"/>
                    <a:pt x="302" y="520"/>
                  </a:cubicBezTo>
                  <a:cubicBezTo>
                    <a:pt x="302" y="525"/>
                    <a:pt x="298" y="530"/>
                    <a:pt x="292" y="530"/>
                  </a:cubicBezTo>
                  <a:cubicBezTo>
                    <a:pt x="286" y="530"/>
                    <a:pt x="282" y="525"/>
                    <a:pt x="282" y="520"/>
                  </a:cubicBezTo>
                  <a:cubicBezTo>
                    <a:pt x="282" y="514"/>
                    <a:pt x="286" y="509"/>
                    <a:pt x="292" y="509"/>
                  </a:cubicBezTo>
                  <a:close/>
                  <a:moveTo>
                    <a:pt x="151" y="509"/>
                  </a:moveTo>
                  <a:cubicBezTo>
                    <a:pt x="157" y="509"/>
                    <a:pt x="161" y="514"/>
                    <a:pt x="161" y="520"/>
                  </a:cubicBezTo>
                  <a:cubicBezTo>
                    <a:pt x="161" y="525"/>
                    <a:pt x="157" y="530"/>
                    <a:pt x="151" y="530"/>
                  </a:cubicBezTo>
                  <a:cubicBezTo>
                    <a:pt x="145" y="530"/>
                    <a:pt x="141" y="525"/>
                    <a:pt x="141" y="520"/>
                  </a:cubicBezTo>
                  <a:cubicBezTo>
                    <a:pt x="141" y="514"/>
                    <a:pt x="145" y="509"/>
                    <a:pt x="151" y="509"/>
                  </a:cubicBezTo>
                  <a:close/>
                  <a:moveTo>
                    <a:pt x="377" y="483"/>
                  </a:moveTo>
                  <a:cubicBezTo>
                    <a:pt x="382" y="483"/>
                    <a:pt x="387" y="487"/>
                    <a:pt x="387" y="493"/>
                  </a:cubicBezTo>
                  <a:cubicBezTo>
                    <a:pt x="387" y="499"/>
                    <a:pt x="382" y="503"/>
                    <a:pt x="377" y="503"/>
                  </a:cubicBezTo>
                  <a:cubicBezTo>
                    <a:pt x="371" y="503"/>
                    <a:pt x="366" y="499"/>
                    <a:pt x="366" y="493"/>
                  </a:cubicBezTo>
                  <a:cubicBezTo>
                    <a:pt x="366" y="487"/>
                    <a:pt x="371" y="483"/>
                    <a:pt x="377" y="483"/>
                  </a:cubicBezTo>
                  <a:close/>
                  <a:moveTo>
                    <a:pt x="348" y="483"/>
                  </a:moveTo>
                  <a:cubicBezTo>
                    <a:pt x="354" y="483"/>
                    <a:pt x="359" y="487"/>
                    <a:pt x="359" y="493"/>
                  </a:cubicBezTo>
                  <a:cubicBezTo>
                    <a:pt x="359" y="499"/>
                    <a:pt x="354" y="503"/>
                    <a:pt x="348" y="503"/>
                  </a:cubicBezTo>
                  <a:cubicBezTo>
                    <a:pt x="343" y="503"/>
                    <a:pt x="338" y="499"/>
                    <a:pt x="338" y="493"/>
                  </a:cubicBezTo>
                  <a:cubicBezTo>
                    <a:pt x="338" y="487"/>
                    <a:pt x="343" y="483"/>
                    <a:pt x="348" y="483"/>
                  </a:cubicBezTo>
                  <a:close/>
                  <a:moveTo>
                    <a:pt x="292" y="483"/>
                  </a:moveTo>
                  <a:cubicBezTo>
                    <a:pt x="298" y="483"/>
                    <a:pt x="302" y="487"/>
                    <a:pt x="302" y="493"/>
                  </a:cubicBezTo>
                  <a:cubicBezTo>
                    <a:pt x="302" y="499"/>
                    <a:pt x="298" y="503"/>
                    <a:pt x="292" y="503"/>
                  </a:cubicBezTo>
                  <a:cubicBezTo>
                    <a:pt x="286" y="503"/>
                    <a:pt x="282" y="499"/>
                    <a:pt x="282" y="493"/>
                  </a:cubicBezTo>
                  <a:cubicBezTo>
                    <a:pt x="282" y="487"/>
                    <a:pt x="286" y="483"/>
                    <a:pt x="292" y="483"/>
                  </a:cubicBezTo>
                  <a:close/>
                  <a:moveTo>
                    <a:pt x="264" y="483"/>
                  </a:moveTo>
                  <a:cubicBezTo>
                    <a:pt x="270" y="483"/>
                    <a:pt x="274" y="487"/>
                    <a:pt x="274" y="493"/>
                  </a:cubicBezTo>
                  <a:cubicBezTo>
                    <a:pt x="274" y="499"/>
                    <a:pt x="270" y="503"/>
                    <a:pt x="264" y="503"/>
                  </a:cubicBezTo>
                  <a:cubicBezTo>
                    <a:pt x="258" y="503"/>
                    <a:pt x="254" y="499"/>
                    <a:pt x="254" y="493"/>
                  </a:cubicBezTo>
                  <a:cubicBezTo>
                    <a:pt x="254" y="487"/>
                    <a:pt x="258" y="483"/>
                    <a:pt x="264" y="483"/>
                  </a:cubicBezTo>
                  <a:close/>
                  <a:moveTo>
                    <a:pt x="236" y="483"/>
                  </a:moveTo>
                  <a:cubicBezTo>
                    <a:pt x="241" y="483"/>
                    <a:pt x="246" y="487"/>
                    <a:pt x="246" y="493"/>
                  </a:cubicBezTo>
                  <a:cubicBezTo>
                    <a:pt x="246" y="499"/>
                    <a:pt x="241" y="503"/>
                    <a:pt x="236" y="503"/>
                  </a:cubicBezTo>
                  <a:cubicBezTo>
                    <a:pt x="230" y="503"/>
                    <a:pt x="225" y="499"/>
                    <a:pt x="225" y="493"/>
                  </a:cubicBezTo>
                  <a:cubicBezTo>
                    <a:pt x="225" y="487"/>
                    <a:pt x="230" y="483"/>
                    <a:pt x="236" y="483"/>
                  </a:cubicBezTo>
                  <a:close/>
                  <a:moveTo>
                    <a:pt x="207" y="483"/>
                  </a:moveTo>
                  <a:cubicBezTo>
                    <a:pt x="213" y="483"/>
                    <a:pt x="218" y="487"/>
                    <a:pt x="218" y="493"/>
                  </a:cubicBezTo>
                  <a:cubicBezTo>
                    <a:pt x="218" y="499"/>
                    <a:pt x="213" y="503"/>
                    <a:pt x="207" y="503"/>
                  </a:cubicBezTo>
                  <a:cubicBezTo>
                    <a:pt x="202" y="503"/>
                    <a:pt x="197" y="499"/>
                    <a:pt x="197" y="493"/>
                  </a:cubicBezTo>
                  <a:cubicBezTo>
                    <a:pt x="197" y="487"/>
                    <a:pt x="202" y="483"/>
                    <a:pt x="207" y="483"/>
                  </a:cubicBezTo>
                  <a:close/>
                  <a:moveTo>
                    <a:pt x="179" y="483"/>
                  </a:moveTo>
                  <a:cubicBezTo>
                    <a:pt x="185" y="483"/>
                    <a:pt x="190" y="487"/>
                    <a:pt x="190" y="493"/>
                  </a:cubicBezTo>
                  <a:cubicBezTo>
                    <a:pt x="190" y="499"/>
                    <a:pt x="185" y="503"/>
                    <a:pt x="179" y="503"/>
                  </a:cubicBezTo>
                  <a:cubicBezTo>
                    <a:pt x="174" y="503"/>
                    <a:pt x="169" y="499"/>
                    <a:pt x="169" y="493"/>
                  </a:cubicBezTo>
                  <a:cubicBezTo>
                    <a:pt x="169" y="487"/>
                    <a:pt x="174" y="483"/>
                    <a:pt x="179" y="483"/>
                  </a:cubicBezTo>
                  <a:close/>
                  <a:moveTo>
                    <a:pt x="151" y="483"/>
                  </a:moveTo>
                  <a:cubicBezTo>
                    <a:pt x="157" y="483"/>
                    <a:pt x="161" y="487"/>
                    <a:pt x="161" y="493"/>
                  </a:cubicBezTo>
                  <a:cubicBezTo>
                    <a:pt x="161" y="499"/>
                    <a:pt x="157" y="503"/>
                    <a:pt x="151" y="503"/>
                  </a:cubicBezTo>
                  <a:cubicBezTo>
                    <a:pt x="145" y="503"/>
                    <a:pt x="141" y="499"/>
                    <a:pt x="141" y="493"/>
                  </a:cubicBezTo>
                  <a:cubicBezTo>
                    <a:pt x="141" y="487"/>
                    <a:pt x="145" y="483"/>
                    <a:pt x="151" y="483"/>
                  </a:cubicBezTo>
                  <a:close/>
                  <a:moveTo>
                    <a:pt x="123" y="483"/>
                  </a:moveTo>
                  <a:cubicBezTo>
                    <a:pt x="129" y="483"/>
                    <a:pt x="133" y="487"/>
                    <a:pt x="133" y="493"/>
                  </a:cubicBezTo>
                  <a:cubicBezTo>
                    <a:pt x="133" y="499"/>
                    <a:pt x="129" y="503"/>
                    <a:pt x="123" y="503"/>
                  </a:cubicBezTo>
                  <a:cubicBezTo>
                    <a:pt x="117" y="503"/>
                    <a:pt x="113" y="499"/>
                    <a:pt x="113" y="493"/>
                  </a:cubicBezTo>
                  <a:cubicBezTo>
                    <a:pt x="113" y="487"/>
                    <a:pt x="117" y="483"/>
                    <a:pt x="123" y="483"/>
                  </a:cubicBezTo>
                  <a:close/>
                  <a:moveTo>
                    <a:pt x="433" y="456"/>
                  </a:moveTo>
                  <a:cubicBezTo>
                    <a:pt x="439" y="456"/>
                    <a:pt x="443" y="460"/>
                    <a:pt x="443" y="466"/>
                  </a:cubicBezTo>
                  <a:cubicBezTo>
                    <a:pt x="443" y="472"/>
                    <a:pt x="439" y="476"/>
                    <a:pt x="433" y="476"/>
                  </a:cubicBezTo>
                  <a:cubicBezTo>
                    <a:pt x="427" y="476"/>
                    <a:pt x="423" y="472"/>
                    <a:pt x="423" y="466"/>
                  </a:cubicBezTo>
                  <a:cubicBezTo>
                    <a:pt x="423" y="460"/>
                    <a:pt x="427" y="456"/>
                    <a:pt x="433" y="456"/>
                  </a:cubicBezTo>
                  <a:close/>
                  <a:moveTo>
                    <a:pt x="377" y="456"/>
                  </a:moveTo>
                  <a:cubicBezTo>
                    <a:pt x="382" y="456"/>
                    <a:pt x="387" y="460"/>
                    <a:pt x="387" y="466"/>
                  </a:cubicBezTo>
                  <a:cubicBezTo>
                    <a:pt x="387" y="472"/>
                    <a:pt x="382" y="476"/>
                    <a:pt x="377" y="476"/>
                  </a:cubicBezTo>
                  <a:cubicBezTo>
                    <a:pt x="371" y="476"/>
                    <a:pt x="366" y="472"/>
                    <a:pt x="366" y="466"/>
                  </a:cubicBezTo>
                  <a:cubicBezTo>
                    <a:pt x="366" y="460"/>
                    <a:pt x="371" y="456"/>
                    <a:pt x="377" y="456"/>
                  </a:cubicBezTo>
                  <a:close/>
                  <a:moveTo>
                    <a:pt x="348" y="456"/>
                  </a:moveTo>
                  <a:cubicBezTo>
                    <a:pt x="354" y="456"/>
                    <a:pt x="359" y="460"/>
                    <a:pt x="359" y="466"/>
                  </a:cubicBezTo>
                  <a:cubicBezTo>
                    <a:pt x="359" y="472"/>
                    <a:pt x="354" y="476"/>
                    <a:pt x="348" y="476"/>
                  </a:cubicBezTo>
                  <a:cubicBezTo>
                    <a:pt x="343" y="476"/>
                    <a:pt x="338" y="472"/>
                    <a:pt x="338" y="466"/>
                  </a:cubicBezTo>
                  <a:cubicBezTo>
                    <a:pt x="338" y="460"/>
                    <a:pt x="343" y="456"/>
                    <a:pt x="348" y="456"/>
                  </a:cubicBezTo>
                  <a:close/>
                  <a:moveTo>
                    <a:pt x="320" y="456"/>
                  </a:moveTo>
                  <a:cubicBezTo>
                    <a:pt x="326" y="456"/>
                    <a:pt x="331" y="460"/>
                    <a:pt x="331" y="466"/>
                  </a:cubicBezTo>
                  <a:cubicBezTo>
                    <a:pt x="331" y="472"/>
                    <a:pt x="326" y="476"/>
                    <a:pt x="320" y="476"/>
                  </a:cubicBezTo>
                  <a:cubicBezTo>
                    <a:pt x="315" y="476"/>
                    <a:pt x="310" y="472"/>
                    <a:pt x="310" y="466"/>
                  </a:cubicBezTo>
                  <a:cubicBezTo>
                    <a:pt x="310" y="460"/>
                    <a:pt x="315" y="456"/>
                    <a:pt x="320" y="456"/>
                  </a:cubicBezTo>
                  <a:close/>
                  <a:moveTo>
                    <a:pt x="292" y="456"/>
                  </a:moveTo>
                  <a:cubicBezTo>
                    <a:pt x="298" y="456"/>
                    <a:pt x="302" y="460"/>
                    <a:pt x="302" y="466"/>
                  </a:cubicBezTo>
                  <a:cubicBezTo>
                    <a:pt x="302" y="472"/>
                    <a:pt x="298" y="476"/>
                    <a:pt x="292" y="476"/>
                  </a:cubicBezTo>
                  <a:cubicBezTo>
                    <a:pt x="286" y="476"/>
                    <a:pt x="282" y="472"/>
                    <a:pt x="282" y="466"/>
                  </a:cubicBezTo>
                  <a:cubicBezTo>
                    <a:pt x="282" y="460"/>
                    <a:pt x="286" y="456"/>
                    <a:pt x="292" y="456"/>
                  </a:cubicBezTo>
                  <a:close/>
                  <a:moveTo>
                    <a:pt x="264" y="456"/>
                  </a:moveTo>
                  <a:cubicBezTo>
                    <a:pt x="270" y="456"/>
                    <a:pt x="274" y="460"/>
                    <a:pt x="274" y="466"/>
                  </a:cubicBezTo>
                  <a:cubicBezTo>
                    <a:pt x="274" y="472"/>
                    <a:pt x="270" y="476"/>
                    <a:pt x="264" y="476"/>
                  </a:cubicBezTo>
                  <a:cubicBezTo>
                    <a:pt x="258" y="476"/>
                    <a:pt x="254" y="472"/>
                    <a:pt x="254" y="466"/>
                  </a:cubicBezTo>
                  <a:cubicBezTo>
                    <a:pt x="254" y="460"/>
                    <a:pt x="258" y="456"/>
                    <a:pt x="264" y="456"/>
                  </a:cubicBezTo>
                  <a:close/>
                  <a:moveTo>
                    <a:pt x="236" y="456"/>
                  </a:moveTo>
                  <a:cubicBezTo>
                    <a:pt x="241" y="456"/>
                    <a:pt x="246" y="460"/>
                    <a:pt x="246" y="466"/>
                  </a:cubicBezTo>
                  <a:cubicBezTo>
                    <a:pt x="246" y="472"/>
                    <a:pt x="241" y="476"/>
                    <a:pt x="236" y="476"/>
                  </a:cubicBezTo>
                  <a:cubicBezTo>
                    <a:pt x="230" y="476"/>
                    <a:pt x="225" y="472"/>
                    <a:pt x="225" y="466"/>
                  </a:cubicBezTo>
                  <a:cubicBezTo>
                    <a:pt x="225" y="460"/>
                    <a:pt x="230" y="456"/>
                    <a:pt x="236" y="456"/>
                  </a:cubicBezTo>
                  <a:close/>
                  <a:moveTo>
                    <a:pt x="207" y="456"/>
                  </a:moveTo>
                  <a:cubicBezTo>
                    <a:pt x="213" y="456"/>
                    <a:pt x="218" y="460"/>
                    <a:pt x="218" y="466"/>
                  </a:cubicBezTo>
                  <a:cubicBezTo>
                    <a:pt x="218" y="472"/>
                    <a:pt x="213" y="476"/>
                    <a:pt x="207" y="476"/>
                  </a:cubicBezTo>
                  <a:cubicBezTo>
                    <a:pt x="202" y="476"/>
                    <a:pt x="197" y="472"/>
                    <a:pt x="197" y="466"/>
                  </a:cubicBezTo>
                  <a:cubicBezTo>
                    <a:pt x="197" y="460"/>
                    <a:pt x="202" y="456"/>
                    <a:pt x="207" y="456"/>
                  </a:cubicBezTo>
                  <a:close/>
                  <a:moveTo>
                    <a:pt x="179" y="456"/>
                  </a:moveTo>
                  <a:cubicBezTo>
                    <a:pt x="185" y="456"/>
                    <a:pt x="190" y="460"/>
                    <a:pt x="190" y="466"/>
                  </a:cubicBezTo>
                  <a:cubicBezTo>
                    <a:pt x="190" y="472"/>
                    <a:pt x="185" y="476"/>
                    <a:pt x="179" y="476"/>
                  </a:cubicBezTo>
                  <a:cubicBezTo>
                    <a:pt x="174" y="476"/>
                    <a:pt x="169" y="472"/>
                    <a:pt x="169" y="466"/>
                  </a:cubicBezTo>
                  <a:cubicBezTo>
                    <a:pt x="169" y="460"/>
                    <a:pt x="174" y="456"/>
                    <a:pt x="179" y="456"/>
                  </a:cubicBezTo>
                  <a:close/>
                  <a:moveTo>
                    <a:pt x="151" y="456"/>
                  </a:moveTo>
                  <a:cubicBezTo>
                    <a:pt x="157" y="456"/>
                    <a:pt x="161" y="460"/>
                    <a:pt x="161" y="466"/>
                  </a:cubicBezTo>
                  <a:cubicBezTo>
                    <a:pt x="161" y="472"/>
                    <a:pt x="157" y="476"/>
                    <a:pt x="151" y="476"/>
                  </a:cubicBezTo>
                  <a:cubicBezTo>
                    <a:pt x="145" y="476"/>
                    <a:pt x="141" y="472"/>
                    <a:pt x="141" y="466"/>
                  </a:cubicBezTo>
                  <a:cubicBezTo>
                    <a:pt x="141" y="460"/>
                    <a:pt x="145" y="456"/>
                    <a:pt x="151" y="456"/>
                  </a:cubicBezTo>
                  <a:close/>
                  <a:moveTo>
                    <a:pt x="433" y="429"/>
                  </a:moveTo>
                  <a:cubicBezTo>
                    <a:pt x="439" y="429"/>
                    <a:pt x="443" y="434"/>
                    <a:pt x="443" y="439"/>
                  </a:cubicBezTo>
                  <a:cubicBezTo>
                    <a:pt x="443" y="445"/>
                    <a:pt x="439" y="450"/>
                    <a:pt x="433" y="450"/>
                  </a:cubicBezTo>
                  <a:cubicBezTo>
                    <a:pt x="427" y="450"/>
                    <a:pt x="423" y="445"/>
                    <a:pt x="423" y="439"/>
                  </a:cubicBezTo>
                  <a:cubicBezTo>
                    <a:pt x="423" y="434"/>
                    <a:pt x="427" y="429"/>
                    <a:pt x="433" y="429"/>
                  </a:cubicBezTo>
                  <a:close/>
                  <a:moveTo>
                    <a:pt x="405" y="429"/>
                  </a:moveTo>
                  <a:cubicBezTo>
                    <a:pt x="411" y="429"/>
                    <a:pt x="415" y="434"/>
                    <a:pt x="415" y="439"/>
                  </a:cubicBezTo>
                  <a:cubicBezTo>
                    <a:pt x="415" y="445"/>
                    <a:pt x="411" y="450"/>
                    <a:pt x="405" y="450"/>
                  </a:cubicBezTo>
                  <a:cubicBezTo>
                    <a:pt x="399" y="450"/>
                    <a:pt x="394" y="445"/>
                    <a:pt x="394" y="439"/>
                  </a:cubicBezTo>
                  <a:cubicBezTo>
                    <a:pt x="394" y="434"/>
                    <a:pt x="399" y="429"/>
                    <a:pt x="405" y="429"/>
                  </a:cubicBezTo>
                  <a:close/>
                  <a:moveTo>
                    <a:pt x="377" y="429"/>
                  </a:moveTo>
                  <a:cubicBezTo>
                    <a:pt x="382" y="429"/>
                    <a:pt x="387" y="434"/>
                    <a:pt x="387" y="439"/>
                  </a:cubicBezTo>
                  <a:cubicBezTo>
                    <a:pt x="387" y="445"/>
                    <a:pt x="382" y="450"/>
                    <a:pt x="377" y="450"/>
                  </a:cubicBezTo>
                  <a:cubicBezTo>
                    <a:pt x="371" y="450"/>
                    <a:pt x="366" y="445"/>
                    <a:pt x="366" y="439"/>
                  </a:cubicBezTo>
                  <a:cubicBezTo>
                    <a:pt x="366" y="434"/>
                    <a:pt x="371" y="429"/>
                    <a:pt x="377" y="429"/>
                  </a:cubicBezTo>
                  <a:close/>
                  <a:moveTo>
                    <a:pt x="348" y="429"/>
                  </a:moveTo>
                  <a:cubicBezTo>
                    <a:pt x="354" y="429"/>
                    <a:pt x="359" y="434"/>
                    <a:pt x="359" y="439"/>
                  </a:cubicBezTo>
                  <a:cubicBezTo>
                    <a:pt x="359" y="445"/>
                    <a:pt x="354" y="450"/>
                    <a:pt x="348" y="450"/>
                  </a:cubicBezTo>
                  <a:cubicBezTo>
                    <a:pt x="343" y="450"/>
                    <a:pt x="338" y="445"/>
                    <a:pt x="338" y="439"/>
                  </a:cubicBezTo>
                  <a:cubicBezTo>
                    <a:pt x="338" y="434"/>
                    <a:pt x="343" y="429"/>
                    <a:pt x="348" y="429"/>
                  </a:cubicBezTo>
                  <a:close/>
                  <a:moveTo>
                    <a:pt x="320" y="429"/>
                  </a:moveTo>
                  <a:cubicBezTo>
                    <a:pt x="326" y="429"/>
                    <a:pt x="331" y="434"/>
                    <a:pt x="331" y="439"/>
                  </a:cubicBezTo>
                  <a:cubicBezTo>
                    <a:pt x="331" y="445"/>
                    <a:pt x="326" y="450"/>
                    <a:pt x="320" y="450"/>
                  </a:cubicBezTo>
                  <a:cubicBezTo>
                    <a:pt x="315" y="450"/>
                    <a:pt x="310" y="445"/>
                    <a:pt x="310" y="439"/>
                  </a:cubicBezTo>
                  <a:cubicBezTo>
                    <a:pt x="310" y="434"/>
                    <a:pt x="315" y="429"/>
                    <a:pt x="320" y="429"/>
                  </a:cubicBezTo>
                  <a:close/>
                  <a:moveTo>
                    <a:pt x="292" y="429"/>
                  </a:moveTo>
                  <a:cubicBezTo>
                    <a:pt x="298" y="429"/>
                    <a:pt x="302" y="434"/>
                    <a:pt x="302" y="439"/>
                  </a:cubicBezTo>
                  <a:cubicBezTo>
                    <a:pt x="302" y="445"/>
                    <a:pt x="298" y="450"/>
                    <a:pt x="292" y="450"/>
                  </a:cubicBezTo>
                  <a:cubicBezTo>
                    <a:pt x="286" y="450"/>
                    <a:pt x="282" y="445"/>
                    <a:pt x="282" y="439"/>
                  </a:cubicBezTo>
                  <a:cubicBezTo>
                    <a:pt x="282" y="434"/>
                    <a:pt x="286" y="429"/>
                    <a:pt x="292" y="429"/>
                  </a:cubicBezTo>
                  <a:close/>
                  <a:moveTo>
                    <a:pt x="264" y="429"/>
                  </a:moveTo>
                  <a:cubicBezTo>
                    <a:pt x="270" y="429"/>
                    <a:pt x="274" y="434"/>
                    <a:pt x="274" y="439"/>
                  </a:cubicBezTo>
                  <a:cubicBezTo>
                    <a:pt x="274" y="445"/>
                    <a:pt x="270" y="450"/>
                    <a:pt x="264" y="450"/>
                  </a:cubicBezTo>
                  <a:cubicBezTo>
                    <a:pt x="258" y="450"/>
                    <a:pt x="254" y="445"/>
                    <a:pt x="254" y="439"/>
                  </a:cubicBezTo>
                  <a:cubicBezTo>
                    <a:pt x="254" y="434"/>
                    <a:pt x="258" y="429"/>
                    <a:pt x="264" y="429"/>
                  </a:cubicBezTo>
                  <a:close/>
                  <a:moveTo>
                    <a:pt x="236" y="429"/>
                  </a:moveTo>
                  <a:cubicBezTo>
                    <a:pt x="241" y="429"/>
                    <a:pt x="246" y="434"/>
                    <a:pt x="246" y="439"/>
                  </a:cubicBezTo>
                  <a:cubicBezTo>
                    <a:pt x="246" y="445"/>
                    <a:pt x="241" y="450"/>
                    <a:pt x="236" y="450"/>
                  </a:cubicBezTo>
                  <a:cubicBezTo>
                    <a:pt x="230" y="450"/>
                    <a:pt x="225" y="445"/>
                    <a:pt x="225" y="439"/>
                  </a:cubicBezTo>
                  <a:cubicBezTo>
                    <a:pt x="225" y="434"/>
                    <a:pt x="230" y="429"/>
                    <a:pt x="236" y="429"/>
                  </a:cubicBezTo>
                  <a:close/>
                  <a:moveTo>
                    <a:pt x="207" y="429"/>
                  </a:moveTo>
                  <a:cubicBezTo>
                    <a:pt x="213" y="429"/>
                    <a:pt x="218" y="434"/>
                    <a:pt x="218" y="439"/>
                  </a:cubicBezTo>
                  <a:cubicBezTo>
                    <a:pt x="218" y="445"/>
                    <a:pt x="213" y="450"/>
                    <a:pt x="207" y="450"/>
                  </a:cubicBezTo>
                  <a:cubicBezTo>
                    <a:pt x="202" y="450"/>
                    <a:pt x="197" y="445"/>
                    <a:pt x="197" y="439"/>
                  </a:cubicBezTo>
                  <a:cubicBezTo>
                    <a:pt x="197" y="434"/>
                    <a:pt x="202" y="429"/>
                    <a:pt x="207" y="429"/>
                  </a:cubicBezTo>
                  <a:close/>
                  <a:moveTo>
                    <a:pt x="433" y="402"/>
                  </a:moveTo>
                  <a:cubicBezTo>
                    <a:pt x="439" y="402"/>
                    <a:pt x="443" y="407"/>
                    <a:pt x="443" y="412"/>
                  </a:cubicBezTo>
                  <a:cubicBezTo>
                    <a:pt x="443" y="418"/>
                    <a:pt x="439" y="423"/>
                    <a:pt x="433" y="423"/>
                  </a:cubicBezTo>
                  <a:cubicBezTo>
                    <a:pt x="427" y="423"/>
                    <a:pt x="423" y="418"/>
                    <a:pt x="423" y="412"/>
                  </a:cubicBezTo>
                  <a:cubicBezTo>
                    <a:pt x="423" y="407"/>
                    <a:pt x="427" y="402"/>
                    <a:pt x="433" y="402"/>
                  </a:cubicBezTo>
                  <a:close/>
                  <a:moveTo>
                    <a:pt x="405" y="402"/>
                  </a:moveTo>
                  <a:cubicBezTo>
                    <a:pt x="411" y="402"/>
                    <a:pt x="415" y="407"/>
                    <a:pt x="415" y="412"/>
                  </a:cubicBezTo>
                  <a:cubicBezTo>
                    <a:pt x="415" y="418"/>
                    <a:pt x="411" y="423"/>
                    <a:pt x="405" y="423"/>
                  </a:cubicBezTo>
                  <a:cubicBezTo>
                    <a:pt x="399" y="423"/>
                    <a:pt x="394" y="418"/>
                    <a:pt x="394" y="412"/>
                  </a:cubicBezTo>
                  <a:cubicBezTo>
                    <a:pt x="394" y="407"/>
                    <a:pt x="399" y="402"/>
                    <a:pt x="405" y="402"/>
                  </a:cubicBezTo>
                  <a:close/>
                  <a:moveTo>
                    <a:pt x="377" y="402"/>
                  </a:moveTo>
                  <a:cubicBezTo>
                    <a:pt x="382" y="402"/>
                    <a:pt x="387" y="407"/>
                    <a:pt x="387" y="412"/>
                  </a:cubicBezTo>
                  <a:cubicBezTo>
                    <a:pt x="387" y="418"/>
                    <a:pt x="382" y="423"/>
                    <a:pt x="377" y="423"/>
                  </a:cubicBezTo>
                  <a:cubicBezTo>
                    <a:pt x="371" y="423"/>
                    <a:pt x="366" y="418"/>
                    <a:pt x="366" y="412"/>
                  </a:cubicBezTo>
                  <a:cubicBezTo>
                    <a:pt x="366" y="407"/>
                    <a:pt x="371" y="402"/>
                    <a:pt x="377" y="402"/>
                  </a:cubicBezTo>
                  <a:close/>
                  <a:moveTo>
                    <a:pt x="348" y="402"/>
                  </a:moveTo>
                  <a:cubicBezTo>
                    <a:pt x="354" y="402"/>
                    <a:pt x="359" y="407"/>
                    <a:pt x="359" y="412"/>
                  </a:cubicBezTo>
                  <a:cubicBezTo>
                    <a:pt x="359" y="418"/>
                    <a:pt x="354" y="423"/>
                    <a:pt x="348" y="423"/>
                  </a:cubicBezTo>
                  <a:cubicBezTo>
                    <a:pt x="343" y="423"/>
                    <a:pt x="338" y="418"/>
                    <a:pt x="338" y="412"/>
                  </a:cubicBezTo>
                  <a:cubicBezTo>
                    <a:pt x="338" y="407"/>
                    <a:pt x="343" y="402"/>
                    <a:pt x="348" y="402"/>
                  </a:cubicBezTo>
                  <a:close/>
                  <a:moveTo>
                    <a:pt x="320" y="402"/>
                  </a:moveTo>
                  <a:cubicBezTo>
                    <a:pt x="326" y="402"/>
                    <a:pt x="331" y="407"/>
                    <a:pt x="331" y="412"/>
                  </a:cubicBezTo>
                  <a:cubicBezTo>
                    <a:pt x="331" y="418"/>
                    <a:pt x="326" y="423"/>
                    <a:pt x="320" y="423"/>
                  </a:cubicBezTo>
                  <a:cubicBezTo>
                    <a:pt x="315" y="423"/>
                    <a:pt x="310" y="418"/>
                    <a:pt x="310" y="412"/>
                  </a:cubicBezTo>
                  <a:cubicBezTo>
                    <a:pt x="310" y="407"/>
                    <a:pt x="315" y="402"/>
                    <a:pt x="320" y="402"/>
                  </a:cubicBezTo>
                  <a:close/>
                  <a:moveTo>
                    <a:pt x="292" y="402"/>
                  </a:moveTo>
                  <a:cubicBezTo>
                    <a:pt x="298" y="402"/>
                    <a:pt x="302" y="407"/>
                    <a:pt x="302" y="412"/>
                  </a:cubicBezTo>
                  <a:cubicBezTo>
                    <a:pt x="302" y="418"/>
                    <a:pt x="298" y="423"/>
                    <a:pt x="292" y="423"/>
                  </a:cubicBezTo>
                  <a:cubicBezTo>
                    <a:pt x="286" y="423"/>
                    <a:pt x="282" y="418"/>
                    <a:pt x="282" y="412"/>
                  </a:cubicBezTo>
                  <a:cubicBezTo>
                    <a:pt x="282" y="407"/>
                    <a:pt x="286" y="402"/>
                    <a:pt x="292" y="402"/>
                  </a:cubicBezTo>
                  <a:close/>
                  <a:moveTo>
                    <a:pt x="264" y="402"/>
                  </a:moveTo>
                  <a:cubicBezTo>
                    <a:pt x="270" y="402"/>
                    <a:pt x="274" y="407"/>
                    <a:pt x="274" y="412"/>
                  </a:cubicBezTo>
                  <a:cubicBezTo>
                    <a:pt x="274" y="418"/>
                    <a:pt x="270" y="423"/>
                    <a:pt x="264" y="423"/>
                  </a:cubicBezTo>
                  <a:cubicBezTo>
                    <a:pt x="258" y="423"/>
                    <a:pt x="254" y="418"/>
                    <a:pt x="254" y="412"/>
                  </a:cubicBezTo>
                  <a:cubicBezTo>
                    <a:pt x="254" y="407"/>
                    <a:pt x="258" y="402"/>
                    <a:pt x="264" y="402"/>
                  </a:cubicBezTo>
                  <a:close/>
                  <a:moveTo>
                    <a:pt x="236" y="402"/>
                  </a:moveTo>
                  <a:cubicBezTo>
                    <a:pt x="241" y="402"/>
                    <a:pt x="246" y="407"/>
                    <a:pt x="246" y="412"/>
                  </a:cubicBezTo>
                  <a:cubicBezTo>
                    <a:pt x="246" y="418"/>
                    <a:pt x="241" y="423"/>
                    <a:pt x="236" y="423"/>
                  </a:cubicBezTo>
                  <a:cubicBezTo>
                    <a:pt x="230" y="423"/>
                    <a:pt x="225" y="418"/>
                    <a:pt x="225" y="412"/>
                  </a:cubicBezTo>
                  <a:cubicBezTo>
                    <a:pt x="225" y="407"/>
                    <a:pt x="230" y="402"/>
                    <a:pt x="236" y="402"/>
                  </a:cubicBezTo>
                  <a:close/>
                  <a:moveTo>
                    <a:pt x="179" y="402"/>
                  </a:moveTo>
                  <a:cubicBezTo>
                    <a:pt x="185" y="402"/>
                    <a:pt x="190" y="407"/>
                    <a:pt x="190" y="412"/>
                  </a:cubicBezTo>
                  <a:cubicBezTo>
                    <a:pt x="190" y="418"/>
                    <a:pt x="185" y="423"/>
                    <a:pt x="179" y="423"/>
                  </a:cubicBezTo>
                  <a:cubicBezTo>
                    <a:pt x="174" y="423"/>
                    <a:pt x="169" y="418"/>
                    <a:pt x="169" y="412"/>
                  </a:cubicBezTo>
                  <a:cubicBezTo>
                    <a:pt x="169" y="407"/>
                    <a:pt x="174" y="402"/>
                    <a:pt x="179" y="402"/>
                  </a:cubicBezTo>
                  <a:close/>
                  <a:moveTo>
                    <a:pt x="151" y="402"/>
                  </a:moveTo>
                  <a:cubicBezTo>
                    <a:pt x="157" y="402"/>
                    <a:pt x="161" y="407"/>
                    <a:pt x="161" y="412"/>
                  </a:cubicBezTo>
                  <a:cubicBezTo>
                    <a:pt x="161" y="418"/>
                    <a:pt x="157" y="423"/>
                    <a:pt x="151" y="423"/>
                  </a:cubicBezTo>
                  <a:cubicBezTo>
                    <a:pt x="145" y="423"/>
                    <a:pt x="141" y="418"/>
                    <a:pt x="141" y="412"/>
                  </a:cubicBezTo>
                  <a:cubicBezTo>
                    <a:pt x="141" y="407"/>
                    <a:pt x="145" y="402"/>
                    <a:pt x="151" y="402"/>
                  </a:cubicBezTo>
                  <a:close/>
                  <a:moveTo>
                    <a:pt x="433" y="375"/>
                  </a:moveTo>
                  <a:cubicBezTo>
                    <a:pt x="439" y="375"/>
                    <a:pt x="443" y="380"/>
                    <a:pt x="443" y="386"/>
                  </a:cubicBezTo>
                  <a:cubicBezTo>
                    <a:pt x="443" y="391"/>
                    <a:pt x="439" y="396"/>
                    <a:pt x="433" y="396"/>
                  </a:cubicBezTo>
                  <a:cubicBezTo>
                    <a:pt x="427" y="396"/>
                    <a:pt x="423" y="391"/>
                    <a:pt x="423" y="386"/>
                  </a:cubicBezTo>
                  <a:cubicBezTo>
                    <a:pt x="423" y="380"/>
                    <a:pt x="427" y="375"/>
                    <a:pt x="433" y="375"/>
                  </a:cubicBezTo>
                  <a:close/>
                  <a:moveTo>
                    <a:pt x="405" y="375"/>
                  </a:moveTo>
                  <a:cubicBezTo>
                    <a:pt x="411" y="375"/>
                    <a:pt x="415" y="380"/>
                    <a:pt x="415" y="386"/>
                  </a:cubicBezTo>
                  <a:cubicBezTo>
                    <a:pt x="415" y="391"/>
                    <a:pt x="411" y="396"/>
                    <a:pt x="405" y="396"/>
                  </a:cubicBezTo>
                  <a:cubicBezTo>
                    <a:pt x="399" y="396"/>
                    <a:pt x="394" y="391"/>
                    <a:pt x="394" y="386"/>
                  </a:cubicBezTo>
                  <a:cubicBezTo>
                    <a:pt x="394" y="380"/>
                    <a:pt x="399" y="375"/>
                    <a:pt x="405" y="375"/>
                  </a:cubicBezTo>
                  <a:close/>
                  <a:moveTo>
                    <a:pt x="377" y="375"/>
                  </a:moveTo>
                  <a:cubicBezTo>
                    <a:pt x="382" y="375"/>
                    <a:pt x="387" y="380"/>
                    <a:pt x="387" y="386"/>
                  </a:cubicBezTo>
                  <a:cubicBezTo>
                    <a:pt x="387" y="391"/>
                    <a:pt x="382" y="396"/>
                    <a:pt x="377" y="396"/>
                  </a:cubicBezTo>
                  <a:cubicBezTo>
                    <a:pt x="371" y="396"/>
                    <a:pt x="366" y="391"/>
                    <a:pt x="366" y="386"/>
                  </a:cubicBezTo>
                  <a:cubicBezTo>
                    <a:pt x="366" y="380"/>
                    <a:pt x="371" y="375"/>
                    <a:pt x="377" y="375"/>
                  </a:cubicBezTo>
                  <a:close/>
                  <a:moveTo>
                    <a:pt x="348" y="375"/>
                  </a:moveTo>
                  <a:cubicBezTo>
                    <a:pt x="354" y="375"/>
                    <a:pt x="359" y="380"/>
                    <a:pt x="359" y="386"/>
                  </a:cubicBezTo>
                  <a:cubicBezTo>
                    <a:pt x="359" y="391"/>
                    <a:pt x="354" y="396"/>
                    <a:pt x="348" y="396"/>
                  </a:cubicBezTo>
                  <a:cubicBezTo>
                    <a:pt x="343" y="396"/>
                    <a:pt x="338" y="391"/>
                    <a:pt x="338" y="386"/>
                  </a:cubicBezTo>
                  <a:cubicBezTo>
                    <a:pt x="338" y="380"/>
                    <a:pt x="343" y="375"/>
                    <a:pt x="348" y="375"/>
                  </a:cubicBezTo>
                  <a:close/>
                  <a:moveTo>
                    <a:pt x="320" y="375"/>
                  </a:moveTo>
                  <a:cubicBezTo>
                    <a:pt x="326" y="375"/>
                    <a:pt x="331" y="380"/>
                    <a:pt x="331" y="386"/>
                  </a:cubicBezTo>
                  <a:cubicBezTo>
                    <a:pt x="331" y="391"/>
                    <a:pt x="326" y="396"/>
                    <a:pt x="320" y="396"/>
                  </a:cubicBezTo>
                  <a:cubicBezTo>
                    <a:pt x="315" y="396"/>
                    <a:pt x="310" y="391"/>
                    <a:pt x="310" y="386"/>
                  </a:cubicBezTo>
                  <a:cubicBezTo>
                    <a:pt x="310" y="380"/>
                    <a:pt x="315" y="375"/>
                    <a:pt x="320" y="375"/>
                  </a:cubicBezTo>
                  <a:close/>
                  <a:moveTo>
                    <a:pt x="292" y="375"/>
                  </a:moveTo>
                  <a:cubicBezTo>
                    <a:pt x="298" y="375"/>
                    <a:pt x="302" y="380"/>
                    <a:pt x="302" y="386"/>
                  </a:cubicBezTo>
                  <a:cubicBezTo>
                    <a:pt x="302" y="391"/>
                    <a:pt x="298" y="396"/>
                    <a:pt x="292" y="396"/>
                  </a:cubicBezTo>
                  <a:cubicBezTo>
                    <a:pt x="286" y="396"/>
                    <a:pt x="282" y="391"/>
                    <a:pt x="282" y="386"/>
                  </a:cubicBezTo>
                  <a:cubicBezTo>
                    <a:pt x="282" y="380"/>
                    <a:pt x="286" y="375"/>
                    <a:pt x="292" y="375"/>
                  </a:cubicBezTo>
                  <a:close/>
                  <a:moveTo>
                    <a:pt x="264" y="375"/>
                  </a:moveTo>
                  <a:cubicBezTo>
                    <a:pt x="270" y="375"/>
                    <a:pt x="274" y="380"/>
                    <a:pt x="274" y="386"/>
                  </a:cubicBezTo>
                  <a:cubicBezTo>
                    <a:pt x="274" y="391"/>
                    <a:pt x="270" y="396"/>
                    <a:pt x="264" y="396"/>
                  </a:cubicBezTo>
                  <a:cubicBezTo>
                    <a:pt x="258" y="396"/>
                    <a:pt x="254" y="391"/>
                    <a:pt x="254" y="386"/>
                  </a:cubicBezTo>
                  <a:cubicBezTo>
                    <a:pt x="254" y="380"/>
                    <a:pt x="258" y="375"/>
                    <a:pt x="264" y="375"/>
                  </a:cubicBezTo>
                  <a:close/>
                  <a:moveTo>
                    <a:pt x="236" y="375"/>
                  </a:moveTo>
                  <a:cubicBezTo>
                    <a:pt x="241" y="375"/>
                    <a:pt x="246" y="380"/>
                    <a:pt x="246" y="386"/>
                  </a:cubicBezTo>
                  <a:cubicBezTo>
                    <a:pt x="246" y="391"/>
                    <a:pt x="241" y="396"/>
                    <a:pt x="236" y="396"/>
                  </a:cubicBezTo>
                  <a:cubicBezTo>
                    <a:pt x="230" y="396"/>
                    <a:pt x="225" y="391"/>
                    <a:pt x="225" y="386"/>
                  </a:cubicBezTo>
                  <a:cubicBezTo>
                    <a:pt x="225" y="380"/>
                    <a:pt x="230" y="375"/>
                    <a:pt x="236" y="375"/>
                  </a:cubicBezTo>
                  <a:close/>
                  <a:moveTo>
                    <a:pt x="179" y="375"/>
                  </a:moveTo>
                  <a:cubicBezTo>
                    <a:pt x="185" y="375"/>
                    <a:pt x="190" y="380"/>
                    <a:pt x="190" y="386"/>
                  </a:cubicBezTo>
                  <a:cubicBezTo>
                    <a:pt x="190" y="391"/>
                    <a:pt x="185" y="396"/>
                    <a:pt x="179" y="396"/>
                  </a:cubicBezTo>
                  <a:cubicBezTo>
                    <a:pt x="174" y="396"/>
                    <a:pt x="169" y="391"/>
                    <a:pt x="169" y="386"/>
                  </a:cubicBezTo>
                  <a:cubicBezTo>
                    <a:pt x="169" y="380"/>
                    <a:pt x="174" y="375"/>
                    <a:pt x="179" y="375"/>
                  </a:cubicBezTo>
                  <a:close/>
                  <a:moveTo>
                    <a:pt x="151" y="375"/>
                  </a:moveTo>
                  <a:cubicBezTo>
                    <a:pt x="157" y="375"/>
                    <a:pt x="161" y="380"/>
                    <a:pt x="161" y="386"/>
                  </a:cubicBezTo>
                  <a:cubicBezTo>
                    <a:pt x="161" y="391"/>
                    <a:pt x="157" y="396"/>
                    <a:pt x="151" y="396"/>
                  </a:cubicBezTo>
                  <a:cubicBezTo>
                    <a:pt x="145" y="396"/>
                    <a:pt x="141" y="391"/>
                    <a:pt x="141" y="386"/>
                  </a:cubicBezTo>
                  <a:cubicBezTo>
                    <a:pt x="141" y="380"/>
                    <a:pt x="145" y="375"/>
                    <a:pt x="151" y="375"/>
                  </a:cubicBezTo>
                  <a:close/>
                  <a:moveTo>
                    <a:pt x="433" y="349"/>
                  </a:moveTo>
                  <a:cubicBezTo>
                    <a:pt x="439" y="349"/>
                    <a:pt x="443" y="353"/>
                    <a:pt x="443" y="359"/>
                  </a:cubicBezTo>
                  <a:cubicBezTo>
                    <a:pt x="443" y="365"/>
                    <a:pt x="439" y="369"/>
                    <a:pt x="433" y="369"/>
                  </a:cubicBezTo>
                  <a:cubicBezTo>
                    <a:pt x="427" y="369"/>
                    <a:pt x="423" y="365"/>
                    <a:pt x="423" y="359"/>
                  </a:cubicBezTo>
                  <a:cubicBezTo>
                    <a:pt x="423" y="353"/>
                    <a:pt x="427" y="349"/>
                    <a:pt x="433" y="349"/>
                  </a:cubicBezTo>
                  <a:close/>
                  <a:moveTo>
                    <a:pt x="405" y="349"/>
                  </a:moveTo>
                  <a:cubicBezTo>
                    <a:pt x="411" y="349"/>
                    <a:pt x="415" y="353"/>
                    <a:pt x="415" y="359"/>
                  </a:cubicBezTo>
                  <a:cubicBezTo>
                    <a:pt x="415" y="365"/>
                    <a:pt x="411" y="369"/>
                    <a:pt x="405" y="369"/>
                  </a:cubicBezTo>
                  <a:cubicBezTo>
                    <a:pt x="399" y="369"/>
                    <a:pt x="394" y="365"/>
                    <a:pt x="394" y="359"/>
                  </a:cubicBezTo>
                  <a:cubicBezTo>
                    <a:pt x="394" y="353"/>
                    <a:pt x="399" y="349"/>
                    <a:pt x="405" y="349"/>
                  </a:cubicBezTo>
                  <a:close/>
                  <a:moveTo>
                    <a:pt x="377" y="349"/>
                  </a:moveTo>
                  <a:cubicBezTo>
                    <a:pt x="382" y="349"/>
                    <a:pt x="387" y="353"/>
                    <a:pt x="387" y="359"/>
                  </a:cubicBezTo>
                  <a:cubicBezTo>
                    <a:pt x="387" y="365"/>
                    <a:pt x="382" y="369"/>
                    <a:pt x="377" y="369"/>
                  </a:cubicBezTo>
                  <a:cubicBezTo>
                    <a:pt x="371" y="369"/>
                    <a:pt x="366" y="365"/>
                    <a:pt x="366" y="359"/>
                  </a:cubicBezTo>
                  <a:cubicBezTo>
                    <a:pt x="366" y="353"/>
                    <a:pt x="371" y="349"/>
                    <a:pt x="377" y="349"/>
                  </a:cubicBezTo>
                  <a:close/>
                  <a:moveTo>
                    <a:pt x="348" y="349"/>
                  </a:moveTo>
                  <a:cubicBezTo>
                    <a:pt x="354" y="349"/>
                    <a:pt x="359" y="353"/>
                    <a:pt x="359" y="359"/>
                  </a:cubicBezTo>
                  <a:cubicBezTo>
                    <a:pt x="359" y="365"/>
                    <a:pt x="354" y="369"/>
                    <a:pt x="348" y="369"/>
                  </a:cubicBezTo>
                  <a:cubicBezTo>
                    <a:pt x="343" y="369"/>
                    <a:pt x="338" y="365"/>
                    <a:pt x="338" y="359"/>
                  </a:cubicBezTo>
                  <a:cubicBezTo>
                    <a:pt x="338" y="353"/>
                    <a:pt x="343" y="349"/>
                    <a:pt x="348" y="349"/>
                  </a:cubicBezTo>
                  <a:close/>
                  <a:moveTo>
                    <a:pt x="179" y="349"/>
                  </a:moveTo>
                  <a:cubicBezTo>
                    <a:pt x="185" y="349"/>
                    <a:pt x="190" y="353"/>
                    <a:pt x="190" y="359"/>
                  </a:cubicBezTo>
                  <a:cubicBezTo>
                    <a:pt x="190" y="365"/>
                    <a:pt x="185" y="369"/>
                    <a:pt x="179" y="369"/>
                  </a:cubicBezTo>
                  <a:cubicBezTo>
                    <a:pt x="174" y="369"/>
                    <a:pt x="169" y="365"/>
                    <a:pt x="169" y="359"/>
                  </a:cubicBezTo>
                  <a:cubicBezTo>
                    <a:pt x="169" y="353"/>
                    <a:pt x="174" y="349"/>
                    <a:pt x="179" y="349"/>
                  </a:cubicBezTo>
                  <a:close/>
                  <a:moveTo>
                    <a:pt x="433" y="322"/>
                  </a:moveTo>
                  <a:cubicBezTo>
                    <a:pt x="439" y="322"/>
                    <a:pt x="443" y="326"/>
                    <a:pt x="443" y="332"/>
                  </a:cubicBezTo>
                  <a:cubicBezTo>
                    <a:pt x="443" y="338"/>
                    <a:pt x="439" y="342"/>
                    <a:pt x="433" y="342"/>
                  </a:cubicBezTo>
                  <a:cubicBezTo>
                    <a:pt x="427" y="342"/>
                    <a:pt x="423" y="338"/>
                    <a:pt x="423" y="332"/>
                  </a:cubicBezTo>
                  <a:cubicBezTo>
                    <a:pt x="423" y="326"/>
                    <a:pt x="427" y="322"/>
                    <a:pt x="433" y="322"/>
                  </a:cubicBezTo>
                  <a:close/>
                  <a:moveTo>
                    <a:pt x="405" y="322"/>
                  </a:moveTo>
                  <a:cubicBezTo>
                    <a:pt x="411" y="322"/>
                    <a:pt x="415" y="326"/>
                    <a:pt x="415" y="332"/>
                  </a:cubicBezTo>
                  <a:cubicBezTo>
                    <a:pt x="415" y="338"/>
                    <a:pt x="411" y="342"/>
                    <a:pt x="405" y="342"/>
                  </a:cubicBezTo>
                  <a:cubicBezTo>
                    <a:pt x="399" y="342"/>
                    <a:pt x="394" y="338"/>
                    <a:pt x="394" y="332"/>
                  </a:cubicBezTo>
                  <a:cubicBezTo>
                    <a:pt x="394" y="326"/>
                    <a:pt x="399" y="322"/>
                    <a:pt x="405" y="322"/>
                  </a:cubicBezTo>
                  <a:close/>
                  <a:moveTo>
                    <a:pt x="377" y="322"/>
                  </a:moveTo>
                  <a:cubicBezTo>
                    <a:pt x="382" y="322"/>
                    <a:pt x="387" y="326"/>
                    <a:pt x="387" y="332"/>
                  </a:cubicBezTo>
                  <a:cubicBezTo>
                    <a:pt x="387" y="338"/>
                    <a:pt x="382" y="342"/>
                    <a:pt x="377" y="342"/>
                  </a:cubicBezTo>
                  <a:cubicBezTo>
                    <a:pt x="371" y="342"/>
                    <a:pt x="366" y="338"/>
                    <a:pt x="366" y="332"/>
                  </a:cubicBezTo>
                  <a:cubicBezTo>
                    <a:pt x="366" y="326"/>
                    <a:pt x="371" y="322"/>
                    <a:pt x="377" y="322"/>
                  </a:cubicBezTo>
                  <a:close/>
                  <a:moveTo>
                    <a:pt x="292" y="322"/>
                  </a:moveTo>
                  <a:cubicBezTo>
                    <a:pt x="298" y="322"/>
                    <a:pt x="302" y="326"/>
                    <a:pt x="302" y="332"/>
                  </a:cubicBezTo>
                  <a:cubicBezTo>
                    <a:pt x="302" y="338"/>
                    <a:pt x="298" y="342"/>
                    <a:pt x="292" y="342"/>
                  </a:cubicBezTo>
                  <a:cubicBezTo>
                    <a:pt x="286" y="342"/>
                    <a:pt x="282" y="338"/>
                    <a:pt x="282" y="332"/>
                  </a:cubicBezTo>
                  <a:cubicBezTo>
                    <a:pt x="282" y="326"/>
                    <a:pt x="286" y="322"/>
                    <a:pt x="292" y="322"/>
                  </a:cubicBezTo>
                  <a:close/>
                  <a:moveTo>
                    <a:pt x="264" y="322"/>
                  </a:moveTo>
                  <a:cubicBezTo>
                    <a:pt x="270" y="322"/>
                    <a:pt x="274" y="326"/>
                    <a:pt x="274" y="332"/>
                  </a:cubicBezTo>
                  <a:cubicBezTo>
                    <a:pt x="274" y="338"/>
                    <a:pt x="270" y="342"/>
                    <a:pt x="264" y="342"/>
                  </a:cubicBezTo>
                  <a:cubicBezTo>
                    <a:pt x="258" y="342"/>
                    <a:pt x="254" y="338"/>
                    <a:pt x="254" y="332"/>
                  </a:cubicBezTo>
                  <a:cubicBezTo>
                    <a:pt x="254" y="326"/>
                    <a:pt x="258" y="322"/>
                    <a:pt x="264" y="322"/>
                  </a:cubicBezTo>
                  <a:close/>
                  <a:moveTo>
                    <a:pt x="236" y="322"/>
                  </a:moveTo>
                  <a:cubicBezTo>
                    <a:pt x="241" y="322"/>
                    <a:pt x="246" y="326"/>
                    <a:pt x="246" y="332"/>
                  </a:cubicBezTo>
                  <a:cubicBezTo>
                    <a:pt x="246" y="338"/>
                    <a:pt x="241" y="342"/>
                    <a:pt x="236" y="342"/>
                  </a:cubicBezTo>
                  <a:cubicBezTo>
                    <a:pt x="230" y="342"/>
                    <a:pt x="225" y="338"/>
                    <a:pt x="225" y="332"/>
                  </a:cubicBezTo>
                  <a:cubicBezTo>
                    <a:pt x="225" y="326"/>
                    <a:pt x="230" y="322"/>
                    <a:pt x="236" y="322"/>
                  </a:cubicBezTo>
                  <a:close/>
                  <a:moveTo>
                    <a:pt x="179" y="322"/>
                  </a:moveTo>
                  <a:cubicBezTo>
                    <a:pt x="185" y="322"/>
                    <a:pt x="190" y="326"/>
                    <a:pt x="190" y="332"/>
                  </a:cubicBezTo>
                  <a:cubicBezTo>
                    <a:pt x="190" y="338"/>
                    <a:pt x="185" y="342"/>
                    <a:pt x="179" y="342"/>
                  </a:cubicBezTo>
                  <a:cubicBezTo>
                    <a:pt x="174" y="342"/>
                    <a:pt x="169" y="338"/>
                    <a:pt x="169" y="332"/>
                  </a:cubicBezTo>
                  <a:cubicBezTo>
                    <a:pt x="169" y="326"/>
                    <a:pt x="174" y="322"/>
                    <a:pt x="179" y="322"/>
                  </a:cubicBezTo>
                  <a:close/>
                  <a:moveTo>
                    <a:pt x="433" y="295"/>
                  </a:moveTo>
                  <a:cubicBezTo>
                    <a:pt x="439" y="295"/>
                    <a:pt x="443" y="300"/>
                    <a:pt x="443" y="305"/>
                  </a:cubicBezTo>
                  <a:cubicBezTo>
                    <a:pt x="443" y="311"/>
                    <a:pt x="439" y="316"/>
                    <a:pt x="433" y="316"/>
                  </a:cubicBezTo>
                  <a:cubicBezTo>
                    <a:pt x="427" y="316"/>
                    <a:pt x="423" y="311"/>
                    <a:pt x="423" y="305"/>
                  </a:cubicBezTo>
                  <a:cubicBezTo>
                    <a:pt x="423" y="300"/>
                    <a:pt x="427" y="295"/>
                    <a:pt x="433" y="295"/>
                  </a:cubicBezTo>
                  <a:close/>
                  <a:moveTo>
                    <a:pt x="405" y="295"/>
                  </a:moveTo>
                  <a:cubicBezTo>
                    <a:pt x="411" y="295"/>
                    <a:pt x="415" y="300"/>
                    <a:pt x="415" y="305"/>
                  </a:cubicBezTo>
                  <a:cubicBezTo>
                    <a:pt x="415" y="311"/>
                    <a:pt x="411" y="316"/>
                    <a:pt x="405" y="316"/>
                  </a:cubicBezTo>
                  <a:cubicBezTo>
                    <a:pt x="399" y="316"/>
                    <a:pt x="394" y="311"/>
                    <a:pt x="394" y="305"/>
                  </a:cubicBezTo>
                  <a:cubicBezTo>
                    <a:pt x="394" y="300"/>
                    <a:pt x="399" y="295"/>
                    <a:pt x="405" y="295"/>
                  </a:cubicBezTo>
                  <a:close/>
                  <a:moveTo>
                    <a:pt x="377" y="295"/>
                  </a:moveTo>
                  <a:cubicBezTo>
                    <a:pt x="382" y="295"/>
                    <a:pt x="387" y="300"/>
                    <a:pt x="387" y="305"/>
                  </a:cubicBezTo>
                  <a:cubicBezTo>
                    <a:pt x="387" y="311"/>
                    <a:pt x="382" y="316"/>
                    <a:pt x="377" y="316"/>
                  </a:cubicBezTo>
                  <a:cubicBezTo>
                    <a:pt x="371" y="316"/>
                    <a:pt x="366" y="311"/>
                    <a:pt x="366" y="305"/>
                  </a:cubicBezTo>
                  <a:cubicBezTo>
                    <a:pt x="366" y="300"/>
                    <a:pt x="371" y="295"/>
                    <a:pt x="377" y="295"/>
                  </a:cubicBezTo>
                  <a:close/>
                  <a:moveTo>
                    <a:pt x="320" y="295"/>
                  </a:moveTo>
                  <a:cubicBezTo>
                    <a:pt x="326" y="295"/>
                    <a:pt x="331" y="300"/>
                    <a:pt x="331" y="305"/>
                  </a:cubicBezTo>
                  <a:cubicBezTo>
                    <a:pt x="331" y="311"/>
                    <a:pt x="326" y="316"/>
                    <a:pt x="320" y="316"/>
                  </a:cubicBezTo>
                  <a:cubicBezTo>
                    <a:pt x="315" y="316"/>
                    <a:pt x="310" y="311"/>
                    <a:pt x="310" y="305"/>
                  </a:cubicBezTo>
                  <a:cubicBezTo>
                    <a:pt x="310" y="300"/>
                    <a:pt x="315" y="295"/>
                    <a:pt x="320" y="295"/>
                  </a:cubicBezTo>
                  <a:close/>
                  <a:moveTo>
                    <a:pt x="292" y="295"/>
                  </a:moveTo>
                  <a:cubicBezTo>
                    <a:pt x="298" y="295"/>
                    <a:pt x="302" y="300"/>
                    <a:pt x="302" y="305"/>
                  </a:cubicBezTo>
                  <a:cubicBezTo>
                    <a:pt x="302" y="311"/>
                    <a:pt x="298" y="316"/>
                    <a:pt x="292" y="316"/>
                  </a:cubicBezTo>
                  <a:cubicBezTo>
                    <a:pt x="286" y="316"/>
                    <a:pt x="282" y="311"/>
                    <a:pt x="282" y="305"/>
                  </a:cubicBezTo>
                  <a:cubicBezTo>
                    <a:pt x="282" y="300"/>
                    <a:pt x="286" y="295"/>
                    <a:pt x="292" y="295"/>
                  </a:cubicBezTo>
                  <a:close/>
                  <a:moveTo>
                    <a:pt x="264" y="295"/>
                  </a:moveTo>
                  <a:cubicBezTo>
                    <a:pt x="270" y="295"/>
                    <a:pt x="274" y="300"/>
                    <a:pt x="274" y="305"/>
                  </a:cubicBezTo>
                  <a:cubicBezTo>
                    <a:pt x="274" y="311"/>
                    <a:pt x="270" y="316"/>
                    <a:pt x="264" y="316"/>
                  </a:cubicBezTo>
                  <a:cubicBezTo>
                    <a:pt x="258" y="316"/>
                    <a:pt x="254" y="311"/>
                    <a:pt x="254" y="305"/>
                  </a:cubicBezTo>
                  <a:cubicBezTo>
                    <a:pt x="254" y="300"/>
                    <a:pt x="258" y="295"/>
                    <a:pt x="264" y="295"/>
                  </a:cubicBezTo>
                  <a:close/>
                  <a:moveTo>
                    <a:pt x="236" y="295"/>
                  </a:moveTo>
                  <a:cubicBezTo>
                    <a:pt x="241" y="295"/>
                    <a:pt x="246" y="300"/>
                    <a:pt x="246" y="305"/>
                  </a:cubicBezTo>
                  <a:cubicBezTo>
                    <a:pt x="246" y="311"/>
                    <a:pt x="241" y="316"/>
                    <a:pt x="236" y="316"/>
                  </a:cubicBezTo>
                  <a:cubicBezTo>
                    <a:pt x="230" y="316"/>
                    <a:pt x="225" y="311"/>
                    <a:pt x="225" y="305"/>
                  </a:cubicBezTo>
                  <a:cubicBezTo>
                    <a:pt x="225" y="300"/>
                    <a:pt x="230" y="295"/>
                    <a:pt x="236" y="295"/>
                  </a:cubicBezTo>
                  <a:close/>
                  <a:moveTo>
                    <a:pt x="433" y="268"/>
                  </a:moveTo>
                  <a:cubicBezTo>
                    <a:pt x="439" y="268"/>
                    <a:pt x="443" y="273"/>
                    <a:pt x="443" y="278"/>
                  </a:cubicBezTo>
                  <a:cubicBezTo>
                    <a:pt x="443" y="284"/>
                    <a:pt x="439" y="289"/>
                    <a:pt x="433" y="289"/>
                  </a:cubicBezTo>
                  <a:cubicBezTo>
                    <a:pt x="427" y="289"/>
                    <a:pt x="423" y="284"/>
                    <a:pt x="423" y="278"/>
                  </a:cubicBezTo>
                  <a:cubicBezTo>
                    <a:pt x="423" y="273"/>
                    <a:pt x="427" y="268"/>
                    <a:pt x="433" y="268"/>
                  </a:cubicBezTo>
                  <a:close/>
                  <a:moveTo>
                    <a:pt x="405" y="268"/>
                  </a:moveTo>
                  <a:cubicBezTo>
                    <a:pt x="411" y="268"/>
                    <a:pt x="415" y="273"/>
                    <a:pt x="415" y="278"/>
                  </a:cubicBezTo>
                  <a:cubicBezTo>
                    <a:pt x="415" y="284"/>
                    <a:pt x="411" y="289"/>
                    <a:pt x="405" y="289"/>
                  </a:cubicBezTo>
                  <a:cubicBezTo>
                    <a:pt x="399" y="289"/>
                    <a:pt x="394" y="284"/>
                    <a:pt x="394" y="278"/>
                  </a:cubicBezTo>
                  <a:cubicBezTo>
                    <a:pt x="394" y="273"/>
                    <a:pt x="399" y="268"/>
                    <a:pt x="405" y="268"/>
                  </a:cubicBezTo>
                  <a:close/>
                  <a:moveTo>
                    <a:pt x="377" y="268"/>
                  </a:moveTo>
                  <a:cubicBezTo>
                    <a:pt x="382" y="268"/>
                    <a:pt x="387" y="273"/>
                    <a:pt x="387" y="278"/>
                  </a:cubicBezTo>
                  <a:cubicBezTo>
                    <a:pt x="387" y="284"/>
                    <a:pt x="382" y="289"/>
                    <a:pt x="377" y="289"/>
                  </a:cubicBezTo>
                  <a:cubicBezTo>
                    <a:pt x="371" y="289"/>
                    <a:pt x="366" y="284"/>
                    <a:pt x="366" y="278"/>
                  </a:cubicBezTo>
                  <a:cubicBezTo>
                    <a:pt x="366" y="273"/>
                    <a:pt x="371" y="268"/>
                    <a:pt x="377" y="268"/>
                  </a:cubicBezTo>
                  <a:close/>
                  <a:moveTo>
                    <a:pt x="320" y="268"/>
                  </a:moveTo>
                  <a:cubicBezTo>
                    <a:pt x="326" y="268"/>
                    <a:pt x="331" y="273"/>
                    <a:pt x="331" y="278"/>
                  </a:cubicBezTo>
                  <a:cubicBezTo>
                    <a:pt x="331" y="284"/>
                    <a:pt x="326" y="289"/>
                    <a:pt x="320" y="289"/>
                  </a:cubicBezTo>
                  <a:cubicBezTo>
                    <a:pt x="315" y="289"/>
                    <a:pt x="310" y="284"/>
                    <a:pt x="310" y="278"/>
                  </a:cubicBezTo>
                  <a:cubicBezTo>
                    <a:pt x="310" y="273"/>
                    <a:pt x="315" y="268"/>
                    <a:pt x="320" y="268"/>
                  </a:cubicBezTo>
                  <a:close/>
                  <a:moveTo>
                    <a:pt x="292" y="268"/>
                  </a:moveTo>
                  <a:cubicBezTo>
                    <a:pt x="298" y="268"/>
                    <a:pt x="302" y="273"/>
                    <a:pt x="302" y="278"/>
                  </a:cubicBezTo>
                  <a:cubicBezTo>
                    <a:pt x="302" y="284"/>
                    <a:pt x="298" y="289"/>
                    <a:pt x="292" y="289"/>
                  </a:cubicBezTo>
                  <a:cubicBezTo>
                    <a:pt x="286" y="289"/>
                    <a:pt x="282" y="284"/>
                    <a:pt x="282" y="278"/>
                  </a:cubicBezTo>
                  <a:cubicBezTo>
                    <a:pt x="282" y="273"/>
                    <a:pt x="286" y="268"/>
                    <a:pt x="292" y="268"/>
                  </a:cubicBezTo>
                  <a:close/>
                  <a:moveTo>
                    <a:pt x="264" y="268"/>
                  </a:moveTo>
                  <a:cubicBezTo>
                    <a:pt x="270" y="268"/>
                    <a:pt x="274" y="273"/>
                    <a:pt x="274" y="278"/>
                  </a:cubicBezTo>
                  <a:cubicBezTo>
                    <a:pt x="274" y="284"/>
                    <a:pt x="270" y="289"/>
                    <a:pt x="264" y="289"/>
                  </a:cubicBezTo>
                  <a:cubicBezTo>
                    <a:pt x="258" y="289"/>
                    <a:pt x="254" y="284"/>
                    <a:pt x="254" y="278"/>
                  </a:cubicBezTo>
                  <a:cubicBezTo>
                    <a:pt x="254" y="273"/>
                    <a:pt x="258" y="268"/>
                    <a:pt x="264" y="268"/>
                  </a:cubicBezTo>
                  <a:close/>
                  <a:moveTo>
                    <a:pt x="67" y="268"/>
                  </a:moveTo>
                  <a:cubicBezTo>
                    <a:pt x="72" y="268"/>
                    <a:pt x="77" y="273"/>
                    <a:pt x="77" y="278"/>
                  </a:cubicBezTo>
                  <a:cubicBezTo>
                    <a:pt x="77" y="284"/>
                    <a:pt x="72" y="289"/>
                    <a:pt x="67" y="289"/>
                  </a:cubicBezTo>
                  <a:cubicBezTo>
                    <a:pt x="61" y="289"/>
                    <a:pt x="56" y="284"/>
                    <a:pt x="56" y="278"/>
                  </a:cubicBezTo>
                  <a:cubicBezTo>
                    <a:pt x="56" y="273"/>
                    <a:pt x="61" y="268"/>
                    <a:pt x="67" y="268"/>
                  </a:cubicBezTo>
                  <a:close/>
                  <a:moveTo>
                    <a:pt x="38" y="268"/>
                  </a:moveTo>
                  <a:cubicBezTo>
                    <a:pt x="44" y="268"/>
                    <a:pt x="49" y="273"/>
                    <a:pt x="49" y="278"/>
                  </a:cubicBezTo>
                  <a:cubicBezTo>
                    <a:pt x="49" y="284"/>
                    <a:pt x="44" y="289"/>
                    <a:pt x="38" y="289"/>
                  </a:cubicBezTo>
                  <a:cubicBezTo>
                    <a:pt x="33" y="289"/>
                    <a:pt x="28" y="284"/>
                    <a:pt x="28" y="278"/>
                  </a:cubicBezTo>
                  <a:cubicBezTo>
                    <a:pt x="28" y="273"/>
                    <a:pt x="33" y="268"/>
                    <a:pt x="38" y="268"/>
                  </a:cubicBezTo>
                  <a:close/>
                  <a:moveTo>
                    <a:pt x="10" y="268"/>
                  </a:moveTo>
                  <a:cubicBezTo>
                    <a:pt x="16" y="268"/>
                    <a:pt x="20" y="273"/>
                    <a:pt x="20" y="278"/>
                  </a:cubicBezTo>
                  <a:cubicBezTo>
                    <a:pt x="20" y="284"/>
                    <a:pt x="16" y="289"/>
                    <a:pt x="10" y="289"/>
                  </a:cubicBezTo>
                  <a:cubicBezTo>
                    <a:pt x="4" y="289"/>
                    <a:pt x="0" y="284"/>
                    <a:pt x="0" y="278"/>
                  </a:cubicBezTo>
                  <a:cubicBezTo>
                    <a:pt x="0" y="273"/>
                    <a:pt x="4" y="268"/>
                    <a:pt x="10" y="268"/>
                  </a:cubicBezTo>
                  <a:close/>
                  <a:moveTo>
                    <a:pt x="433" y="241"/>
                  </a:moveTo>
                  <a:cubicBezTo>
                    <a:pt x="439" y="241"/>
                    <a:pt x="443" y="246"/>
                    <a:pt x="443" y="252"/>
                  </a:cubicBezTo>
                  <a:cubicBezTo>
                    <a:pt x="443" y="257"/>
                    <a:pt x="439" y="262"/>
                    <a:pt x="433" y="262"/>
                  </a:cubicBezTo>
                  <a:cubicBezTo>
                    <a:pt x="427" y="262"/>
                    <a:pt x="423" y="257"/>
                    <a:pt x="423" y="252"/>
                  </a:cubicBezTo>
                  <a:cubicBezTo>
                    <a:pt x="423" y="246"/>
                    <a:pt x="427" y="241"/>
                    <a:pt x="433" y="241"/>
                  </a:cubicBezTo>
                  <a:close/>
                  <a:moveTo>
                    <a:pt x="405" y="241"/>
                  </a:moveTo>
                  <a:cubicBezTo>
                    <a:pt x="411" y="241"/>
                    <a:pt x="415" y="246"/>
                    <a:pt x="415" y="252"/>
                  </a:cubicBezTo>
                  <a:cubicBezTo>
                    <a:pt x="415" y="257"/>
                    <a:pt x="411" y="262"/>
                    <a:pt x="405" y="262"/>
                  </a:cubicBezTo>
                  <a:cubicBezTo>
                    <a:pt x="399" y="262"/>
                    <a:pt x="394" y="257"/>
                    <a:pt x="394" y="252"/>
                  </a:cubicBezTo>
                  <a:cubicBezTo>
                    <a:pt x="394" y="246"/>
                    <a:pt x="399" y="241"/>
                    <a:pt x="405" y="241"/>
                  </a:cubicBezTo>
                  <a:close/>
                  <a:moveTo>
                    <a:pt x="377" y="241"/>
                  </a:moveTo>
                  <a:cubicBezTo>
                    <a:pt x="382" y="241"/>
                    <a:pt x="387" y="246"/>
                    <a:pt x="387" y="252"/>
                  </a:cubicBezTo>
                  <a:cubicBezTo>
                    <a:pt x="387" y="257"/>
                    <a:pt x="382" y="262"/>
                    <a:pt x="377" y="262"/>
                  </a:cubicBezTo>
                  <a:cubicBezTo>
                    <a:pt x="371" y="262"/>
                    <a:pt x="366" y="257"/>
                    <a:pt x="366" y="252"/>
                  </a:cubicBezTo>
                  <a:cubicBezTo>
                    <a:pt x="366" y="246"/>
                    <a:pt x="371" y="241"/>
                    <a:pt x="377" y="241"/>
                  </a:cubicBezTo>
                  <a:close/>
                  <a:moveTo>
                    <a:pt x="348" y="241"/>
                  </a:moveTo>
                  <a:cubicBezTo>
                    <a:pt x="354" y="241"/>
                    <a:pt x="359" y="246"/>
                    <a:pt x="359" y="252"/>
                  </a:cubicBezTo>
                  <a:cubicBezTo>
                    <a:pt x="359" y="257"/>
                    <a:pt x="354" y="262"/>
                    <a:pt x="348" y="262"/>
                  </a:cubicBezTo>
                  <a:cubicBezTo>
                    <a:pt x="343" y="262"/>
                    <a:pt x="338" y="257"/>
                    <a:pt x="338" y="252"/>
                  </a:cubicBezTo>
                  <a:cubicBezTo>
                    <a:pt x="338" y="246"/>
                    <a:pt x="343" y="241"/>
                    <a:pt x="348" y="241"/>
                  </a:cubicBezTo>
                  <a:close/>
                  <a:moveTo>
                    <a:pt x="320" y="241"/>
                  </a:moveTo>
                  <a:cubicBezTo>
                    <a:pt x="326" y="241"/>
                    <a:pt x="331" y="246"/>
                    <a:pt x="331" y="252"/>
                  </a:cubicBezTo>
                  <a:cubicBezTo>
                    <a:pt x="331" y="257"/>
                    <a:pt x="326" y="262"/>
                    <a:pt x="320" y="262"/>
                  </a:cubicBezTo>
                  <a:cubicBezTo>
                    <a:pt x="315" y="262"/>
                    <a:pt x="310" y="257"/>
                    <a:pt x="310" y="252"/>
                  </a:cubicBezTo>
                  <a:cubicBezTo>
                    <a:pt x="310" y="246"/>
                    <a:pt x="315" y="241"/>
                    <a:pt x="320" y="241"/>
                  </a:cubicBezTo>
                  <a:close/>
                  <a:moveTo>
                    <a:pt x="292" y="241"/>
                  </a:moveTo>
                  <a:cubicBezTo>
                    <a:pt x="298" y="241"/>
                    <a:pt x="302" y="246"/>
                    <a:pt x="302" y="252"/>
                  </a:cubicBezTo>
                  <a:cubicBezTo>
                    <a:pt x="302" y="257"/>
                    <a:pt x="298" y="262"/>
                    <a:pt x="292" y="262"/>
                  </a:cubicBezTo>
                  <a:cubicBezTo>
                    <a:pt x="286" y="262"/>
                    <a:pt x="282" y="257"/>
                    <a:pt x="282" y="252"/>
                  </a:cubicBezTo>
                  <a:cubicBezTo>
                    <a:pt x="282" y="246"/>
                    <a:pt x="286" y="241"/>
                    <a:pt x="292" y="241"/>
                  </a:cubicBezTo>
                  <a:close/>
                  <a:moveTo>
                    <a:pt x="67" y="241"/>
                  </a:moveTo>
                  <a:cubicBezTo>
                    <a:pt x="72" y="241"/>
                    <a:pt x="77" y="246"/>
                    <a:pt x="77" y="252"/>
                  </a:cubicBezTo>
                  <a:cubicBezTo>
                    <a:pt x="77" y="257"/>
                    <a:pt x="72" y="262"/>
                    <a:pt x="67" y="262"/>
                  </a:cubicBezTo>
                  <a:cubicBezTo>
                    <a:pt x="61" y="262"/>
                    <a:pt x="56" y="257"/>
                    <a:pt x="56" y="252"/>
                  </a:cubicBezTo>
                  <a:cubicBezTo>
                    <a:pt x="56" y="246"/>
                    <a:pt x="61" y="241"/>
                    <a:pt x="67" y="241"/>
                  </a:cubicBezTo>
                  <a:close/>
                  <a:moveTo>
                    <a:pt x="38" y="241"/>
                  </a:moveTo>
                  <a:cubicBezTo>
                    <a:pt x="44" y="241"/>
                    <a:pt x="49" y="246"/>
                    <a:pt x="49" y="252"/>
                  </a:cubicBezTo>
                  <a:cubicBezTo>
                    <a:pt x="49" y="257"/>
                    <a:pt x="44" y="262"/>
                    <a:pt x="38" y="262"/>
                  </a:cubicBezTo>
                  <a:cubicBezTo>
                    <a:pt x="33" y="262"/>
                    <a:pt x="28" y="257"/>
                    <a:pt x="28" y="252"/>
                  </a:cubicBezTo>
                  <a:cubicBezTo>
                    <a:pt x="28" y="246"/>
                    <a:pt x="33" y="241"/>
                    <a:pt x="38" y="241"/>
                  </a:cubicBezTo>
                  <a:close/>
                  <a:moveTo>
                    <a:pt x="433" y="214"/>
                  </a:moveTo>
                  <a:cubicBezTo>
                    <a:pt x="439" y="214"/>
                    <a:pt x="443" y="219"/>
                    <a:pt x="443" y="225"/>
                  </a:cubicBezTo>
                  <a:cubicBezTo>
                    <a:pt x="443" y="231"/>
                    <a:pt x="439" y="235"/>
                    <a:pt x="433" y="235"/>
                  </a:cubicBezTo>
                  <a:cubicBezTo>
                    <a:pt x="427" y="235"/>
                    <a:pt x="423" y="231"/>
                    <a:pt x="423" y="225"/>
                  </a:cubicBezTo>
                  <a:cubicBezTo>
                    <a:pt x="423" y="219"/>
                    <a:pt x="427" y="214"/>
                    <a:pt x="433" y="214"/>
                  </a:cubicBezTo>
                  <a:close/>
                  <a:moveTo>
                    <a:pt x="405" y="214"/>
                  </a:moveTo>
                  <a:cubicBezTo>
                    <a:pt x="411" y="214"/>
                    <a:pt x="415" y="219"/>
                    <a:pt x="415" y="225"/>
                  </a:cubicBezTo>
                  <a:cubicBezTo>
                    <a:pt x="415" y="231"/>
                    <a:pt x="411" y="235"/>
                    <a:pt x="405" y="235"/>
                  </a:cubicBezTo>
                  <a:cubicBezTo>
                    <a:pt x="399" y="235"/>
                    <a:pt x="394" y="231"/>
                    <a:pt x="394" y="225"/>
                  </a:cubicBezTo>
                  <a:cubicBezTo>
                    <a:pt x="394" y="219"/>
                    <a:pt x="399" y="214"/>
                    <a:pt x="405" y="214"/>
                  </a:cubicBezTo>
                  <a:close/>
                  <a:moveTo>
                    <a:pt x="377" y="214"/>
                  </a:moveTo>
                  <a:cubicBezTo>
                    <a:pt x="382" y="214"/>
                    <a:pt x="387" y="219"/>
                    <a:pt x="387" y="225"/>
                  </a:cubicBezTo>
                  <a:cubicBezTo>
                    <a:pt x="387" y="231"/>
                    <a:pt x="382" y="235"/>
                    <a:pt x="377" y="235"/>
                  </a:cubicBezTo>
                  <a:cubicBezTo>
                    <a:pt x="371" y="235"/>
                    <a:pt x="366" y="231"/>
                    <a:pt x="366" y="225"/>
                  </a:cubicBezTo>
                  <a:cubicBezTo>
                    <a:pt x="366" y="219"/>
                    <a:pt x="371" y="214"/>
                    <a:pt x="377" y="214"/>
                  </a:cubicBezTo>
                  <a:close/>
                  <a:moveTo>
                    <a:pt x="348" y="214"/>
                  </a:moveTo>
                  <a:cubicBezTo>
                    <a:pt x="354" y="214"/>
                    <a:pt x="359" y="219"/>
                    <a:pt x="359" y="225"/>
                  </a:cubicBezTo>
                  <a:cubicBezTo>
                    <a:pt x="359" y="231"/>
                    <a:pt x="354" y="235"/>
                    <a:pt x="348" y="235"/>
                  </a:cubicBezTo>
                  <a:cubicBezTo>
                    <a:pt x="343" y="235"/>
                    <a:pt x="338" y="231"/>
                    <a:pt x="338" y="225"/>
                  </a:cubicBezTo>
                  <a:cubicBezTo>
                    <a:pt x="338" y="219"/>
                    <a:pt x="343" y="214"/>
                    <a:pt x="348" y="214"/>
                  </a:cubicBezTo>
                  <a:close/>
                  <a:moveTo>
                    <a:pt x="320" y="214"/>
                  </a:moveTo>
                  <a:cubicBezTo>
                    <a:pt x="326" y="214"/>
                    <a:pt x="331" y="219"/>
                    <a:pt x="331" y="225"/>
                  </a:cubicBezTo>
                  <a:cubicBezTo>
                    <a:pt x="331" y="231"/>
                    <a:pt x="326" y="235"/>
                    <a:pt x="320" y="235"/>
                  </a:cubicBezTo>
                  <a:cubicBezTo>
                    <a:pt x="315" y="235"/>
                    <a:pt x="310" y="231"/>
                    <a:pt x="310" y="225"/>
                  </a:cubicBezTo>
                  <a:cubicBezTo>
                    <a:pt x="310" y="219"/>
                    <a:pt x="315" y="214"/>
                    <a:pt x="320" y="214"/>
                  </a:cubicBezTo>
                  <a:close/>
                  <a:moveTo>
                    <a:pt x="292" y="214"/>
                  </a:moveTo>
                  <a:cubicBezTo>
                    <a:pt x="298" y="214"/>
                    <a:pt x="302" y="219"/>
                    <a:pt x="302" y="225"/>
                  </a:cubicBezTo>
                  <a:cubicBezTo>
                    <a:pt x="302" y="231"/>
                    <a:pt x="298" y="235"/>
                    <a:pt x="292" y="235"/>
                  </a:cubicBezTo>
                  <a:cubicBezTo>
                    <a:pt x="286" y="235"/>
                    <a:pt x="282" y="231"/>
                    <a:pt x="282" y="225"/>
                  </a:cubicBezTo>
                  <a:cubicBezTo>
                    <a:pt x="282" y="219"/>
                    <a:pt x="286" y="214"/>
                    <a:pt x="292" y="214"/>
                  </a:cubicBezTo>
                  <a:close/>
                  <a:moveTo>
                    <a:pt x="433" y="188"/>
                  </a:moveTo>
                  <a:cubicBezTo>
                    <a:pt x="439" y="188"/>
                    <a:pt x="443" y="192"/>
                    <a:pt x="443" y="198"/>
                  </a:cubicBezTo>
                  <a:cubicBezTo>
                    <a:pt x="443" y="204"/>
                    <a:pt x="439" y="208"/>
                    <a:pt x="433" y="208"/>
                  </a:cubicBezTo>
                  <a:cubicBezTo>
                    <a:pt x="427" y="208"/>
                    <a:pt x="423" y="204"/>
                    <a:pt x="423" y="198"/>
                  </a:cubicBezTo>
                  <a:cubicBezTo>
                    <a:pt x="423" y="192"/>
                    <a:pt x="427" y="188"/>
                    <a:pt x="433" y="188"/>
                  </a:cubicBezTo>
                  <a:close/>
                  <a:moveTo>
                    <a:pt x="405" y="188"/>
                  </a:moveTo>
                  <a:cubicBezTo>
                    <a:pt x="411" y="188"/>
                    <a:pt x="415" y="192"/>
                    <a:pt x="415" y="198"/>
                  </a:cubicBezTo>
                  <a:cubicBezTo>
                    <a:pt x="415" y="204"/>
                    <a:pt x="411" y="208"/>
                    <a:pt x="405" y="208"/>
                  </a:cubicBezTo>
                  <a:cubicBezTo>
                    <a:pt x="399" y="208"/>
                    <a:pt x="394" y="204"/>
                    <a:pt x="394" y="198"/>
                  </a:cubicBezTo>
                  <a:cubicBezTo>
                    <a:pt x="394" y="192"/>
                    <a:pt x="399" y="188"/>
                    <a:pt x="405" y="188"/>
                  </a:cubicBezTo>
                  <a:close/>
                  <a:moveTo>
                    <a:pt x="377" y="188"/>
                  </a:moveTo>
                  <a:cubicBezTo>
                    <a:pt x="382" y="188"/>
                    <a:pt x="387" y="192"/>
                    <a:pt x="387" y="198"/>
                  </a:cubicBezTo>
                  <a:cubicBezTo>
                    <a:pt x="387" y="204"/>
                    <a:pt x="382" y="208"/>
                    <a:pt x="377" y="208"/>
                  </a:cubicBezTo>
                  <a:cubicBezTo>
                    <a:pt x="371" y="208"/>
                    <a:pt x="366" y="204"/>
                    <a:pt x="366" y="198"/>
                  </a:cubicBezTo>
                  <a:cubicBezTo>
                    <a:pt x="366" y="192"/>
                    <a:pt x="371" y="188"/>
                    <a:pt x="377" y="188"/>
                  </a:cubicBezTo>
                  <a:close/>
                  <a:moveTo>
                    <a:pt x="348" y="188"/>
                  </a:moveTo>
                  <a:cubicBezTo>
                    <a:pt x="354" y="188"/>
                    <a:pt x="359" y="192"/>
                    <a:pt x="359" y="198"/>
                  </a:cubicBezTo>
                  <a:cubicBezTo>
                    <a:pt x="359" y="204"/>
                    <a:pt x="354" y="208"/>
                    <a:pt x="348" y="208"/>
                  </a:cubicBezTo>
                  <a:cubicBezTo>
                    <a:pt x="343" y="208"/>
                    <a:pt x="338" y="204"/>
                    <a:pt x="338" y="198"/>
                  </a:cubicBezTo>
                  <a:cubicBezTo>
                    <a:pt x="338" y="192"/>
                    <a:pt x="343" y="188"/>
                    <a:pt x="348" y="188"/>
                  </a:cubicBezTo>
                  <a:close/>
                  <a:moveTo>
                    <a:pt x="320" y="188"/>
                  </a:moveTo>
                  <a:cubicBezTo>
                    <a:pt x="326" y="188"/>
                    <a:pt x="331" y="192"/>
                    <a:pt x="331" y="198"/>
                  </a:cubicBezTo>
                  <a:cubicBezTo>
                    <a:pt x="331" y="204"/>
                    <a:pt x="326" y="208"/>
                    <a:pt x="320" y="208"/>
                  </a:cubicBezTo>
                  <a:cubicBezTo>
                    <a:pt x="315" y="208"/>
                    <a:pt x="310" y="204"/>
                    <a:pt x="310" y="198"/>
                  </a:cubicBezTo>
                  <a:cubicBezTo>
                    <a:pt x="310" y="192"/>
                    <a:pt x="315" y="188"/>
                    <a:pt x="320" y="188"/>
                  </a:cubicBezTo>
                  <a:close/>
                  <a:moveTo>
                    <a:pt x="405" y="161"/>
                  </a:moveTo>
                  <a:cubicBezTo>
                    <a:pt x="411" y="161"/>
                    <a:pt x="415" y="165"/>
                    <a:pt x="415" y="171"/>
                  </a:cubicBezTo>
                  <a:cubicBezTo>
                    <a:pt x="415" y="177"/>
                    <a:pt x="411" y="182"/>
                    <a:pt x="405" y="182"/>
                  </a:cubicBezTo>
                  <a:cubicBezTo>
                    <a:pt x="399" y="182"/>
                    <a:pt x="394" y="177"/>
                    <a:pt x="394" y="171"/>
                  </a:cubicBezTo>
                  <a:cubicBezTo>
                    <a:pt x="394" y="165"/>
                    <a:pt x="399" y="161"/>
                    <a:pt x="405" y="161"/>
                  </a:cubicBezTo>
                  <a:close/>
                  <a:moveTo>
                    <a:pt x="377" y="161"/>
                  </a:moveTo>
                  <a:cubicBezTo>
                    <a:pt x="382" y="161"/>
                    <a:pt x="387" y="165"/>
                    <a:pt x="387" y="171"/>
                  </a:cubicBezTo>
                  <a:cubicBezTo>
                    <a:pt x="387" y="177"/>
                    <a:pt x="382" y="182"/>
                    <a:pt x="377" y="182"/>
                  </a:cubicBezTo>
                  <a:cubicBezTo>
                    <a:pt x="371" y="182"/>
                    <a:pt x="366" y="177"/>
                    <a:pt x="366" y="171"/>
                  </a:cubicBezTo>
                  <a:cubicBezTo>
                    <a:pt x="366" y="165"/>
                    <a:pt x="371" y="161"/>
                    <a:pt x="377" y="161"/>
                  </a:cubicBezTo>
                  <a:close/>
                  <a:moveTo>
                    <a:pt x="348" y="161"/>
                  </a:moveTo>
                  <a:cubicBezTo>
                    <a:pt x="354" y="161"/>
                    <a:pt x="359" y="165"/>
                    <a:pt x="359" y="171"/>
                  </a:cubicBezTo>
                  <a:cubicBezTo>
                    <a:pt x="359" y="177"/>
                    <a:pt x="354" y="182"/>
                    <a:pt x="348" y="182"/>
                  </a:cubicBezTo>
                  <a:cubicBezTo>
                    <a:pt x="343" y="182"/>
                    <a:pt x="338" y="177"/>
                    <a:pt x="338" y="171"/>
                  </a:cubicBezTo>
                  <a:cubicBezTo>
                    <a:pt x="338" y="165"/>
                    <a:pt x="343" y="161"/>
                    <a:pt x="348" y="161"/>
                  </a:cubicBezTo>
                  <a:close/>
                  <a:moveTo>
                    <a:pt x="320" y="161"/>
                  </a:moveTo>
                  <a:cubicBezTo>
                    <a:pt x="326" y="161"/>
                    <a:pt x="331" y="165"/>
                    <a:pt x="331" y="171"/>
                  </a:cubicBezTo>
                  <a:cubicBezTo>
                    <a:pt x="331" y="177"/>
                    <a:pt x="326" y="182"/>
                    <a:pt x="320" y="182"/>
                  </a:cubicBezTo>
                  <a:cubicBezTo>
                    <a:pt x="315" y="182"/>
                    <a:pt x="310" y="177"/>
                    <a:pt x="310" y="171"/>
                  </a:cubicBezTo>
                  <a:cubicBezTo>
                    <a:pt x="310" y="165"/>
                    <a:pt x="315" y="161"/>
                    <a:pt x="320" y="161"/>
                  </a:cubicBezTo>
                  <a:close/>
                  <a:moveTo>
                    <a:pt x="377" y="80"/>
                  </a:moveTo>
                  <a:cubicBezTo>
                    <a:pt x="382" y="80"/>
                    <a:pt x="387" y="85"/>
                    <a:pt x="387" y="91"/>
                  </a:cubicBezTo>
                  <a:cubicBezTo>
                    <a:pt x="387" y="96"/>
                    <a:pt x="382" y="101"/>
                    <a:pt x="377" y="101"/>
                  </a:cubicBezTo>
                  <a:cubicBezTo>
                    <a:pt x="371" y="101"/>
                    <a:pt x="366" y="96"/>
                    <a:pt x="366" y="91"/>
                  </a:cubicBezTo>
                  <a:cubicBezTo>
                    <a:pt x="366" y="85"/>
                    <a:pt x="371" y="80"/>
                    <a:pt x="377" y="80"/>
                  </a:cubicBezTo>
                  <a:close/>
                  <a:moveTo>
                    <a:pt x="348" y="80"/>
                  </a:moveTo>
                  <a:cubicBezTo>
                    <a:pt x="354" y="80"/>
                    <a:pt x="359" y="85"/>
                    <a:pt x="359" y="91"/>
                  </a:cubicBezTo>
                  <a:cubicBezTo>
                    <a:pt x="359" y="96"/>
                    <a:pt x="354" y="101"/>
                    <a:pt x="348" y="101"/>
                  </a:cubicBezTo>
                  <a:cubicBezTo>
                    <a:pt x="343" y="101"/>
                    <a:pt x="338" y="96"/>
                    <a:pt x="338" y="91"/>
                  </a:cubicBezTo>
                  <a:cubicBezTo>
                    <a:pt x="338" y="85"/>
                    <a:pt x="343" y="80"/>
                    <a:pt x="348" y="80"/>
                  </a:cubicBezTo>
                  <a:close/>
                  <a:moveTo>
                    <a:pt x="320" y="80"/>
                  </a:moveTo>
                  <a:cubicBezTo>
                    <a:pt x="326" y="80"/>
                    <a:pt x="331" y="85"/>
                    <a:pt x="331" y="91"/>
                  </a:cubicBezTo>
                  <a:cubicBezTo>
                    <a:pt x="331" y="96"/>
                    <a:pt x="326" y="101"/>
                    <a:pt x="320" y="101"/>
                  </a:cubicBezTo>
                  <a:cubicBezTo>
                    <a:pt x="315" y="101"/>
                    <a:pt x="310" y="96"/>
                    <a:pt x="310" y="91"/>
                  </a:cubicBezTo>
                  <a:cubicBezTo>
                    <a:pt x="310" y="85"/>
                    <a:pt x="315" y="80"/>
                    <a:pt x="320" y="80"/>
                  </a:cubicBezTo>
                  <a:close/>
                  <a:moveTo>
                    <a:pt x="348" y="54"/>
                  </a:moveTo>
                  <a:cubicBezTo>
                    <a:pt x="354" y="54"/>
                    <a:pt x="359" y="58"/>
                    <a:pt x="359" y="64"/>
                  </a:cubicBezTo>
                  <a:cubicBezTo>
                    <a:pt x="359" y="70"/>
                    <a:pt x="354" y="74"/>
                    <a:pt x="348" y="74"/>
                  </a:cubicBezTo>
                  <a:cubicBezTo>
                    <a:pt x="343" y="74"/>
                    <a:pt x="338" y="70"/>
                    <a:pt x="338" y="64"/>
                  </a:cubicBezTo>
                  <a:cubicBezTo>
                    <a:pt x="338" y="58"/>
                    <a:pt x="343" y="54"/>
                    <a:pt x="348" y="54"/>
                  </a:cubicBezTo>
                  <a:close/>
                  <a:moveTo>
                    <a:pt x="320" y="54"/>
                  </a:moveTo>
                  <a:cubicBezTo>
                    <a:pt x="326" y="54"/>
                    <a:pt x="331" y="58"/>
                    <a:pt x="331" y="64"/>
                  </a:cubicBezTo>
                  <a:cubicBezTo>
                    <a:pt x="331" y="70"/>
                    <a:pt x="326" y="74"/>
                    <a:pt x="320" y="74"/>
                  </a:cubicBezTo>
                  <a:cubicBezTo>
                    <a:pt x="315" y="74"/>
                    <a:pt x="310" y="70"/>
                    <a:pt x="310" y="64"/>
                  </a:cubicBezTo>
                  <a:cubicBezTo>
                    <a:pt x="310" y="58"/>
                    <a:pt x="315" y="54"/>
                    <a:pt x="320" y="54"/>
                  </a:cubicBezTo>
                  <a:close/>
                  <a:moveTo>
                    <a:pt x="377" y="27"/>
                  </a:moveTo>
                  <a:cubicBezTo>
                    <a:pt x="382" y="27"/>
                    <a:pt x="387" y="31"/>
                    <a:pt x="387" y="37"/>
                  </a:cubicBezTo>
                  <a:cubicBezTo>
                    <a:pt x="387" y="43"/>
                    <a:pt x="382" y="47"/>
                    <a:pt x="377" y="47"/>
                  </a:cubicBezTo>
                  <a:cubicBezTo>
                    <a:pt x="371" y="47"/>
                    <a:pt x="366" y="43"/>
                    <a:pt x="366" y="37"/>
                  </a:cubicBezTo>
                  <a:cubicBezTo>
                    <a:pt x="366" y="31"/>
                    <a:pt x="371" y="27"/>
                    <a:pt x="377" y="27"/>
                  </a:cubicBezTo>
                  <a:close/>
                  <a:moveTo>
                    <a:pt x="348" y="27"/>
                  </a:moveTo>
                  <a:cubicBezTo>
                    <a:pt x="354" y="27"/>
                    <a:pt x="359" y="31"/>
                    <a:pt x="359" y="37"/>
                  </a:cubicBezTo>
                  <a:cubicBezTo>
                    <a:pt x="359" y="43"/>
                    <a:pt x="354" y="47"/>
                    <a:pt x="348" y="47"/>
                  </a:cubicBezTo>
                  <a:cubicBezTo>
                    <a:pt x="343" y="47"/>
                    <a:pt x="338" y="43"/>
                    <a:pt x="338" y="37"/>
                  </a:cubicBezTo>
                  <a:cubicBezTo>
                    <a:pt x="338" y="31"/>
                    <a:pt x="343" y="27"/>
                    <a:pt x="348" y="27"/>
                  </a:cubicBezTo>
                  <a:close/>
                  <a:moveTo>
                    <a:pt x="320" y="27"/>
                  </a:moveTo>
                  <a:cubicBezTo>
                    <a:pt x="326" y="27"/>
                    <a:pt x="331" y="31"/>
                    <a:pt x="331" y="37"/>
                  </a:cubicBezTo>
                  <a:cubicBezTo>
                    <a:pt x="331" y="43"/>
                    <a:pt x="326" y="47"/>
                    <a:pt x="320" y="47"/>
                  </a:cubicBezTo>
                  <a:cubicBezTo>
                    <a:pt x="315" y="47"/>
                    <a:pt x="310" y="43"/>
                    <a:pt x="310" y="37"/>
                  </a:cubicBezTo>
                  <a:cubicBezTo>
                    <a:pt x="310" y="31"/>
                    <a:pt x="315" y="27"/>
                    <a:pt x="320" y="27"/>
                  </a:cubicBezTo>
                  <a:close/>
                  <a:moveTo>
                    <a:pt x="377" y="0"/>
                  </a:moveTo>
                  <a:cubicBezTo>
                    <a:pt x="382" y="0"/>
                    <a:pt x="387" y="5"/>
                    <a:pt x="387" y="10"/>
                  </a:cubicBezTo>
                  <a:cubicBezTo>
                    <a:pt x="387" y="16"/>
                    <a:pt x="382" y="21"/>
                    <a:pt x="377" y="21"/>
                  </a:cubicBezTo>
                  <a:cubicBezTo>
                    <a:pt x="371" y="21"/>
                    <a:pt x="366" y="16"/>
                    <a:pt x="366" y="10"/>
                  </a:cubicBezTo>
                  <a:cubicBezTo>
                    <a:pt x="366" y="5"/>
                    <a:pt x="371" y="0"/>
                    <a:pt x="377" y="0"/>
                  </a:cubicBezTo>
                  <a:close/>
                </a:path>
              </a:pathLst>
            </a:custGeom>
            <a:solidFill>
              <a:srgbClr val="01BCFF">
                <a:alpha val="4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Freeform 40218"/>
            <p:cNvSpPr>
              <a:spLocks noEditPoints="1"/>
            </p:cNvSpPr>
            <p:nvPr/>
          </p:nvSpPr>
          <p:spPr bwMode="auto">
            <a:xfrm>
              <a:off x="4674828" y="3007189"/>
              <a:ext cx="1762125" cy="2024063"/>
            </a:xfrm>
            <a:custGeom>
              <a:avLst/>
              <a:gdLst>
                <a:gd name="T0" fmla="*/ 247 w 416"/>
                <a:gd name="T1" fmla="*/ 466 h 477"/>
                <a:gd name="T2" fmla="*/ 254 w 416"/>
                <a:gd name="T3" fmla="*/ 439 h 477"/>
                <a:gd name="T4" fmla="*/ 264 w 416"/>
                <a:gd name="T5" fmla="*/ 402 h 477"/>
                <a:gd name="T6" fmla="*/ 208 w 416"/>
                <a:gd name="T7" fmla="*/ 423 h 477"/>
                <a:gd name="T8" fmla="*/ 377 w 416"/>
                <a:gd name="T9" fmla="*/ 376 h 477"/>
                <a:gd name="T10" fmla="*/ 275 w 416"/>
                <a:gd name="T11" fmla="*/ 386 h 477"/>
                <a:gd name="T12" fmla="*/ 198 w 416"/>
                <a:gd name="T13" fmla="*/ 386 h 477"/>
                <a:gd name="T14" fmla="*/ 293 w 416"/>
                <a:gd name="T15" fmla="*/ 349 h 477"/>
                <a:gd name="T16" fmla="*/ 236 w 416"/>
                <a:gd name="T17" fmla="*/ 369 h 477"/>
                <a:gd name="T18" fmla="*/ 180 w 416"/>
                <a:gd name="T19" fmla="*/ 349 h 477"/>
                <a:gd name="T20" fmla="*/ 331 w 416"/>
                <a:gd name="T21" fmla="*/ 332 h 477"/>
                <a:gd name="T22" fmla="*/ 254 w 416"/>
                <a:gd name="T23" fmla="*/ 332 h 477"/>
                <a:gd name="T24" fmla="*/ 180 w 416"/>
                <a:gd name="T25" fmla="*/ 322 h 477"/>
                <a:gd name="T26" fmla="*/ 321 w 416"/>
                <a:gd name="T27" fmla="*/ 316 h 477"/>
                <a:gd name="T28" fmla="*/ 264 w 416"/>
                <a:gd name="T29" fmla="*/ 295 h 477"/>
                <a:gd name="T30" fmla="*/ 190 w 416"/>
                <a:gd name="T31" fmla="*/ 305 h 477"/>
                <a:gd name="T32" fmla="*/ 310 w 416"/>
                <a:gd name="T33" fmla="*/ 279 h 477"/>
                <a:gd name="T34" fmla="*/ 236 w 416"/>
                <a:gd name="T35" fmla="*/ 268 h 477"/>
                <a:gd name="T36" fmla="*/ 180 w 416"/>
                <a:gd name="T37" fmla="*/ 289 h 477"/>
                <a:gd name="T38" fmla="*/ 321 w 416"/>
                <a:gd name="T39" fmla="*/ 241 h 477"/>
                <a:gd name="T40" fmla="*/ 247 w 416"/>
                <a:gd name="T41" fmla="*/ 252 h 477"/>
                <a:gd name="T42" fmla="*/ 170 w 416"/>
                <a:gd name="T43" fmla="*/ 252 h 477"/>
                <a:gd name="T44" fmla="*/ 321 w 416"/>
                <a:gd name="T45" fmla="*/ 215 h 477"/>
                <a:gd name="T46" fmla="*/ 264 w 416"/>
                <a:gd name="T47" fmla="*/ 235 h 477"/>
                <a:gd name="T48" fmla="*/ 208 w 416"/>
                <a:gd name="T49" fmla="*/ 215 h 477"/>
                <a:gd name="T50" fmla="*/ 388 w 416"/>
                <a:gd name="T51" fmla="*/ 198 h 477"/>
                <a:gd name="T52" fmla="*/ 310 w 416"/>
                <a:gd name="T53" fmla="*/ 198 h 477"/>
                <a:gd name="T54" fmla="*/ 236 w 416"/>
                <a:gd name="T55" fmla="*/ 188 h 477"/>
                <a:gd name="T56" fmla="*/ 180 w 416"/>
                <a:gd name="T57" fmla="*/ 209 h 477"/>
                <a:gd name="T58" fmla="*/ 123 w 416"/>
                <a:gd name="T59" fmla="*/ 188 h 477"/>
                <a:gd name="T60" fmla="*/ 359 w 416"/>
                <a:gd name="T61" fmla="*/ 171 h 477"/>
                <a:gd name="T62" fmla="*/ 282 w 416"/>
                <a:gd name="T63" fmla="*/ 171 h 477"/>
                <a:gd name="T64" fmla="*/ 208 w 416"/>
                <a:gd name="T65" fmla="*/ 161 h 477"/>
                <a:gd name="T66" fmla="*/ 152 w 416"/>
                <a:gd name="T67" fmla="*/ 182 h 477"/>
                <a:gd name="T68" fmla="*/ 95 w 416"/>
                <a:gd name="T69" fmla="*/ 161 h 477"/>
                <a:gd name="T70" fmla="*/ 359 w 416"/>
                <a:gd name="T71" fmla="*/ 145 h 477"/>
                <a:gd name="T72" fmla="*/ 282 w 416"/>
                <a:gd name="T73" fmla="*/ 145 h 477"/>
                <a:gd name="T74" fmla="*/ 208 w 416"/>
                <a:gd name="T75" fmla="*/ 134 h 477"/>
                <a:gd name="T76" fmla="*/ 152 w 416"/>
                <a:gd name="T77" fmla="*/ 155 h 477"/>
                <a:gd name="T78" fmla="*/ 95 w 416"/>
                <a:gd name="T79" fmla="*/ 134 h 477"/>
                <a:gd name="T80" fmla="*/ 21 w 416"/>
                <a:gd name="T81" fmla="*/ 145 h 477"/>
                <a:gd name="T82" fmla="*/ 310 w 416"/>
                <a:gd name="T83" fmla="*/ 118 h 477"/>
                <a:gd name="T84" fmla="*/ 236 w 416"/>
                <a:gd name="T85" fmla="*/ 107 h 477"/>
                <a:gd name="T86" fmla="*/ 180 w 416"/>
                <a:gd name="T87" fmla="*/ 128 h 477"/>
                <a:gd name="T88" fmla="*/ 123 w 416"/>
                <a:gd name="T89" fmla="*/ 107 h 477"/>
                <a:gd name="T90" fmla="*/ 49 w 416"/>
                <a:gd name="T91" fmla="*/ 118 h 477"/>
                <a:gd name="T92" fmla="*/ 310 w 416"/>
                <a:gd name="T93" fmla="*/ 91 h 477"/>
                <a:gd name="T94" fmla="*/ 236 w 416"/>
                <a:gd name="T95" fmla="*/ 81 h 477"/>
                <a:gd name="T96" fmla="*/ 180 w 416"/>
                <a:gd name="T97" fmla="*/ 101 h 477"/>
                <a:gd name="T98" fmla="*/ 123 w 416"/>
                <a:gd name="T99" fmla="*/ 81 h 477"/>
                <a:gd name="T100" fmla="*/ 49 w 416"/>
                <a:gd name="T101" fmla="*/ 91 h 477"/>
                <a:gd name="T102" fmla="*/ 282 w 416"/>
                <a:gd name="T103" fmla="*/ 64 h 477"/>
                <a:gd name="T104" fmla="*/ 208 w 416"/>
                <a:gd name="T105" fmla="*/ 54 h 477"/>
                <a:gd name="T106" fmla="*/ 152 w 416"/>
                <a:gd name="T107" fmla="*/ 74 h 477"/>
                <a:gd name="T108" fmla="*/ 95 w 416"/>
                <a:gd name="T109" fmla="*/ 54 h 477"/>
                <a:gd name="T110" fmla="*/ 218 w 416"/>
                <a:gd name="T111" fmla="*/ 37 h 477"/>
                <a:gd name="T112" fmla="*/ 141 w 416"/>
                <a:gd name="T113" fmla="*/ 37 h 477"/>
                <a:gd name="T114" fmla="*/ 67 w 416"/>
                <a:gd name="T115" fmla="*/ 27 h 477"/>
                <a:gd name="T116" fmla="*/ 123 w 416"/>
                <a:gd name="T117" fmla="*/ 21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16" h="477">
                  <a:moveTo>
                    <a:pt x="95" y="0"/>
                  </a:moveTo>
                  <a:cubicBezTo>
                    <a:pt x="101" y="0"/>
                    <a:pt x="106" y="5"/>
                    <a:pt x="106" y="11"/>
                  </a:cubicBezTo>
                  <a:cubicBezTo>
                    <a:pt x="106" y="16"/>
                    <a:pt x="101" y="21"/>
                    <a:pt x="95" y="21"/>
                  </a:cubicBezTo>
                  <a:cubicBezTo>
                    <a:pt x="90" y="21"/>
                    <a:pt x="85" y="16"/>
                    <a:pt x="85" y="11"/>
                  </a:cubicBezTo>
                  <a:cubicBezTo>
                    <a:pt x="85" y="5"/>
                    <a:pt x="90" y="0"/>
                    <a:pt x="95" y="0"/>
                  </a:cubicBezTo>
                  <a:close/>
                  <a:moveTo>
                    <a:pt x="264" y="456"/>
                  </a:moveTo>
                  <a:cubicBezTo>
                    <a:pt x="270" y="456"/>
                    <a:pt x="275" y="461"/>
                    <a:pt x="275" y="466"/>
                  </a:cubicBezTo>
                  <a:cubicBezTo>
                    <a:pt x="275" y="472"/>
                    <a:pt x="270" y="477"/>
                    <a:pt x="264" y="477"/>
                  </a:cubicBezTo>
                  <a:cubicBezTo>
                    <a:pt x="259" y="477"/>
                    <a:pt x="254" y="472"/>
                    <a:pt x="254" y="466"/>
                  </a:cubicBezTo>
                  <a:cubicBezTo>
                    <a:pt x="254" y="461"/>
                    <a:pt x="259" y="456"/>
                    <a:pt x="264" y="456"/>
                  </a:cubicBezTo>
                  <a:close/>
                  <a:moveTo>
                    <a:pt x="236" y="456"/>
                  </a:moveTo>
                  <a:cubicBezTo>
                    <a:pt x="242" y="456"/>
                    <a:pt x="247" y="461"/>
                    <a:pt x="247" y="466"/>
                  </a:cubicBezTo>
                  <a:cubicBezTo>
                    <a:pt x="247" y="472"/>
                    <a:pt x="242" y="477"/>
                    <a:pt x="236" y="477"/>
                  </a:cubicBezTo>
                  <a:cubicBezTo>
                    <a:pt x="231" y="477"/>
                    <a:pt x="226" y="472"/>
                    <a:pt x="226" y="466"/>
                  </a:cubicBezTo>
                  <a:cubicBezTo>
                    <a:pt x="226" y="461"/>
                    <a:pt x="231" y="456"/>
                    <a:pt x="236" y="456"/>
                  </a:cubicBezTo>
                  <a:close/>
                  <a:moveTo>
                    <a:pt x="293" y="429"/>
                  </a:moveTo>
                  <a:cubicBezTo>
                    <a:pt x="298" y="429"/>
                    <a:pt x="303" y="434"/>
                    <a:pt x="303" y="439"/>
                  </a:cubicBezTo>
                  <a:cubicBezTo>
                    <a:pt x="303" y="445"/>
                    <a:pt x="298" y="450"/>
                    <a:pt x="293" y="450"/>
                  </a:cubicBezTo>
                  <a:cubicBezTo>
                    <a:pt x="287" y="450"/>
                    <a:pt x="282" y="445"/>
                    <a:pt x="282" y="439"/>
                  </a:cubicBezTo>
                  <a:cubicBezTo>
                    <a:pt x="282" y="434"/>
                    <a:pt x="287" y="429"/>
                    <a:pt x="293" y="429"/>
                  </a:cubicBezTo>
                  <a:close/>
                  <a:moveTo>
                    <a:pt x="264" y="429"/>
                  </a:moveTo>
                  <a:cubicBezTo>
                    <a:pt x="270" y="429"/>
                    <a:pt x="275" y="434"/>
                    <a:pt x="275" y="439"/>
                  </a:cubicBezTo>
                  <a:cubicBezTo>
                    <a:pt x="275" y="445"/>
                    <a:pt x="270" y="450"/>
                    <a:pt x="264" y="450"/>
                  </a:cubicBezTo>
                  <a:cubicBezTo>
                    <a:pt x="259" y="450"/>
                    <a:pt x="254" y="445"/>
                    <a:pt x="254" y="439"/>
                  </a:cubicBezTo>
                  <a:cubicBezTo>
                    <a:pt x="254" y="434"/>
                    <a:pt x="259" y="429"/>
                    <a:pt x="264" y="429"/>
                  </a:cubicBezTo>
                  <a:close/>
                  <a:moveTo>
                    <a:pt x="236" y="429"/>
                  </a:moveTo>
                  <a:cubicBezTo>
                    <a:pt x="242" y="429"/>
                    <a:pt x="247" y="434"/>
                    <a:pt x="247" y="439"/>
                  </a:cubicBezTo>
                  <a:cubicBezTo>
                    <a:pt x="247" y="445"/>
                    <a:pt x="242" y="450"/>
                    <a:pt x="236" y="450"/>
                  </a:cubicBezTo>
                  <a:cubicBezTo>
                    <a:pt x="231" y="450"/>
                    <a:pt x="226" y="445"/>
                    <a:pt x="226" y="439"/>
                  </a:cubicBezTo>
                  <a:cubicBezTo>
                    <a:pt x="226" y="434"/>
                    <a:pt x="231" y="429"/>
                    <a:pt x="236" y="429"/>
                  </a:cubicBezTo>
                  <a:close/>
                  <a:moveTo>
                    <a:pt x="293" y="402"/>
                  </a:moveTo>
                  <a:cubicBezTo>
                    <a:pt x="298" y="402"/>
                    <a:pt x="303" y="407"/>
                    <a:pt x="303" y="413"/>
                  </a:cubicBezTo>
                  <a:cubicBezTo>
                    <a:pt x="303" y="418"/>
                    <a:pt x="298" y="423"/>
                    <a:pt x="293" y="423"/>
                  </a:cubicBezTo>
                  <a:cubicBezTo>
                    <a:pt x="287" y="423"/>
                    <a:pt x="282" y="418"/>
                    <a:pt x="282" y="413"/>
                  </a:cubicBezTo>
                  <a:cubicBezTo>
                    <a:pt x="282" y="407"/>
                    <a:pt x="287" y="402"/>
                    <a:pt x="293" y="402"/>
                  </a:cubicBezTo>
                  <a:close/>
                  <a:moveTo>
                    <a:pt x="264" y="402"/>
                  </a:moveTo>
                  <a:cubicBezTo>
                    <a:pt x="270" y="402"/>
                    <a:pt x="275" y="407"/>
                    <a:pt x="275" y="413"/>
                  </a:cubicBezTo>
                  <a:cubicBezTo>
                    <a:pt x="275" y="418"/>
                    <a:pt x="270" y="423"/>
                    <a:pt x="264" y="423"/>
                  </a:cubicBezTo>
                  <a:cubicBezTo>
                    <a:pt x="259" y="423"/>
                    <a:pt x="254" y="418"/>
                    <a:pt x="254" y="413"/>
                  </a:cubicBezTo>
                  <a:cubicBezTo>
                    <a:pt x="254" y="407"/>
                    <a:pt x="259" y="402"/>
                    <a:pt x="264" y="402"/>
                  </a:cubicBezTo>
                  <a:close/>
                  <a:moveTo>
                    <a:pt x="236" y="402"/>
                  </a:moveTo>
                  <a:cubicBezTo>
                    <a:pt x="242" y="402"/>
                    <a:pt x="247" y="407"/>
                    <a:pt x="247" y="413"/>
                  </a:cubicBezTo>
                  <a:cubicBezTo>
                    <a:pt x="247" y="418"/>
                    <a:pt x="242" y="423"/>
                    <a:pt x="236" y="423"/>
                  </a:cubicBezTo>
                  <a:cubicBezTo>
                    <a:pt x="231" y="423"/>
                    <a:pt x="226" y="418"/>
                    <a:pt x="226" y="413"/>
                  </a:cubicBezTo>
                  <a:cubicBezTo>
                    <a:pt x="226" y="407"/>
                    <a:pt x="231" y="402"/>
                    <a:pt x="236" y="402"/>
                  </a:cubicBezTo>
                  <a:close/>
                  <a:moveTo>
                    <a:pt x="208" y="402"/>
                  </a:moveTo>
                  <a:cubicBezTo>
                    <a:pt x="214" y="402"/>
                    <a:pt x="218" y="407"/>
                    <a:pt x="218" y="413"/>
                  </a:cubicBezTo>
                  <a:cubicBezTo>
                    <a:pt x="218" y="418"/>
                    <a:pt x="214" y="423"/>
                    <a:pt x="208" y="423"/>
                  </a:cubicBezTo>
                  <a:cubicBezTo>
                    <a:pt x="202" y="423"/>
                    <a:pt x="198" y="418"/>
                    <a:pt x="198" y="413"/>
                  </a:cubicBezTo>
                  <a:cubicBezTo>
                    <a:pt x="198" y="407"/>
                    <a:pt x="202" y="402"/>
                    <a:pt x="208" y="402"/>
                  </a:cubicBezTo>
                  <a:close/>
                  <a:moveTo>
                    <a:pt x="405" y="376"/>
                  </a:moveTo>
                  <a:cubicBezTo>
                    <a:pt x="411" y="376"/>
                    <a:pt x="416" y="380"/>
                    <a:pt x="416" y="386"/>
                  </a:cubicBezTo>
                  <a:cubicBezTo>
                    <a:pt x="416" y="392"/>
                    <a:pt x="411" y="396"/>
                    <a:pt x="405" y="396"/>
                  </a:cubicBezTo>
                  <a:cubicBezTo>
                    <a:pt x="400" y="396"/>
                    <a:pt x="395" y="392"/>
                    <a:pt x="395" y="386"/>
                  </a:cubicBezTo>
                  <a:cubicBezTo>
                    <a:pt x="395" y="380"/>
                    <a:pt x="400" y="376"/>
                    <a:pt x="405" y="376"/>
                  </a:cubicBezTo>
                  <a:close/>
                  <a:moveTo>
                    <a:pt x="377" y="376"/>
                  </a:moveTo>
                  <a:cubicBezTo>
                    <a:pt x="383" y="376"/>
                    <a:pt x="388" y="380"/>
                    <a:pt x="388" y="386"/>
                  </a:cubicBezTo>
                  <a:cubicBezTo>
                    <a:pt x="388" y="392"/>
                    <a:pt x="383" y="396"/>
                    <a:pt x="377" y="396"/>
                  </a:cubicBezTo>
                  <a:cubicBezTo>
                    <a:pt x="372" y="396"/>
                    <a:pt x="367" y="392"/>
                    <a:pt x="367" y="386"/>
                  </a:cubicBezTo>
                  <a:cubicBezTo>
                    <a:pt x="367" y="380"/>
                    <a:pt x="372" y="376"/>
                    <a:pt x="377" y="376"/>
                  </a:cubicBezTo>
                  <a:close/>
                  <a:moveTo>
                    <a:pt x="321" y="376"/>
                  </a:moveTo>
                  <a:cubicBezTo>
                    <a:pt x="327" y="376"/>
                    <a:pt x="331" y="380"/>
                    <a:pt x="331" y="386"/>
                  </a:cubicBezTo>
                  <a:cubicBezTo>
                    <a:pt x="331" y="392"/>
                    <a:pt x="327" y="396"/>
                    <a:pt x="321" y="396"/>
                  </a:cubicBezTo>
                  <a:cubicBezTo>
                    <a:pt x="315" y="396"/>
                    <a:pt x="310" y="392"/>
                    <a:pt x="310" y="386"/>
                  </a:cubicBezTo>
                  <a:cubicBezTo>
                    <a:pt x="310" y="380"/>
                    <a:pt x="315" y="376"/>
                    <a:pt x="321" y="376"/>
                  </a:cubicBezTo>
                  <a:close/>
                  <a:moveTo>
                    <a:pt x="293" y="376"/>
                  </a:moveTo>
                  <a:cubicBezTo>
                    <a:pt x="298" y="376"/>
                    <a:pt x="303" y="380"/>
                    <a:pt x="303" y="386"/>
                  </a:cubicBezTo>
                  <a:cubicBezTo>
                    <a:pt x="303" y="392"/>
                    <a:pt x="298" y="396"/>
                    <a:pt x="293" y="396"/>
                  </a:cubicBezTo>
                  <a:cubicBezTo>
                    <a:pt x="287" y="396"/>
                    <a:pt x="282" y="392"/>
                    <a:pt x="282" y="386"/>
                  </a:cubicBezTo>
                  <a:cubicBezTo>
                    <a:pt x="282" y="380"/>
                    <a:pt x="287" y="376"/>
                    <a:pt x="293" y="376"/>
                  </a:cubicBezTo>
                  <a:close/>
                  <a:moveTo>
                    <a:pt x="264" y="376"/>
                  </a:moveTo>
                  <a:cubicBezTo>
                    <a:pt x="270" y="376"/>
                    <a:pt x="275" y="380"/>
                    <a:pt x="275" y="386"/>
                  </a:cubicBezTo>
                  <a:cubicBezTo>
                    <a:pt x="275" y="392"/>
                    <a:pt x="270" y="396"/>
                    <a:pt x="264" y="396"/>
                  </a:cubicBezTo>
                  <a:cubicBezTo>
                    <a:pt x="259" y="396"/>
                    <a:pt x="254" y="392"/>
                    <a:pt x="254" y="386"/>
                  </a:cubicBezTo>
                  <a:cubicBezTo>
                    <a:pt x="254" y="380"/>
                    <a:pt x="259" y="376"/>
                    <a:pt x="264" y="376"/>
                  </a:cubicBezTo>
                  <a:close/>
                  <a:moveTo>
                    <a:pt x="236" y="376"/>
                  </a:moveTo>
                  <a:cubicBezTo>
                    <a:pt x="242" y="376"/>
                    <a:pt x="247" y="380"/>
                    <a:pt x="247" y="386"/>
                  </a:cubicBezTo>
                  <a:cubicBezTo>
                    <a:pt x="247" y="392"/>
                    <a:pt x="242" y="396"/>
                    <a:pt x="236" y="396"/>
                  </a:cubicBezTo>
                  <a:cubicBezTo>
                    <a:pt x="231" y="396"/>
                    <a:pt x="226" y="392"/>
                    <a:pt x="226" y="386"/>
                  </a:cubicBezTo>
                  <a:cubicBezTo>
                    <a:pt x="226" y="380"/>
                    <a:pt x="231" y="376"/>
                    <a:pt x="236" y="376"/>
                  </a:cubicBezTo>
                  <a:close/>
                  <a:moveTo>
                    <a:pt x="208" y="376"/>
                  </a:moveTo>
                  <a:cubicBezTo>
                    <a:pt x="214" y="376"/>
                    <a:pt x="218" y="380"/>
                    <a:pt x="218" y="386"/>
                  </a:cubicBezTo>
                  <a:cubicBezTo>
                    <a:pt x="218" y="392"/>
                    <a:pt x="214" y="396"/>
                    <a:pt x="208" y="396"/>
                  </a:cubicBezTo>
                  <a:cubicBezTo>
                    <a:pt x="202" y="396"/>
                    <a:pt x="198" y="392"/>
                    <a:pt x="198" y="386"/>
                  </a:cubicBezTo>
                  <a:cubicBezTo>
                    <a:pt x="198" y="380"/>
                    <a:pt x="202" y="376"/>
                    <a:pt x="208" y="376"/>
                  </a:cubicBezTo>
                  <a:close/>
                  <a:moveTo>
                    <a:pt x="405" y="349"/>
                  </a:moveTo>
                  <a:cubicBezTo>
                    <a:pt x="411" y="349"/>
                    <a:pt x="416" y="353"/>
                    <a:pt x="416" y="359"/>
                  </a:cubicBezTo>
                  <a:cubicBezTo>
                    <a:pt x="416" y="365"/>
                    <a:pt x="411" y="369"/>
                    <a:pt x="405" y="369"/>
                  </a:cubicBezTo>
                  <a:cubicBezTo>
                    <a:pt x="400" y="369"/>
                    <a:pt x="395" y="365"/>
                    <a:pt x="395" y="359"/>
                  </a:cubicBezTo>
                  <a:cubicBezTo>
                    <a:pt x="395" y="353"/>
                    <a:pt x="400" y="349"/>
                    <a:pt x="405" y="349"/>
                  </a:cubicBezTo>
                  <a:close/>
                  <a:moveTo>
                    <a:pt x="321" y="349"/>
                  </a:moveTo>
                  <a:cubicBezTo>
                    <a:pt x="327" y="349"/>
                    <a:pt x="331" y="353"/>
                    <a:pt x="331" y="359"/>
                  </a:cubicBezTo>
                  <a:cubicBezTo>
                    <a:pt x="331" y="365"/>
                    <a:pt x="327" y="369"/>
                    <a:pt x="321" y="369"/>
                  </a:cubicBezTo>
                  <a:cubicBezTo>
                    <a:pt x="315" y="369"/>
                    <a:pt x="310" y="365"/>
                    <a:pt x="310" y="359"/>
                  </a:cubicBezTo>
                  <a:cubicBezTo>
                    <a:pt x="310" y="353"/>
                    <a:pt x="315" y="349"/>
                    <a:pt x="321" y="349"/>
                  </a:cubicBezTo>
                  <a:close/>
                  <a:moveTo>
                    <a:pt x="293" y="349"/>
                  </a:moveTo>
                  <a:cubicBezTo>
                    <a:pt x="298" y="349"/>
                    <a:pt x="303" y="353"/>
                    <a:pt x="303" y="359"/>
                  </a:cubicBezTo>
                  <a:cubicBezTo>
                    <a:pt x="303" y="365"/>
                    <a:pt x="298" y="369"/>
                    <a:pt x="293" y="369"/>
                  </a:cubicBezTo>
                  <a:cubicBezTo>
                    <a:pt x="287" y="369"/>
                    <a:pt x="282" y="365"/>
                    <a:pt x="282" y="359"/>
                  </a:cubicBezTo>
                  <a:cubicBezTo>
                    <a:pt x="282" y="353"/>
                    <a:pt x="287" y="349"/>
                    <a:pt x="293" y="349"/>
                  </a:cubicBezTo>
                  <a:close/>
                  <a:moveTo>
                    <a:pt x="264" y="349"/>
                  </a:moveTo>
                  <a:cubicBezTo>
                    <a:pt x="270" y="349"/>
                    <a:pt x="275" y="353"/>
                    <a:pt x="275" y="359"/>
                  </a:cubicBezTo>
                  <a:cubicBezTo>
                    <a:pt x="275" y="365"/>
                    <a:pt x="270" y="369"/>
                    <a:pt x="264" y="369"/>
                  </a:cubicBezTo>
                  <a:cubicBezTo>
                    <a:pt x="259" y="369"/>
                    <a:pt x="254" y="365"/>
                    <a:pt x="254" y="359"/>
                  </a:cubicBezTo>
                  <a:cubicBezTo>
                    <a:pt x="254" y="353"/>
                    <a:pt x="259" y="349"/>
                    <a:pt x="264" y="349"/>
                  </a:cubicBezTo>
                  <a:close/>
                  <a:moveTo>
                    <a:pt x="236" y="349"/>
                  </a:moveTo>
                  <a:cubicBezTo>
                    <a:pt x="242" y="349"/>
                    <a:pt x="247" y="353"/>
                    <a:pt x="247" y="359"/>
                  </a:cubicBezTo>
                  <a:cubicBezTo>
                    <a:pt x="247" y="365"/>
                    <a:pt x="242" y="369"/>
                    <a:pt x="236" y="369"/>
                  </a:cubicBezTo>
                  <a:cubicBezTo>
                    <a:pt x="231" y="369"/>
                    <a:pt x="226" y="365"/>
                    <a:pt x="226" y="359"/>
                  </a:cubicBezTo>
                  <a:cubicBezTo>
                    <a:pt x="226" y="353"/>
                    <a:pt x="231" y="349"/>
                    <a:pt x="236" y="349"/>
                  </a:cubicBezTo>
                  <a:close/>
                  <a:moveTo>
                    <a:pt x="208" y="349"/>
                  </a:moveTo>
                  <a:cubicBezTo>
                    <a:pt x="214" y="349"/>
                    <a:pt x="218" y="353"/>
                    <a:pt x="218" y="359"/>
                  </a:cubicBezTo>
                  <a:cubicBezTo>
                    <a:pt x="218" y="365"/>
                    <a:pt x="214" y="369"/>
                    <a:pt x="208" y="369"/>
                  </a:cubicBezTo>
                  <a:cubicBezTo>
                    <a:pt x="202" y="369"/>
                    <a:pt x="198" y="365"/>
                    <a:pt x="198" y="359"/>
                  </a:cubicBezTo>
                  <a:cubicBezTo>
                    <a:pt x="198" y="353"/>
                    <a:pt x="202" y="349"/>
                    <a:pt x="208" y="349"/>
                  </a:cubicBezTo>
                  <a:close/>
                  <a:moveTo>
                    <a:pt x="180" y="349"/>
                  </a:moveTo>
                  <a:cubicBezTo>
                    <a:pt x="186" y="349"/>
                    <a:pt x="190" y="353"/>
                    <a:pt x="190" y="359"/>
                  </a:cubicBezTo>
                  <a:cubicBezTo>
                    <a:pt x="190" y="365"/>
                    <a:pt x="186" y="369"/>
                    <a:pt x="180" y="369"/>
                  </a:cubicBezTo>
                  <a:cubicBezTo>
                    <a:pt x="174" y="369"/>
                    <a:pt x="170" y="365"/>
                    <a:pt x="170" y="359"/>
                  </a:cubicBezTo>
                  <a:cubicBezTo>
                    <a:pt x="170" y="353"/>
                    <a:pt x="174" y="349"/>
                    <a:pt x="180" y="349"/>
                  </a:cubicBezTo>
                  <a:close/>
                  <a:moveTo>
                    <a:pt x="405" y="322"/>
                  </a:moveTo>
                  <a:cubicBezTo>
                    <a:pt x="411" y="322"/>
                    <a:pt x="416" y="327"/>
                    <a:pt x="416" y="332"/>
                  </a:cubicBezTo>
                  <a:cubicBezTo>
                    <a:pt x="416" y="338"/>
                    <a:pt x="411" y="343"/>
                    <a:pt x="405" y="343"/>
                  </a:cubicBezTo>
                  <a:cubicBezTo>
                    <a:pt x="400" y="343"/>
                    <a:pt x="395" y="338"/>
                    <a:pt x="395" y="332"/>
                  </a:cubicBezTo>
                  <a:cubicBezTo>
                    <a:pt x="395" y="327"/>
                    <a:pt x="400" y="322"/>
                    <a:pt x="405" y="322"/>
                  </a:cubicBezTo>
                  <a:close/>
                  <a:moveTo>
                    <a:pt x="349" y="322"/>
                  </a:moveTo>
                  <a:cubicBezTo>
                    <a:pt x="355" y="322"/>
                    <a:pt x="359" y="327"/>
                    <a:pt x="359" y="332"/>
                  </a:cubicBezTo>
                  <a:cubicBezTo>
                    <a:pt x="359" y="338"/>
                    <a:pt x="355" y="343"/>
                    <a:pt x="349" y="343"/>
                  </a:cubicBezTo>
                  <a:cubicBezTo>
                    <a:pt x="343" y="343"/>
                    <a:pt x="339" y="338"/>
                    <a:pt x="339" y="332"/>
                  </a:cubicBezTo>
                  <a:cubicBezTo>
                    <a:pt x="339" y="327"/>
                    <a:pt x="343" y="322"/>
                    <a:pt x="349" y="322"/>
                  </a:cubicBezTo>
                  <a:close/>
                  <a:moveTo>
                    <a:pt x="321" y="322"/>
                  </a:moveTo>
                  <a:cubicBezTo>
                    <a:pt x="327" y="322"/>
                    <a:pt x="331" y="327"/>
                    <a:pt x="331" y="332"/>
                  </a:cubicBezTo>
                  <a:cubicBezTo>
                    <a:pt x="331" y="338"/>
                    <a:pt x="327" y="343"/>
                    <a:pt x="321" y="343"/>
                  </a:cubicBezTo>
                  <a:cubicBezTo>
                    <a:pt x="315" y="343"/>
                    <a:pt x="310" y="338"/>
                    <a:pt x="310" y="332"/>
                  </a:cubicBezTo>
                  <a:cubicBezTo>
                    <a:pt x="310" y="327"/>
                    <a:pt x="315" y="322"/>
                    <a:pt x="321" y="322"/>
                  </a:cubicBezTo>
                  <a:close/>
                  <a:moveTo>
                    <a:pt x="293" y="322"/>
                  </a:moveTo>
                  <a:cubicBezTo>
                    <a:pt x="298" y="322"/>
                    <a:pt x="303" y="327"/>
                    <a:pt x="303" y="332"/>
                  </a:cubicBezTo>
                  <a:cubicBezTo>
                    <a:pt x="303" y="338"/>
                    <a:pt x="298" y="343"/>
                    <a:pt x="293" y="343"/>
                  </a:cubicBezTo>
                  <a:cubicBezTo>
                    <a:pt x="287" y="343"/>
                    <a:pt x="282" y="338"/>
                    <a:pt x="282" y="332"/>
                  </a:cubicBezTo>
                  <a:cubicBezTo>
                    <a:pt x="282" y="327"/>
                    <a:pt x="287" y="322"/>
                    <a:pt x="293" y="322"/>
                  </a:cubicBezTo>
                  <a:close/>
                  <a:moveTo>
                    <a:pt x="264" y="322"/>
                  </a:moveTo>
                  <a:cubicBezTo>
                    <a:pt x="270" y="322"/>
                    <a:pt x="275" y="327"/>
                    <a:pt x="275" y="332"/>
                  </a:cubicBezTo>
                  <a:cubicBezTo>
                    <a:pt x="275" y="338"/>
                    <a:pt x="270" y="343"/>
                    <a:pt x="264" y="343"/>
                  </a:cubicBezTo>
                  <a:cubicBezTo>
                    <a:pt x="259" y="343"/>
                    <a:pt x="254" y="338"/>
                    <a:pt x="254" y="332"/>
                  </a:cubicBezTo>
                  <a:cubicBezTo>
                    <a:pt x="254" y="327"/>
                    <a:pt x="259" y="322"/>
                    <a:pt x="264" y="322"/>
                  </a:cubicBezTo>
                  <a:close/>
                  <a:moveTo>
                    <a:pt x="236" y="322"/>
                  </a:moveTo>
                  <a:cubicBezTo>
                    <a:pt x="242" y="322"/>
                    <a:pt x="247" y="327"/>
                    <a:pt x="247" y="332"/>
                  </a:cubicBezTo>
                  <a:cubicBezTo>
                    <a:pt x="247" y="338"/>
                    <a:pt x="242" y="343"/>
                    <a:pt x="236" y="343"/>
                  </a:cubicBezTo>
                  <a:cubicBezTo>
                    <a:pt x="231" y="343"/>
                    <a:pt x="226" y="338"/>
                    <a:pt x="226" y="332"/>
                  </a:cubicBezTo>
                  <a:cubicBezTo>
                    <a:pt x="226" y="327"/>
                    <a:pt x="231" y="322"/>
                    <a:pt x="236" y="322"/>
                  </a:cubicBezTo>
                  <a:close/>
                  <a:moveTo>
                    <a:pt x="208" y="322"/>
                  </a:moveTo>
                  <a:cubicBezTo>
                    <a:pt x="214" y="322"/>
                    <a:pt x="218" y="327"/>
                    <a:pt x="218" y="332"/>
                  </a:cubicBezTo>
                  <a:cubicBezTo>
                    <a:pt x="218" y="338"/>
                    <a:pt x="214" y="343"/>
                    <a:pt x="208" y="343"/>
                  </a:cubicBezTo>
                  <a:cubicBezTo>
                    <a:pt x="202" y="343"/>
                    <a:pt x="198" y="338"/>
                    <a:pt x="198" y="332"/>
                  </a:cubicBezTo>
                  <a:cubicBezTo>
                    <a:pt x="198" y="327"/>
                    <a:pt x="202" y="322"/>
                    <a:pt x="208" y="322"/>
                  </a:cubicBezTo>
                  <a:close/>
                  <a:moveTo>
                    <a:pt x="180" y="322"/>
                  </a:moveTo>
                  <a:cubicBezTo>
                    <a:pt x="186" y="322"/>
                    <a:pt x="190" y="327"/>
                    <a:pt x="190" y="332"/>
                  </a:cubicBezTo>
                  <a:cubicBezTo>
                    <a:pt x="190" y="338"/>
                    <a:pt x="186" y="343"/>
                    <a:pt x="180" y="343"/>
                  </a:cubicBezTo>
                  <a:cubicBezTo>
                    <a:pt x="174" y="343"/>
                    <a:pt x="170" y="338"/>
                    <a:pt x="170" y="332"/>
                  </a:cubicBezTo>
                  <a:cubicBezTo>
                    <a:pt x="170" y="327"/>
                    <a:pt x="174" y="322"/>
                    <a:pt x="180" y="322"/>
                  </a:cubicBezTo>
                  <a:close/>
                  <a:moveTo>
                    <a:pt x="349" y="295"/>
                  </a:moveTo>
                  <a:cubicBezTo>
                    <a:pt x="355" y="295"/>
                    <a:pt x="359" y="300"/>
                    <a:pt x="359" y="305"/>
                  </a:cubicBezTo>
                  <a:cubicBezTo>
                    <a:pt x="359" y="311"/>
                    <a:pt x="355" y="316"/>
                    <a:pt x="349" y="316"/>
                  </a:cubicBezTo>
                  <a:cubicBezTo>
                    <a:pt x="343" y="316"/>
                    <a:pt x="339" y="311"/>
                    <a:pt x="339" y="305"/>
                  </a:cubicBezTo>
                  <a:cubicBezTo>
                    <a:pt x="339" y="300"/>
                    <a:pt x="343" y="295"/>
                    <a:pt x="349" y="295"/>
                  </a:cubicBezTo>
                  <a:close/>
                  <a:moveTo>
                    <a:pt x="321" y="295"/>
                  </a:moveTo>
                  <a:cubicBezTo>
                    <a:pt x="327" y="295"/>
                    <a:pt x="331" y="300"/>
                    <a:pt x="331" y="305"/>
                  </a:cubicBezTo>
                  <a:cubicBezTo>
                    <a:pt x="331" y="311"/>
                    <a:pt x="327" y="316"/>
                    <a:pt x="321" y="316"/>
                  </a:cubicBezTo>
                  <a:cubicBezTo>
                    <a:pt x="315" y="316"/>
                    <a:pt x="310" y="311"/>
                    <a:pt x="310" y="305"/>
                  </a:cubicBezTo>
                  <a:cubicBezTo>
                    <a:pt x="310" y="300"/>
                    <a:pt x="315" y="295"/>
                    <a:pt x="321" y="295"/>
                  </a:cubicBezTo>
                  <a:close/>
                  <a:moveTo>
                    <a:pt x="293" y="295"/>
                  </a:moveTo>
                  <a:cubicBezTo>
                    <a:pt x="298" y="295"/>
                    <a:pt x="303" y="300"/>
                    <a:pt x="303" y="305"/>
                  </a:cubicBezTo>
                  <a:cubicBezTo>
                    <a:pt x="303" y="311"/>
                    <a:pt x="298" y="316"/>
                    <a:pt x="293" y="316"/>
                  </a:cubicBezTo>
                  <a:cubicBezTo>
                    <a:pt x="287" y="316"/>
                    <a:pt x="282" y="311"/>
                    <a:pt x="282" y="305"/>
                  </a:cubicBezTo>
                  <a:cubicBezTo>
                    <a:pt x="282" y="300"/>
                    <a:pt x="287" y="295"/>
                    <a:pt x="293" y="295"/>
                  </a:cubicBezTo>
                  <a:close/>
                  <a:moveTo>
                    <a:pt x="264" y="295"/>
                  </a:moveTo>
                  <a:cubicBezTo>
                    <a:pt x="270" y="295"/>
                    <a:pt x="275" y="300"/>
                    <a:pt x="275" y="305"/>
                  </a:cubicBezTo>
                  <a:cubicBezTo>
                    <a:pt x="275" y="311"/>
                    <a:pt x="270" y="316"/>
                    <a:pt x="264" y="316"/>
                  </a:cubicBezTo>
                  <a:cubicBezTo>
                    <a:pt x="259" y="316"/>
                    <a:pt x="254" y="311"/>
                    <a:pt x="254" y="305"/>
                  </a:cubicBezTo>
                  <a:cubicBezTo>
                    <a:pt x="254" y="300"/>
                    <a:pt x="259" y="295"/>
                    <a:pt x="264" y="295"/>
                  </a:cubicBezTo>
                  <a:close/>
                  <a:moveTo>
                    <a:pt x="236" y="295"/>
                  </a:moveTo>
                  <a:cubicBezTo>
                    <a:pt x="242" y="295"/>
                    <a:pt x="247" y="300"/>
                    <a:pt x="247" y="305"/>
                  </a:cubicBezTo>
                  <a:cubicBezTo>
                    <a:pt x="247" y="311"/>
                    <a:pt x="242" y="316"/>
                    <a:pt x="236" y="316"/>
                  </a:cubicBezTo>
                  <a:cubicBezTo>
                    <a:pt x="231" y="316"/>
                    <a:pt x="226" y="311"/>
                    <a:pt x="226" y="305"/>
                  </a:cubicBezTo>
                  <a:cubicBezTo>
                    <a:pt x="226" y="300"/>
                    <a:pt x="231" y="295"/>
                    <a:pt x="236" y="295"/>
                  </a:cubicBezTo>
                  <a:close/>
                  <a:moveTo>
                    <a:pt x="208" y="295"/>
                  </a:moveTo>
                  <a:cubicBezTo>
                    <a:pt x="214" y="295"/>
                    <a:pt x="218" y="300"/>
                    <a:pt x="218" y="305"/>
                  </a:cubicBezTo>
                  <a:cubicBezTo>
                    <a:pt x="218" y="311"/>
                    <a:pt x="214" y="316"/>
                    <a:pt x="208" y="316"/>
                  </a:cubicBezTo>
                  <a:cubicBezTo>
                    <a:pt x="202" y="316"/>
                    <a:pt x="198" y="311"/>
                    <a:pt x="198" y="305"/>
                  </a:cubicBezTo>
                  <a:cubicBezTo>
                    <a:pt x="198" y="300"/>
                    <a:pt x="202" y="295"/>
                    <a:pt x="208" y="295"/>
                  </a:cubicBezTo>
                  <a:close/>
                  <a:moveTo>
                    <a:pt x="180" y="295"/>
                  </a:moveTo>
                  <a:cubicBezTo>
                    <a:pt x="186" y="295"/>
                    <a:pt x="190" y="300"/>
                    <a:pt x="190" y="305"/>
                  </a:cubicBezTo>
                  <a:cubicBezTo>
                    <a:pt x="190" y="311"/>
                    <a:pt x="186" y="316"/>
                    <a:pt x="180" y="316"/>
                  </a:cubicBezTo>
                  <a:cubicBezTo>
                    <a:pt x="174" y="316"/>
                    <a:pt x="170" y="311"/>
                    <a:pt x="170" y="305"/>
                  </a:cubicBezTo>
                  <a:cubicBezTo>
                    <a:pt x="170" y="300"/>
                    <a:pt x="174" y="295"/>
                    <a:pt x="180" y="295"/>
                  </a:cubicBezTo>
                  <a:close/>
                  <a:moveTo>
                    <a:pt x="349" y="268"/>
                  </a:moveTo>
                  <a:cubicBezTo>
                    <a:pt x="355" y="268"/>
                    <a:pt x="359" y="273"/>
                    <a:pt x="359" y="279"/>
                  </a:cubicBezTo>
                  <a:cubicBezTo>
                    <a:pt x="359" y="284"/>
                    <a:pt x="355" y="289"/>
                    <a:pt x="349" y="289"/>
                  </a:cubicBezTo>
                  <a:cubicBezTo>
                    <a:pt x="343" y="289"/>
                    <a:pt x="339" y="284"/>
                    <a:pt x="339" y="279"/>
                  </a:cubicBezTo>
                  <a:cubicBezTo>
                    <a:pt x="339" y="273"/>
                    <a:pt x="343" y="268"/>
                    <a:pt x="349" y="268"/>
                  </a:cubicBezTo>
                  <a:close/>
                  <a:moveTo>
                    <a:pt x="321" y="268"/>
                  </a:moveTo>
                  <a:cubicBezTo>
                    <a:pt x="327" y="268"/>
                    <a:pt x="331" y="273"/>
                    <a:pt x="331" y="279"/>
                  </a:cubicBezTo>
                  <a:cubicBezTo>
                    <a:pt x="331" y="284"/>
                    <a:pt x="327" y="289"/>
                    <a:pt x="321" y="289"/>
                  </a:cubicBezTo>
                  <a:cubicBezTo>
                    <a:pt x="315" y="289"/>
                    <a:pt x="310" y="284"/>
                    <a:pt x="310" y="279"/>
                  </a:cubicBezTo>
                  <a:cubicBezTo>
                    <a:pt x="310" y="273"/>
                    <a:pt x="315" y="268"/>
                    <a:pt x="321" y="268"/>
                  </a:cubicBezTo>
                  <a:close/>
                  <a:moveTo>
                    <a:pt x="293" y="268"/>
                  </a:moveTo>
                  <a:cubicBezTo>
                    <a:pt x="298" y="268"/>
                    <a:pt x="303" y="273"/>
                    <a:pt x="303" y="279"/>
                  </a:cubicBezTo>
                  <a:cubicBezTo>
                    <a:pt x="303" y="284"/>
                    <a:pt x="298" y="289"/>
                    <a:pt x="293" y="289"/>
                  </a:cubicBezTo>
                  <a:cubicBezTo>
                    <a:pt x="287" y="289"/>
                    <a:pt x="282" y="284"/>
                    <a:pt x="282" y="279"/>
                  </a:cubicBezTo>
                  <a:cubicBezTo>
                    <a:pt x="282" y="273"/>
                    <a:pt x="287" y="268"/>
                    <a:pt x="293" y="268"/>
                  </a:cubicBezTo>
                  <a:close/>
                  <a:moveTo>
                    <a:pt x="264" y="268"/>
                  </a:moveTo>
                  <a:cubicBezTo>
                    <a:pt x="270" y="268"/>
                    <a:pt x="275" y="273"/>
                    <a:pt x="275" y="279"/>
                  </a:cubicBezTo>
                  <a:cubicBezTo>
                    <a:pt x="275" y="284"/>
                    <a:pt x="270" y="289"/>
                    <a:pt x="264" y="289"/>
                  </a:cubicBezTo>
                  <a:cubicBezTo>
                    <a:pt x="259" y="289"/>
                    <a:pt x="254" y="284"/>
                    <a:pt x="254" y="279"/>
                  </a:cubicBezTo>
                  <a:cubicBezTo>
                    <a:pt x="254" y="273"/>
                    <a:pt x="259" y="268"/>
                    <a:pt x="264" y="268"/>
                  </a:cubicBezTo>
                  <a:close/>
                  <a:moveTo>
                    <a:pt x="236" y="268"/>
                  </a:moveTo>
                  <a:cubicBezTo>
                    <a:pt x="242" y="268"/>
                    <a:pt x="247" y="273"/>
                    <a:pt x="247" y="279"/>
                  </a:cubicBezTo>
                  <a:cubicBezTo>
                    <a:pt x="247" y="284"/>
                    <a:pt x="242" y="289"/>
                    <a:pt x="236" y="289"/>
                  </a:cubicBezTo>
                  <a:cubicBezTo>
                    <a:pt x="231" y="289"/>
                    <a:pt x="226" y="284"/>
                    <a:pt x="226" y="279"/>
                  </a:cubicBezTo>
                  <a:cubicBezTo>
                    <a:pt x="226" y="273"/>
                    <a:pt x="231" y="268"/>
                    <a:pt x="236" y="268"/>
                  </a:cubicBezTo>
                  <a:close/>
                  <a:moveTo>
                    <a:pt x="208" y="268"/>
                  </a:moveTo>
                  <a:cubicBezTo>
                    <a:pt x="214" y="268"/>
                    <a:pt x="218" y="273"/>
                    <a:pt x="218" y="279"/>
                  </a:cubicBezTo>
                  <a:cubicBezTo>
                    <a:pt x="218" y="284"/>
                    <a:pt x="214" y="289"/>
                    <a:pt x="208" y="289"/>
                  </a:cubicBezTo>
                  <a:cubicBezTo>
                    <a:pt x="202" y="289"/>
                    <a:pt x="198" y="284"/>
                    <a:pt x="198" y="279"/>
                  </a:cubicBezTo>
                  <a:cubicBezTo>
                    <a:pt x="198" y="273"/>
                    <a:pt x="202" y="268"/>
                    <a:pt x="208" y="268"/>
                  </a:cubicBezTo>
                  <a:close/>
                  <a:moveTo>
                    <a:pt x="180" y="268"/>
                  </a:moveTo>
                  <a:cubicBezTo>
                    <a:pt x="186" y="268"/>
                    <a:pt x="190" y="273"/>
                    <a:pt x="190" y="279"/>
                  </a:cubicBezTo>
                  <a:cubicBezTo>
                    <a:pt x="190" y="284"/>
                    <a:pt x="186" y="289"/>
                    <a:pt x="180" y="289"/>
                  </a:cubicBezTo>
                  <a:cubicBezTo>
                    <a:pt x="174" y="289"/>
                    <a:pt x="170" y="284"/>
                    <a:pt x="170" y="279"/>
                  </a:cubicBezTo>
                  <a:cubicBezTo>
                    <a:pt x="170" y="273"/>
                    <a:pt x="174" y="268"/>
                    <a:pt x="180" y="268"/>
                  </a:cubicBezTo>
                  <a:close/>
                  <a:moveTo>
                    <a:pt x="349" y="241"/>
                  </a:moveTo>
                  <a:cubicBezTo>
                    <a:pt x="355" y="241"/>
                    <a:pt x="359" y="246"/>
                    <a:pt x="359" y="252"/>
                  </a:cubicBezTo>
                  <a:cubicBezTo>
                    <a:pt x="359" y="258"/>
                    <a:pt x="355" y="262"/>
                    <a:pt x="349" y="262"/>
                  </a:cubicBezTo>
                  <a:cubicBezTo>
                    <a:pt x="343" y="262"/>
                    <a:pt x="339" y="258"/>
                    <a:pt x="339" y="252"/>
                  </a:cubicBezTo>
                  <a:cubicBezTo>
                    <a:pt x="339" y="246"/>
                    <a:pt x="343" y="241"/>
                    <a:pt x="349" y="241"/>
                  </a:cubicBezTo>
                  <a:close/>
                  <a:moveTo>
                    <a:pt x="321" y="241"/>
                  </a:moveTo>
                  <a:cubicBezTo>
                    <a:pt x="327" y="241"/>
                    <a:pt x="331" y="246"/>
                    <a:pt x="331" y="252"/>
                  </a:cubicBezTo>
                  <a:cubicBezTo>
                    <a:pt x="331" y="258"/>
                    <a:pt x="327" y="262"/>
                    <a:pt x="321" y="262"/>
                  </a:cubicBezTo>
                  <a:cubicBezTo>
                    <a:pt x="315" y="262"/>
                    <a:pt x="310" y="258"/>
                    <a:pt x="310" y="252"/>
                  </a:cubicBezTo>
                  <a:cubicBezTo>
                    <a:pt x="310" y="246"/>
                    <a:pt x="315" y="241"/>
                    <a:pt x="321" y="241"/>
                  </a:cubicBezTo>
                  <a:close/>
                  <a:moveTo>
                    <a:pt x="293" y="241"/>
                  </a:moveTo>
                  <a:cubicBezTo>
                    <a:pt x="298" y="241"/>
                    <a:pt x="303" y="246"/>
                    <a:pt x="303" y="252"/>
                  </a:cubicBezTo>
                  <a:cubicBezTo>
                    <a:pt x="303" y="258"/>
                    <a:pt x="298" y="262"/>
                    <a:pt x="293" y="262"/>
                  </a:cubicBezTo>
                  <a:cubicBezTo>
                    <a:pt x="287" y="262"/>
                    <a:pt x="282" y="258"/>
                    <a:pt x="282" y="252"/>
                  </a:cubicBezTo>
                  <a:cubicBezTo>
                    <a:pt x="282" y="246"/>
                    <a:pt x="287" y="241"/>
                    <a:pt x="293" y="241"/>
                  </a:cubicBezTo>
                  <a:close/>
                  <a:moveTo>
                    <a:pt x="264" y="241"/>
                  </a:moveTo>
                  <a:cubicBezTo>
                    <a:pt x="270" y="241"/>
                    <a:pt x="275" y="246"/>
                    <a:pt x="275" y="252"/>
                  </a:cubicBezTo>
                  <a:cubicBezTo>
                    <a:pt x="275" y="258"/>
                    <a:pt x="270" y="262"/>
                    <a:pt x="264" y="262"/>
                  </a:cubicBezTo>
                  <a:cubicBezTo>
                    <a:pt x="259" y="262"/>
                    <a:pt x="254" y="258"/>
                    <a:pt x="254" y="252"/>
                  </a:cubicBezTo>
                  <a:cubicBezTo>
                    <a:pt x="254" y="246"/>
                    <a:pt x="259" y="241"/>
                    <a:pt x="264" y="241"/>
                  </a:cubicBezTo>
                  <a:close/>
                  <a:moveTo>
                    <a:pt x="236" y="241"/>
                  </a:moveTo>
                  <a:cubicBezTo>
                    <a:pt x="242" y="241"/>
                    <a:pt x="247" y="246"/>
                    <a:pt x="247" y="252"/>
                  </a:cubicBezTo>
                  <a:cubicBezTo>
                    <a:pt x="247" y="258"/>
                    <a:pt x="242" y="262"/>
                    <a:pt x="236" y="262"/>
                  </a:cubicBezTo>
                  <a:cubicBezTo>
                    <a:pt x="231" y="262"/>
                    <a:pt x="226" y="258"/>
                    <a:pt x="226" y="252"/>
                  </a:cubicBezTo>
                  <a:cubicBezTo>
                    <a:pt x="226" y="246"/>
                    <a:pt x="231" y="241"/>
                    <a:pt x="236" y="241"/>
                  </a:cubicBezTo>
                  <a:close/>
                  <a:moveTo>
                    <a:pt x="208" y="241"/>
                  </a:moveTo>
                  <a:cubicBezTo>
                    <a:pt x="214" y="241"/>
                    <a:pt x="218" y="246"/>
                    <a:pt x="218" y="252"/>
                  </a:cubicBezTo>
                  <a:cubicBezTo>
                    <a:pt x="218" y="258"/>
                    <a:pt x="214" y="262"/>
                    <a:pt x="208" y="262"/>
                  </a:cubicBezTo>
                  <a:cubicBezTo>
                    <a:pt x="202" y="262"/>
                    <a:pt x="198" y="258"/>
                    <a:pt x="198" y="252"/>
                  </a:cubicBezTo>
                  <a:cubicBezTo>
                    <a:pt x="198" y="246"/>
                    <a:pt x="202" y="241"/>
                    <a:pt x="208" y="241"/>
                  </a:cubicBezTo>
                  <a:close/>
                  <a:moveTo>
                    <a:pt x="180" y="241"/>
                  </a:moveTo>
                  <a:cubicBezTo>
                    <a:pt x="186" y="241"/>
                    <a:pt x="190" y="246"/>
                    <a:pt x="190" y="252"/>
                  </a:cubicBezTo>
                  <a:cubicBezTo>
                    <a:pt x="190" y="258"/>
                    <a:pt x="186" y="262"/>
                    <a:pt x="180" y="262"/>
                  </a:cubicBezTo>
                  <a:cubicBezTo>
                    <a:pt x="174" y="262"/>
                    <a:pt x="170" y="258"/>
                    <a:pt x="170" y="252"/>
                  </a:cubicBezTo>
                  <a:cubicBezTo>
                    <a:pt x="170" y="246"/>
                    <a:pt x="174" y="241"/>
                    <a:pt x="180" y="241"/>
                  </a:cubicBezTo>
                  <a:close/>
                  <a:moveTo>
                    <a:pt x="377" y="215"/>
                  </a:moveTo>
                  <a:cubicBezTo>
                    <a:pt x="383" y="215"/>
                    <a:pt x="388" y="219"/>
                    <a:pt x="388" y="225"/>
                  </a:cubicBezTo>
                  <a:cubicBezTo>
                    <a:pt x="388" y="231"/>
                    <a:pt x="383" y="235"/>
                    <a:pt x="377" y="235"/>
                  </a:cubicBezTo>
                  <a:cubicBezTo>
                    <a:pt x="372" y="235"/>
                    <a:pt x="367" y="231"/>
                    <a:pt x="367" y="225"/>
                  </a:cubicBezTo>
                  <a:cubicBezTo>
                    <a:pt x="367" y="219"/>
                    <a:pt x="372" y="215"/>
                    <a:pt x="377" y="215"/>
                  </a:cubicBezTo>
                  <a:close/>
                  <a:moveTo>
                    <a:pt x="349" y="215"/>
                  </a:moveTo>
                  <a:cubicBezTo>
                    <a:pt x="355" y="215"/>
                    <a:pt x="359" y="219"/>
                    <a:pt x="359" y="225"/>
                  </a:cubicBezTo>
                  <a:cubicBezTo>
                    <a:pt x="359" y="231"/>
                    <a:pt x="355" y="235"/>
                    <a:pt x="349" y="235"/>
                  </a:cubicBezTo>
                  <a:cubicBezTo>
                    <a:pt x="343" y="235"/>
                    <a:pt x="339" y="231"/>
                    <a:pt x="339" y="225"/>
                  </a:cubicBezTo>
                  <a:cubicBezTo>
                    <a:pt x="339" y="219"/>
                    <a:pt x="343" y="215"/>
                    <a:pt x="349" y="215"/>
                  </a:cubicBezTo>
                  <a:close/>
                  <a:moveTo>
                    <a:pt x="321" y="215"/>
                  </a:moveTo>
                  <a:cubicBezTo>
                    <a:pt x="327" y="215"/>
                    <a:pt x="331" y="219"/>
                    <a:pt x="331" y="225"/>
                  </a:cubicBezTo>
                  <a:cubicBezTo>
                    <a:pt x="331" y="231"/>
                    <a:pt x="327" y="235"/>
                    <a:pt x="321" y="235"/>
                  </a:cubicBezTo>
                  <a:cubicBezTo>
                    <a:pt x="315" y="235"/>
                    <a:pt x="310" y="231"/>
                    <a:pt x="310" y="225"/>
                  </a:cubicBezTo>
                  <a:cubicBezTo>
                    <a:pt x="310" y="219"/>
                    <a:pt x="315" y="215"/>
                    <a:pt x="321" y="215"/>
                  </a:cubicBezTo>
                  <a:close/>
                  <a:moveTo>
                    <a:pt x="293" y="215"/>
                  </a:moveTo>
                  <a:cubicBezTo>
                    <a:pt x="298" y="215"/>
                    <a:pt x="303" y="219"/>
                    <a:pt x="303" y="225"/>
                  </a:cubicBezTo>
                  <a:cubicBezTo>
                    <a:pt x="303" y="231"/>
                    <a:pt x="298" y="235"/>
                    <a:pt x="293" y="235"/>
                  </a:cubicBezTo>
                  <a:cubicBezTo>
                    <a:pt x="287" y="235"/>
                    <a:pt x="282" y="231"/>
                    <a:pt x="282" y="225"/>
                  </a:cubicBezTo>
                  <a:cubicBezTo>
                    <a:pt x="282" y="219"/>
                    <a:pt x="287" y="215"/>
                    <a:pt x="293" y="215"/>
                  </a:cubicBezTo>
                  <a:close/>
                  <a:moveTo>
                    <a:pt x="264" y="215"/>
                  </a:moveTo>
                  <a:cubicBezTo>
                    <a:pt x="270" y="215"/>
                    <a:pt x="275" y="219"/>
                    <a:pt x="275" y="225"/>
                  </a:cubicBezTo>
                  <a:cubicBezTo>
                    <a:pt x="275" y="231"/>
                    <a:pt x="270" y="235"/>
                    <a:pt x="264" y="235"/>
                  </a:cubicBezTo>
                  <a:cubicBezTo>
                    <a:pt x="259" y="235"/>
                    <a:pt x="254" y="231"/>
                    <a:pt x="254" y="225"/>
                  </a:cubicBezTo>
                  <a:cubicBezTo>
                    <a:pt x="254" y="219"/>
                    <a:pt x="259" y="215"/>
                    <a:pt x="264" y="215"/>
                  </a:cubicBezTo>
                  <a:close/>
                  <a:moveTo>
                    <a:pt x="236" y="215"/>
                  </a:moveTo>
                  <a:cubicBezTo>
                    <a:pt x="242" y="215"/>
                    <a:pt x="247" y="219"/>
                    <a:pt x="247" y="225"/>
                  </a:cubicBezTo>
                  <a:cubicBezTo>
                    <a:pt x="247" y="231"/>
                    <a:pt x="242" y="235"/>
                    <a:pt x="236" y="235"/>
                  </a:cubicBezTo>
                  <a:cubicBezTo>
                    <a:pt x="231" y="235"/>
                    <a:pt x="226" y="231"/>
                    <a:pt x="226" y="225"/>
                  </a:cubicBezTo>
                  <a:cubicBezTo>
                    <a:pt x="226" y="219"/>
                    <a:pt x="231" y="215"/>
                    <a:pt x="236" y="215"/>
                  </a:cubicBezTo>
                  <a:close/>
                  <a:moveTo>
                    <a:pt x="208" y="215"/>
                  </a:moveTo>
                  <a:cubicBezTo>
                    <a:pt x="214" y="215"/>
                    <a:pt x="218" y="219"/>
                    <a:pt x="218" y="225"/>
                  </a:cubicBezTo>
                  <a:cubicBezTo>
                    <a:pt x="218" y="231"/>
                    <a:pt x="214" y="235"/>
                    <a:pt x="208" y="235"/>
                  </a:cubicBezTo>
                  <a:cubicBezTo>
                    <a:pt x="202" y="235"/>
                    <a:pt x="198" y="231"/>
                    <a:pt x="198" y="225"/>
                  </a:cubicBezTo>
                  <a:cubicBezTo>
                    <a:pt x="198" y="219"/>
                    <a:pt x="202" y="215"/>
                    <a:pt x="208" y="215"/>
                  </a:cubicBezTo>
                  <a:close/>
                  <a:moveTo>
                    <a:pt x="180" y="215"/>
                  </a:moveTo>
                  <a:cubicBezTo>
                    <a:pt x="186" y="215"/>
                    <a:pt x="190" y="219"/>
                    <a:pt x="190" y="225"/>
                  </a:cubicBezTo>
                  <a:cubicBezTo>
                    <a:pt x="190" y="231"/>
                    <a:pt x="186" y="235"/>
                    <a:pt x="180" y="235"/>
                  </a:cubicBezTo>
                  <a:cubicBezTo>
                    <a:pt x="174" y="235"/>
                    <a:pt x="170" y="231"/>
                    <a:pt x="170" y="225"/>
                  </a:cubicBezTo>
                  <a:cubicBezTo>
                    <a:pt x="170" y="219"/>
                    <a:pt x="174" y="215"/>
                    <a:pt x="180" y="215"/>
                  </a:cubicBezTo>
                  <a:close/>
                  <a:moveTo>
                    <a:pt x="405" y="188"/>
                  </a:moveTo>
                  <a:cubicBezTo>
                    <a:pt x="411" y="188"/>
                    <a:pt x="416" y="192"/>
                    <a:pt x="416" y="198"/>
                  </a:cubicBezTo>
                  <a:cubicBezTo>
                    <a:pt x="416" y="204"/>
                    <a:pt x="411" y="209"/>
                    <a:pt x="405" y="209"/>
                  </a:cubicBezTo>
                  <a:cubicBezTo>
                    <a:pt x="400" y="209"/>
                    <a:pt x="395" y="204"/>
                    <a:pt x="395" y="198"/>
                  </a:cubicBezTo>
                  <a:cubicBezTo>
                    <a:pt x="395" y="192"/>
                    <a:pt x="400" y="188"/>
                    <a:pt x="405" y="188"/>
                  </a:cubicBezTo>
                  <a:close/>
                  <a:moveTo>
                    <a:pt x="377" y="188"/>
                  </a:moveTo>
                  <a:cubicBezTo>
                    <a:pt x="383" y="188"/>
                    <a:pt x="388" y="192"/>
                    <a:pt x="388" y="198"/>
                  </a:cubicBezTo>
                  <a:cubicBezTo>
                    <a:pt x="388" y="204"/>
                    <a:pt x="383" y="209"/>
                    <a:pt x="377" y="209"/>
                  </a:cubicBezTo>
                  <a:cubicBezTo>
                    <a:pt x="372" y="209"/>
                    <a:pt x="367" y="204"/>
                    <a:pt x="367" y="198"/>
                  </a:cubicBezTo>
                  <a:cubicBezTo>
                    <a:pt x="367" y="192"/>
                    <a:pt x="372" y="188"/>
                    <a:pt x="377" y="188"/>
                  </a:cubicBezTo>
                  <a:close/>
                  <a:moveTo>
                    <a:pt x="349" y="188"/>
                  </a:moveTo>
                  <a:cubicBezTo>
                    <a:pt x="355" y="188"/>
                    <a:pt x="359" y="192"/>
                    <a:pt x="359" y="198"/>
                  </a:cubicBezTo>
                  <a:cubicBezTo>
                    <a:pt x="359" y="204"/>
                    <a:pt x="355" y="209"/>
                    <a:pt x="349" y="209"/>
                  </a:cubicBezTo>
                  <a:cubicBezTo>
                    <a:pt x="343" y="209"/>
                    <a:pt x="339" y="204"/>
                    <a:pt x="339" y="198"/>
                  </a:cubicBezTo>
                  <a:cubicBezTo>
                    <a:pt x="339" y="192"/>
                    <a:pt x="343" y="188"/>
                    <a:pt x="349" y="188"/>
                  </a:cubicBezTo>
                  <a:close/>
                  <a:moveTo>
                    <a:pt x="321" y="188"/>
                  </a:moveTo>
                  <a:cubicBezTo>
                    <a:pt x="327" y="188"/>
                    <a:pt x="331" y="192"/>
                    <a:pt x="331" y="198"/>
                  </a:cubicBezTo>
                  <a:cubicBezTo>
                    <a:pt x="331" y="204"/>
                    <a:pt x="327" y="209"/>
                    <a:pt x="321" y="209"/>
                  </a:cubicBezTo>
                  <a:cubicBezTo>
                    <a:pt x="315" y="209"/>
                    <a:pt x="310" y="204"/>
                    <a:pt x="310" y="198"/>
                  </a:cubicBezTo>
                  <a:cubicBezTo>
                    <a:pt x="310" y="192"/>
                    <a:pt x="315" y="188"/>
                    <a:pt x="321" y="188"/>
                  </a:cubicBezTo>
                  <a:close/>
                  <a:moveTo>
                    <a:pt x="293" y="188"/>
                  </a:moveTo>
                  <a:cubicBezTo>
                    <a:pt x="298" y="188"/>
                    <a:pt x="303" y="192"/>
                    <a:pt x="303" y="198"/>
                  </a:cubicBezTo>
                  <a:cubicBezTo>
                    <a:pt x="303" y="204"/>
                    <a:pt x="298" y="209"/>
                    <a:pt x="293" y="209"/>
                  </a:cubicBezTo>
                  <a:cubicBezTo>
                    <a:pt x="287" y="209"/>
                    <a:pt x="282" y="204"/>
                    <a:pt x="282" y="198"/>
                  </a:cubicBezTo>
                  <a:cubicBezTo>
                    <a:pt x="282" y="192"/>
                    <a:pt x="287" y="188"/>
                    <a:pt x="293" y="188"/>
                  </a:cubicBezTo>
                  <a:close/>
                  <a:moveTo>
                    <a:pt x="264" y="188"/>
                  </a:moveTo>
                  <a:cubicBezTo>
                    <a:pt x="270" y="188"/>
                    <a:pt x="275" y="192"/>
                    <a:pt x="275" y="198"/>
                  </a:cubicBezTo>
                  <a:cubicBezTo>
                    <a:pt x="275" y="204"/>
                    <a:pt x="270" y="209"/>
                    <a:pt x="264" y="209"/>
                  </a:cubicBezTo>
                  <a:cubicBezTo>
                    <a:pt x="259" y="209"/>
                    <a:pt x="254" y="204"/>
                    <a:pt x="254" y="198"/>
                  </a:cubicBezTo>
                  <a:cubicBezTo>
                    <a:pt x="254" y="192"/>
                    <a:pt x="259" y="188"/>
                    <a:pt x="264" y="188"/>
                  </a:cubicBezTo>
                  <a:close/>
                  <a:moveTo>
                    <a:pt x="236" y="188"/>
                  </a:moveTo>
                  <a:cubicBezTo>
                    <a:pt x="242" y="188"/>
                    <a:pt x="247" y="192"/>
                    <a:pt x="247" y="198"/>
                  </a:cubicBezTo>
                  <a:cubicBezTo>
                    <a:pt x="247" y="204"/>
                    <a:pt x="242" y="209"/>
                    <a:pt x="236" y="209"/>
                  </a:cubicBezTo>
                  <a:cubicBezTo>
                    <a:pt x="231" y="209"/>
                    <a:pt x="226" y="204"/>
                    <a:pt x="226" y="198"/>
                  </a:cubicBezTo>
                  <a:cubicBezTo>
                    <a:pt x="226" y="192"/>
                    <a:pt x="231" y="188"/>
                    <a:pt x="236" y="188"/>
                  </a:cubicBezTo>
                  <a:close/>
                  <a:moveTo>
                    <a:pt x="208" y="188"/>
                  </a:moveTo>
                  <a:cubicBezTo>
                    <a:pt x="214" y="188"/>
                    <a:pt x="218" y="192"/>
                    <a:pt x="218" y="198"/>
                  </a:cubicBezTo>
                  <a:cubicBezTo>
                    <a:pt x="218" y="204"/>
                    <a:pt x="214" y="209"/>
                    <a:pt x="208" y="209"/>
                  </a:cubicBezTo>
                  <a:cubicBezTo>
                    <a:pt x="202" y="209"/>
                    <a:pt x="198" y="204"/>
                    <a:pt x="198" y="198"/>
                  </a:cubicBezTo>
                  <a:cubicBezTo>
                    <a:pt x="198" y="192"/>
                    <a:pt x="202" y="188"/>
                    <a:pt x="208" y="188"/>
                  </a:cubicBezTo>
                  <a:close/>
                  <a:moveTo>
                    <a:pt x="180" y="188"/>
                  </a:moveTo>
                  <a:cubicBezTo>
                    <a:pt x="186" y="188"/>
                    <a:pt x="190" y="192"/>
                    <a:pt x="190" y="198"/>
                  </a:cubicBezTo>
                  <a:cubicBezTo>
                    <a:pt x="190" y="204"/>
                    <a:pt x="186" y="209"/>
                    <a:pt x="180" y="209"/>
                  </a:cubicBezTo>
                  <a:cubicBezTo>
                    <a:pt x="174" y="209"/>
                    <a:pt x="170" y="204"/>
                    <a:pt x="170" y="198"/>
                  </a:cubicBezTo>
                  <a:cubicBezTo>
                    <a:pt x="170" y="192"/>
                    <a:pt x="174" y="188"/>
                    <a:pt x="180" y="188"/>
                  </a:cubicBezTo>
                  <a:close/>
                  <a:moveTo>
                    <a:pt x="152" y="188"/>
                  </a:moveTo>
                  <a:cubicBezTo>
                    <a:pt x="157" y="188"/>
                    <a:pt x="162" y="192"/>
                    <a:pt x="162" y="198"/>
                  </a:cubicBezTo>
                  <a:cubicBezTo>
                    <a:pt x="162" y="204"/>
                    <a:pt x="157" y="209"/>
                    <a:pt x="152" y="209"/>
                  </a:cubicBezTo>
                  <a:cubicBezTo>
                    <a:pt x="146" y="209"/>
                    <a:pt x="141" y="204"/>
                    <a:pt x="141" y="198"/>
                  </a:cubicBezTo>
                  <a:cubicBezTo>
                    <a:pt x="141" y="192"/>
                    <a:pt x="146" y="188"/>
                    <a:pt x="152" y="188"/>
                  </a:cubicBezTo>
                  <a:close/>
                  <a:moveTo>
                    <a:pt x="123" y="188"/>
                  </a:moveTo>
                  <a:cubicBezTo>
                    <a:pt x="129" y="188"/>
                    <a:pt x="134" y="192"/>
                    <a:pt x="134" y="198"/>
                  </a:cubicBezTo>
                  <a:cubicBezTo>
                    <a:pt x="134" y="204"/>
                    <a:pt x="129" y="209"/>
                    <a:pt x="123" y="209"/>
                  </a:cubicBezTo>
                  <a:cubicBezTo>
                    <a:pt x="118" y="209"/>
                    <a:pt x="113" y="204"/>
                    <a:pt x="113" y="198"/>
                  </a:cubicBezTo>
                  <a:cubicBezTo>
                    <a:pt x="113" y="192"/>
                    <a:pt x="118" y="188"/>
                    <a:pt x="123" y="188"/>
                  </a:cubicBezTo>
                  <a:close/>
                  <a:moveTo>
                    <a:pt x="95" y="188"/>
                  </a:moveTo>
                  <a:cubicBezTo>
                    <a:pt x="101" y="188"/>
                    <a:pt x="106" y="192"/>
                    <a:pt x="106" y="198"/>
                  </a:cubicBezTo>
                  <a:cubicBezTo>
                    <a:pt x="106" y="204"/>
                    <a:pt x="101" y="209"/>
                    <a:pt x="95" y="209"/>
                  </a:cubicBezTo>
                  <a:cubicBezTo>
                    <a:pt x="90" y="209"/>
                    <a:pt x="85" y="204"/>
                    <a:pt x="85" y="198"/>
                  </a:cubicBezTo>
                  <a:cubicBezTo>
                    <a:pt x="85" y="192"/>
                    <a:pt x="90" y="188"/>
                    <a:pt x="95" y="188"/>
                  </a:cubicBezTo>
                  <a:close/>
                  <a:moveTo>
                    <a:pt x="67" y="188"/>
                  </a:moveTo>
                  <a:cubicBezTo>
                    <a:pt x="73" y="188"/>
                    <a:pt x="77" y="192"/>
                    <a:pt x="77" y="198"/>
                  </a:cubicBezTo>
                  <a:cubicBezTo>
                    <a:pt x="77" y="204"/>
                    <a:pt x="73" y="209"/>
                    <a:pt x="67" y="209"/>
                  </a:cubicBezTo>
                  <a:cubicBezTo>
                    <a:pt x="61" y="209"/>
                    <a:pt x="57" y="204"/>
                    <a:pt x="57" y="198"/>
                  </a:cubicBezTo>
                  <a:cubicBezTo>
                    <a:pt x="57" y="192"/>
                    <a:pt x="61" y="188"/>
                    <a:pt x="67" y="188"/>
                  </a:cubicBezTo>
                  <a:close/>
                  <a:moveTo>
                    <a:pt x="349" y="161"/>
                  </a:moveTo>
                  <a:cubicBezTo>
                    <a:pt x="355" y="161"/>
                    <a:pt x="359" y="166"/>
                    <a:pt x="359" y="171"/>
                  </a:cubicBezTo>
                  <a:cubicBezTo>
                    <a:pt x="359" y="177"/>
                    <a:pt x="355" y="182"/>
                    <a:pt x="349" y="182"/>
                  </a:cubicBezTo>
                  <a:cubicBezTo>
                    <a:pt x="343" y="182"/>
                    <a:pt x="339" y="177"/>
                    <a:pt x="339" y="171"/>
                  </a:cubicBezTo>
                  <a:cubicBezTo>
                    <a:pt x="339" y="166"/>
                    <a:pt x="343" y="161"/>
                    <a:pt x="349" y="161"/>
                  </a:cubicBezTo>
                  <a:close/>
                  <a:moveTo>
                    <a:pt x="321" y="161"/>
                  </a:moveTo>
                  <a:cubicBezTo>
                    <a:pt x="327" y="161"/>
                    <a:pt x="331" y="166"/>
                    <a:pt x="331" y="171"/>
                  </a:cubicBezTo>
                  <a:cubicBezTo>
                    <a:pt x="331" y="177"/>
                    <a:pt x="327" y="182"/>
                    <a:pt x="321" y="182"/>
                  </a:cubicBezTo>
                  <a:cubicBezTo>
                    <a:pt x="315" y="182"/>
                    <a:pt x="310" y="177"/>
                    <a:pt x="310" y="171"/>
                  </a:cubicBezTo>
                  <a:cubicBezTo>
                    <a:pt x="310" y="166"/>
                    <a:pt x="315" y="161"/>
                    <a:pt x="321" y="161"/>
                  </a:cubicBezTo>
                  <a:close/>
                  <a:moveTo>
                    <a:pt x="293" y="161"/>
                  </a:moveTo>
                  <a:cubicBezTo>
                    <a:pt x="298" y="161"/>
                    <a:pt x="303" y="166"/>
                    <a:pt x="303" y="171"/>
                  </a:cubicBezTo>
                  <a:cubicBezTo>
                    <a:pt x="303" y="177"/>
                    <a:pt x="298" y="182"/>
                    <a:pt x="293" y="182"/>
                  </a:cubicBezTo>
                  <a:cubicBezTo>
                    <a:pt x="287" y="182"/>
                    <a:pt x="282" y="177"/>
                    <a:pt x="282" y="171"/>
                  </a:cubicBezTo>
                  <a:cubicBezTo>
                    <a:pt x="282" y="166"/>
                    <a:pt x="287" y="161"/>
                    <a:pt x="293" y="161"/>
                  </a:cubicBezTo>
                  <a:close/>
                  <a:moveTo>
                    <a:pt x="264" y="161"/>
                  </a:moveTo>
                  <a:cubicBezTo>
                    <a:pt x="270" y="161"/>
                    <a:pt x="275" y="166"/>
                    <a:pt x="275" y="171"/>
                  </a:cubicBezTo>
                  <a:cubicBezTo>
                    <a:pt x="275" y="177"/>
                    <a:pt x="270" y="182"/>
                    <a:pt x="264" y="182"/>
                  </a:cubicBezTo>
                  <a:cubicBezTo>
                    <a:pt x="259" y="182"/>
                    <a:pt x="254" y="177"/>
                    <a:pt x="254" y="171"/>
                  </a:cubicBezTo>
                  <a:cubicBezTo>
                    <a:pt x="254" y="166"/>
                    <a:pt x="259" y="161"/>
                    <a:pt x="264" y="161"/>
                  </a:cubicBezTo>
                  <a:close/>
                  <a:moveTo>
                    <a:pt x="236" y="161"/>
                  </a:moveTo>
                  <a:cubicBezTo>
                    <a:pt x="242" y="161"/>
                    <a:pt x="247" y="166"/>
                    <a:pt x="247" y="171"/>
                  </a:cubicBezTo>
                  <a:cubicBezTo>
                    <a:pt x="247" y="177"/>
                    <a:pt x="242" y="182"/>
                    <a:pt x="236" y="182"/>
                  </a:cubicBezTo>
                  <a:cubicBezTo>
                    <a:pt x="231" y="182"/>
                    <a:pt x="226" y="177"/>
                    <a:pt x="226" y="171"/>
                  </a:cubicBezTo>
                  <a:cubicBezTo>
                    <a:pt x="226" y="166"/>
                    <a:pt x="231" y="161"/>
                    <a:pt x="236" y="161"/>
                  </a:cubicBezTo>
                  <a:close/>
                  <a:moveTo>
                    <a:pt x="208" y="161"/>
                  </a:moveTo>
                  <a:cubicBezTo>
                    <a:pt x="214" y="161"/>
                    <a:pt x="218" y="166"/>
                    <a:pt x="218" y="171"/>
                  </a:cubicBezTo>
                  <a:cubicBezTo>
                    <a:pt x="218" y="177"/>
                    <a:pt x="214" y="182"/>
                    <a:pt x="208" y="182"/>
                  </a:cubicBezTo>
                  <a:cubicBezTo>
                    <a:pt x="202" y="182"/>
                    <a:pt x="198" y="177"/>
                    <a:pt x="198" y="171"/>
                  </a:cubicBezTo>
                  <a:cubicBezTo>
                    <a:pt x="198" y="166"/>
                    <a:pt x="202" y="161"/>
                    <a:pt x="208" y="161"/>
                  </a:cubicBezTo>
                  <a:close/>
                  <a:moveTo>
                    <a:pt x="180" y="161"/>
                  </a:moveTo>
                  <a:cubicBezTo>
                    <a:pt x="186" y="161"/>
                    <a:pt x="190" y="166"/>
                    <a:pt x="190" y="171"/>
                  </a:cubicBezTo>
                  <a:cubicBezTo>
                    <a:pt x="190" y="177"/>
                    <a:pt x="186" y="182"/>
                    <a:pt x="180" y="182"/>
                  </a:cubicBezTo>
                  <a:cubicBezTo>
                    <a:pt x="174" y="182"/>
                    <a:pt x="170" y="177"/>
                    <a:pt x="170" y="171"/>
                  </a:cubicBezTo>
                  <a:cubicBezTo>
                    <a:pt x="170" y="166"/>
                    <a:pt x="174" y="161"/>
                    <a:pt x="180" y="161"/>
                  </a:cubicBezTo>
                  <a:close/>
                  <a:moveTo>
                    <a:pt x="152" y="161"/>
                  </a:moveTo>
                  <a:cubicBezTo>
                    <a:pt x="157" y="161"/>
                    <a:pt x="162" y="166"/>
                    <a:pt x="162" y="171"/>
                  </a:cubicBezTo>
                  <a:cubicBezTo>
                    <a:pt x="162" y="177"/>
                    <a:pt x="157" y="182"/>
                    <a:pt x="152" y="182"/>
                  </a:cubicBezTo>
                  <a:cubicBezTo>
                    <a:pt x="146" y="182"/>
                    <a:pt x="141" y="177"/>
                    <a:pt x="141" y="171"/>
                  </a:cubicBezTo>
                  <a:cubicBezTo>
                    <a:pt x="141" y="166"/>
                    <a:pt x="146" y="161"/>
                    <a:pt x="152" y="161"/>
                  </a:cubicBezTo>
                  <a:close/>
                  <a:moveTo>
                    <a:pt x="123" y="161"/>
                  </a:moveTo>
                  <a:cubicBezTo>
                    <a:pt x="129" y="161"/>
                    <a:pt x="134" y="166"/>
                    <a:pt x="134" y="171"/>
                  </a:cubicBezTo>
                  <a:cubicBezTo>
                    <a:pt x="134" y="177"/>
                    <a:pt x="129" y="182"/>
                    <a:pt x="123" y="182"/>
                  </a:cubicBezTo>
                  <a:cubicBezTo>
                    <a:pt x="118" y="182"/>
                    <a:pt x="113" y="177"/>
                    <a:pt x="113" y="171"/>
                  </a:cubicBezTo>
                  <a:cubicBezTo>
                    <a:pt x="113" y="166"/>
                    <a:pt x="118" y="161"/>
                    <a:pt x="123" y="161"/>
                  </a:cubicBezTo>
                  <a:close/>
                  <a:moveTo>
                    <a:pt x="95" y="161"/>
                  </a:moveTo>
                  <a:cubicBezTo>
                    <a:pt x="101" y="161"/>
                    <a:pt x="106" y="166"/>
                    <a:pt x="106" y="171"/>
                  </a:cubicBezTo>
                  <a:cubicBezTo>
                    <a:pt x="106" y="177"/>
                    <a:pt x="101" y="182"/>
                    <a:pt x="95" y="182"/>
                  </a:cubicBezTo>
                  <a:cubicBezTo>
                    <a:pt x="90" y="182"/>
                    <a:pt x="85" y="177"/>
                    <a:pt x="85" y="171"/>
                  </a:cubicBezTo>
                  <a:cubicBezTo>
                    <a:pt x="85" y="166"/>
                    <a:pt x="90" y="161"/>
                    <a:pt x="95" y="161"/>
                  </a:cubicBezTo>
                  <a:close/>
                  <a:moveTo>
                    <a:pt x="67" y="161"/>
                  </a:moveTo>
                  <a:cubicBezTo>
                    <a:pt x="73" y="161"/>
                    <a:pt x="77" y="166"/>
                    <a:pt x="77" y="171"/>
                  </a:cubicBezTo>
                  <a:cubicBezTo>
                    <a:pt x="77" y="177"/>
                    <a:pt x="73" y="182"/>
                    <a:pt x="67" y="182"/>
                  </a:cubicBezTo>
                  <a:cubicBezTo>
                    <a:pt x="61" y="182"/>
                    <a:pt x="57" y="177"/>
                    <a:pt x="57" y="171"/>
                  </a:cubicBezTo>
                  <a:cubicBezTo>
                    <a:pt x="57" y="166"/>
                    <a:pt x="61" y="161"/>
                    <a:pt x="67" y="161"/>
                  </a:cubicBezTo>
                  <a:close/>
                  <a:moveTo>
                    <a:pt x="39" y="161"/>
                  </a:moveTo>
                  <a:cubicBezTo>
                    <a:pt x="45" y="161"/>
                    <a:pt x="49" y="166"/>
                    <a:pt x="49" y="171"/>
                  </a:cubicBezTo>
                  <a:cubicBezTo>
                    <a:pt x="49" y="177"/>
                    <a:pt x="45" y="182"/>
                    <a:pt x="39" y="182"/>
                  </a:cubicBezTo>
                  <a:cubicBezTo>
                    <a:pt x="33" y="182"/>
                    <a:pt x="29" y="177"/>
                    <a:pt x="29" y="171"/>
                  </a:cubicBezTo>
                  <a:cubicBezTo>
                    <a:pt x="29" y="166"/>
                    <a:pt x="33" y="161"/>
                    <a:pt x="39" y="161"/>
                  </a:cubicBezTo>
                  <a:close/>
                  <a:moveTo>
                    <a:pt x="349" y="134"/>
                  </a:moveTo>
                  <a:cubicBezTo>
                    <a:pt x="355" y="134"/>
                    <a:pt x="359" y="139"/>
                    <a:pt x="359" y="145"/>
                  </a:cubicBezTo>
                  <a:cubicBezTo>
                    <a:pt x="359" y="150"/>
                    <a:pt x="355" y="155"/>
                    <a:pt x="349" y="155"/>
                  </a:cubicBezTo>
                  <a:cubicBezTo>
                    <a:pt x="343" y="155"/>
                    <a:pt x="339" y="150"/>
                    <a:pt x="339" y="145"/>
                  </a:cubicBezTo>
                  <a:cubicBezTo>
                    <a:pt x="339" y="139"/>
                    <a:pt x="343" y="134"/>
                    <a:pt x="349" y="134"/>
                  </a:cubicBezTo>
                  <a:close/>
                  <a:moveTo>
                    <a:pt x="321" y="134"/>
                  </a:moveTo>
                  <a:cubicBezTo>
                    <a:pt x="327" y="134"/>
                    <a:pt x="331" y="139"/>
                    <a:pt x="331" y="145"/>
                  </a:cubicBezTo>
                  <a:cubicBezTo>
                    <a:pt x="331" y="150"/>
                    <a:pt x="327" y="155"/>
                    <a:pt x="321" y="155"/>
                  </a:cubicBezTo>
                  <a:cubicBezTo>
                    <a:pt x="315" y="155"/>
                    <a:pt x="310" y="150"/>
                    <a:pt x="310" y="145"/>
                  </a:cubicBezTo>
                  <a:cubicBezTo>
                    <a:pt x="310" y="139"/>
                    <a:pt x="315" y="134"/>
                    <a:pt x="321" y="134"/>
                  </a:cubicBezTo>
                  <a:close/>
                  <a:moveTo>
                    <a:pt x="293" y="134"/>
                  </a:moveTo>
                  <a:cubicBezTo>
                    <a:pt x="298" y="134"/>
                    <a:pt x="303" y="139"/>
                    <a:pt x="303" y="145"/>
                  </a:cubicBezTo>
                  <a:cubicBezTo>
                    <a:pt x="303" y="150"/>
                    <a:pt x="298" y="155"/>
                    <a:pt x="293" y="155"/>
                  </a:cubicBezTo>
                  <a:cubicBezTo>
                    <a:pt x="287" y="155"/>
                    <a:pt x="282" y="150"/>
                    <a:pt x="282" y="145"/>
                  </a:cubicBezTo>
                  <a:cubicBezTo>
                    <a:pt x="282" y="139"/>
                    <a:pt x="287" y="134"/>
                    <a:pt x="293" y="134"/>
                  </a:cubicBezTo>
                  <a:close/>
                  <a:moveTo>
                    <a:pt x="264" y="134"/>
                  </a:moveTo>
                  <a:cubicBezTo>
                    <a:pt x="270" y="134"/>
                    <a:pt x="275" y="139"/>
                    <a:pt x="275" y="145"/>
                  </a:cubicBezTo>
                  <a:cubicBezTo>
                    <a:pt x="275" y="150"/>
                    <a:pt x="270" y="155"/>
                    <a:pt x="264" y="155"/>
                  </a:cubicBezTo>
                  <a:cubicBezTo>
                    <a:pt x="259" y="155"/>
                    <a:pt x="254" y="150"/>
                    <a:pt x="254" y="145"/>
                  </a:cubicBezTo>
                  <a:cubicBezTo>
                    <a:pt x="254" y="139"/>
                    <a:pt x="259" y="134"/>
                    <a:pt x="264" y="134"/>
                  </a:cubicBezTo>
                  <a:close/>
                  <a:moveTo>
                    <a:pt x="236" y="134"/>
                  </a:moveTo>
                  <a:cubicBezTo>
                    <a:pt x="242" y="134"/>
                    <a:pt x="247" y="139"/>
                    <a:pt x="247" y="145"/>
                  </a:cubicBezTo>
                  <a:cubicBezTo>
                    <a:pt x="247" y="150"/>
                    <a:pt x="242" y="155"/>
                    <a:pt x="236" y="155"/>
                  </a:cubicBezTo>
                  <a:cubicBezTo>
                    <a:pt x="231" y="155"/>
                    <a:pt x="226" y="150"/>
                    <a:pt x="226" y="145"/>
                  </a:cubicBezTo>
                  <a:cubicBezTo>
                    <a:pt x="226" y="139"/>
                    <a:pt x="231" y="134"/>
                    <a:pt x="236" y="134"/>
                  </a:cubicBezTo>
                  <a:close/>
                  <a:moveTo>
                    <a:pt x="208" y="134"/>
                  </a:moveTo>
                  <a:cubicBezTo>
                    <a:pt x="214" y="134"/>
                    <a:pt x="218" y="139"/>
                    <a:pt x="218" y="145"/>
                  </a:cubicBezTo>
                  <a:cubicBezTo>
                    <a:pt x="218" y="150"/>
                    <a:pt x="214" y="155"/>
                    <a:pt x="208" y="155"/>
                  </a:cubicBezTo>
                  <a:cubicBezTo>
                    <a:pt x="202" y="155"/>
                    <a:pt x="198" y="150"/>
                    <a:pt x="198" y="145"/>
                  </a:cubicBezTo>
                  <a:cubicBezTo>
                    <a:pt x="198" y="139"/>
                    <a:pt x="202" y="134"/>
                    <a:pt x="208" y="134"/>
                  </a:cubicBezTo>
                  <a:close/>
                  <a:moveTo>
                    <a:pt x="180" y="134"/>
                  </a:moveTo>
                  <a:cubicBezTo>
                    <a:pt x="186" y="134"/>
                    <a:pt x="190" y="139"/>
                    <a:pt x="190" y="145"/>
                  </a:cubicBezTo>
                  <a:cubicBezTo>
                    <a:pt x="190" y="150"/>
                    <a:pt x="186" y="155"/>
                    <a:pt x="180" y="155"/>
                  </a:cubicBezTo>
                  <a:cubicBezTo>
                    <a:pt x="174" y="155"/>
                    <a:pt x="170" y="150"/>
                    <a:pt x="170" y="145"/>
                  </a:cubicBezTo>
                  <a:cubicBezTo>
                    <a:pt x="170" y="139"/>
                    <a:pt x="174" y="134"/>
                    <a:pt x="180" y="134"/>
                  </a:cubicBezTo>
                  <a:close/>
                  <a:moveTo>
                    <a:pt x="152" y="134"/>
                  </a:moveTo>
                  <a:cubicBezTo>
                    <a:pt x="157" y="134"/>
                    <a:pt x="162" y="139"/>
                    <a:pt x="162" y="145"/>
                  </a:cubicBezTo>
                  <a:cubicBezTo>
                    <a:pt x="162" y="150"/>
                    <a:pt x="157" y="155"/>
                    <a:pt x="152" y="155"/>
                  </a:cubicBezTo>
                  <a:cubicBezTo>
                    <a:pt x="146" y="155"/>
                    <a:pt x="141" y="150"/>
                    <a:pt x="141" y="145"/>
                  </a:cubicBezTo>
                  <a:cubicBezTo>
                    <a:pt x="141" y="139"/>
                    <a:pt x="146" y="134"/>
                    <a:pt x="152" y="134"/>
                  </a:cubicBezTo>
                  <a:close/>
                  <a:moveTo>
                    <a:pt x="123" y="134"/>
                  </a:moveTo>
                  <a:cubicBezTo>
                    <a:pt x="129" y="134"/>
                    <a:pt x="134" y="139"/>
                    <a:pt x="134" y="145"/>
                  </a:cubicBezTo>
                  <a:cubicBezTo>
                    <a:pt x="134" y="150"/>
                    <a:pt x="129" y="155"/>
                    <a:pt x="123" y="155"/>
                  </a:cubicBezTo>
                  <a:cubicBezTo>
                    <a:pt x="118" y="155"/>
                    <a:pt x="113" y="150"/>
                    <a:pt x="113" y="145"/>
                  </a:cubicBezTo>
                  <a:cubicBezTo>
                    <a:pt x="113" y="139"/>
                    <a:pt x="118" y="134"/>
                    <a:pt x="123" y="134"/>
                  </a:cubicBezTo>
                  <a:close/>
                  <a:moveTo>
                    <a:pt x="95" y="134"/>
                  </a:moveTo>
                  <a:cubicBezTo>
                    <a:pt x="101" y="134"/>
                    <a:pt x="106" y="139"/>
                    <a:pt x="106" y="145"/>
                  </a:cubicBezTo>
                  <a:cubicBezTo>
                    <a:pt x="106" y="150"/>
                    <a:pt x="101" y="155"/>
                    <a:pt x="95" y="155"/>
                  </a:cubicBezTo>
                  <a:cubicBezTo>
                    <a:pt x="90" y="155"/>
                    <a:pt x="85" y="150"/>
                    <a:pt x="85" y="145"/>
                  </a:cubicBezTo>
                  <a:cubicBezTo>
                    <a:pt x="85" y="139"/>
                    <a:pt x="90" y="134"/>
                    <a:pt x="95" y="134"/>
                  </a:cubicBezTo>
                  <a:close/>
                  <a:moveTo>
                    <a:pt x="67" y="134"/>
                  </a:moveTo>
                  <a:cubicBezTo>
                    <a:pt x="73" y="134"/>
                    <a:pt x="77" y="139"/>
                    <a:pt x="77" y="145"/>
                  </a:cubicBezTo>
                  <a:cubicBezTo>
                    <a:pt x="77" y="150"/>
                    <a:pt x="73" y="155"/>
                    <a:pt x="67" y="155"/>
                  </a:cubicBezTo>
                  <a:cubicBezTo>
                    <a:pt x="61" y="155"/>
                    <a:pt x="57" y="150"/>
                    <a:pt x="57" y="145"/>
                  </a:cubicBezTo>
                  <a:cubicBezTo>
                    <a:pt x="57" y="139"/>
                    <a:pt x="61" y="134"/>
                    <a:pt x="67" y="134"/>
                  </a:cubicBezTo>
                  <a:close/>
                  <a:moveTo>
                    <a:pt x="39" y="134"/>
                  </a:moveTo>
                  <a:cubicBezTo>
                    <a:pt x="45" y="134"/>
                    <a:pt x="49" y="139"/>
                    <a:pt x="49" y="145"/>
                  </a:cubicBezTo>
                  <a:cubicBezTo>
                    <a:pt x="49" y="150"/>
                    <a:pt x="45" y="155"/>
                    <a:pt x="39" y="155"/>
                  </a:cubicBezTo>
                  <a:cubicBezTo>
                    <a:pt x="33" y="155"/>
                    <a:pt x="29" y="150"/>
                    <a:pt x="29" y="145"/>
                  </a:cubicBezTo>
                  <a:cubicBezTo>
                    <a:pt x="29" y="139"/>
                    <a:pt x="33" y="134"/>
                    <a:pt x="39" y="134"/>
                  </a:cubicBezTo>
                  <a:close/>
                  <a:moveTo>
                    <a:pt x="11" y="134"/>
                  </a:moveTo>
                  <a:cubicBezTo>
                    <a:pt x="16" y="134"/>
                    <a:pt x="21" y="139"/>
                    <a:pt x="21" y="145"/>
                  </a:cubicBezTo>
                  <a:cubicBezTo>
                    <a:pt x="21" y="150"/>
                    <a:pt x="16" y="155"/>
                    <a:pt x="11" y="155"/>
                  </a:cubicBezTo>
                  <a:cubicBezTo>
                    <a:pt x="5" y="155"/>
                    <a:pt x="0" y="150"/>
                    <a:pt x="0" y="145"/>
                  </a:cubicBezTo>
                  <a:cubicBezTo>
                    <a:pt x="0" y="139"/>
                    <a:pt x="5" y="134"/>
                    <a:pt x="11" y="134"/>
                  </a:cubicBezTo>
                  <a:close/>
                  <a:moveTo>
                    <a:pt x="349" y="107"/>
                  </a:moveTo>
                  <a:cubicBezTo>
                    <a:pt x="355" y="107"/>
                    <a:pt x="359" y="112"/>
                    <a:pt x="359" y="118"/>
                  </a:cubicBezTo>
                  <a:cubicBezTo>
                    <a:pt x="359" y="123"/>
                    <a:pt x="355" y="128"/>
                    <a:pt x="349" y="128"/>
                  </a:cubicBezTo>
                  <a:cubicBezTo>
                    <a:pt x="343" y="128"/>
                    <a:pt x="339" y="123"/>
                    <a:pt x="339" y="118"/>
                  </a:cubicBezTo>
                  <a:cubicBezTo>
                    <a:pt x="339" y="112"/>
                    <a:pt x="343" y="107"/>
                    <a:pt x="349" y="107"/>
                  </a:cubicBezTo>
                  <a:close/>
                  <a:moveTo>
                    <a:pt x="321" y="107"/>
                  </a:moveTo>
                  <a:cubicBezTo>
                    <a:pt x="327" y="107"/>
                    <a:pt x="331" y="112"/>
                    <a:pt x="331" y="118"/>
                  </a:cubicBezTo>
                  <a:cubicBezTo>
                    <a:pt x="331" y="123"/>
                    <a:pt x="327" y="128"/>
                    <a:pt x="321" y="128"/>
                  </a:cubicBezTo>
                  <a:cubicBezTo>
                    <a:pt x="315" y="128"/>
                    <a:pt x="310" y="123"/>
                    <a:pt x="310" y="118"/>
                  </a:cubicBezTo>
                  <a:cubicBezTo>
                    <a:pt x="310" y="112"/>
                    <a:pt x="315" y="107"/>
                    <a:pt x="321" y="107"/>
                  </a:cubicBezTo>
                  <a:close/>
                  <a:moveTo>
                    <a:pt x="293" y="107"/>
                  </a:moveTo>
                  <a:cubicBezTo>
                    <a:pt x="298" y="107"/>
                    <a:pt x="303" y="112"/>
                    <a:pt x="303" y="118"/>
                  </a:cubicBezTo>
                  <a:cubicBezTo>
                    <a:pt x="303" y="123"/>
                    <a:pt x="298" y="128"/>
                    <a:pt x="293" y="128"/>
                  </a:cubicBezTo>
                  <a:cubicBezTo>
                    <a:pt x="287" y="128"/>
                    <a:pt x="282" y="123"/>
                    <a:pt x="282" y="118"/>
                  </a:cubicBezTo>
                  <a:cubicBezTo>
                    <a:pt x="282" y="112"/>
                    <a:pt x="287" y="107"/>
                    <a:pt x="293" y="107"/>
                  </a:cubicBezTo>
                  <a:close/>
                  <a:moveTo>
                    <a:pt x="264" y="107"/>
                  </a:moveTo>
                  <a:cubicBezTo>
                    <a:pt x="270" y="107"/>
                    <a:pt x="275" y="112"/>
                    <a:pt x="275" y="118"/>
                  </a:cubicBezTo>
                  <a:cubicBezTo>
                    <a:pt x="275" y="123"/>
                    <a:pt x="270" y="128"/>
                    <a:pt x="264" y="128"/>
                  </a:cubicBezTo>
                  <a:cubicBezTo>
                    <a:pt x="259" y="128"/>
                    <a:pt x="254" y="123"/>
                    <a:pt x="254" y="118"/>
                  </a:cubicBezTo>
                  <a:cubicBezTo>
                    <a:pt x="254" y="112"/>
                    <a:pt x="259" y="107"/>
                    <a:pt x="264" y="107"/>
                  </a:cubicBezTo>
                  <a:close/>
                  <a:moveTo>
                    <a:pt x="236" y="107"/>
                  </a:moveTo>
                  <a:cubicBezTo>
                    <a:pt x="242" y="107"/>
                    <a:pt x="247" y="112"/>
                    <a:pt x="247" y="118"/>
                  </a:cubicBezTo>
                  <a:cubicBezTo>
                    <a:pt x="247" y="123"/>
                    <a:pt x="242" y="128"/>
                    <a:pt x="236" y="128"/>
                  </a:cubicBezTo>
                  <a:cubicBezTo>
                    <a:pt x="231" y="128"/>
                    <a:pt x="226" y="123"/>
                    <a:pt x="226" y="118"/>
                  </a:cubicBezTo>
                  <a:cubicBezTo>
                    <a:pt x="226" y="112"/>
                    <a:pt x="231" y="107"/>
                    <a:pt x="236" y="107"/>
                  </a:cubicBezTo>
                  <a:close/>
                  <a:moveTo>
                    <a:pt x="208" y="107"/>
                  </a:moveTo>
                  <a:cubicBezTo>
                    <a:pt x="214" y="107"/>
                    <a:pt x="218" y="112"/>
                    <a:pt x="218" y="118"/>
                  </a:cubicBezTo>
                  <a:cubicBezTo>
                    <a:pt x="218" y="123"/>
                    <a:pt x="214" y="128"/>
                    <a:pt x="208" y="128"/>
                  </a:cubicBezTo>
                  <a:cubicBezTo>
                    <a:pt x="202" y="128"/>
                    <a:pt x="198" y="123"/>
                    <a:pt x="198" y="118"/>
                  </a:cubicBezTo>
                  <a:cubicBezTo>
                    <a:pt x="198" y="112"/>
                    <a:pt x="202" y="107"/>
                    <a:pt x="208" y="107"/>
                  </a:cubicBezTo>
                  <a:close/>
                  <a:moveTo>
                    <a:pt x="180" y="107"/>
                  </a:moveTo>
                  <a:cubicBezTo>
                    <a:pt x="186" y="107"/>
                    <a:pt x="190" y="112"/>
                    <a:pt x="190" y="118"/>
                  </a:cubicBezTo>
                  <a:cubicBezTo>
                    <a:pt x="190" y="123"/>
                    <a:pt x="186" y="128"/>
                    <a:pt x="180" y="128"/>
                  </a:cubicBezTo>
                  <a:cubicBezTo>
                    <a:pt x="174" y="128"/>
                    <a:pt x="170" y="123"/>
                    <a:pt x="170" y="118"/>
                  </a:cubicBezTo>
                  <a:cubicBezTo>
                    <a:pt x="170" y="112"/>
                    <a:pt x="174" y="107"/>
                    <a:pt x="180" y="107"/>
                  </a:cubicBezTo>
                  <a:close/>
                  <a:moveTo>
                    <a:pt x="152" y="107"/>
                  </a:moveTo>
                  <a:cubicBezTo>
                    <a:pt x="157" y="107"/>
                    <a:pt x="162" y="112"/>
                    <a:pt x="162" y="118"/>
                  </a:cubicBezTo>
                  <a:cubicBezTo>
                    <a:pt x="162" y="123"/>
                    <a:pt x="157" y="128"/>
                    <a:pt x="152" y="128"/>
                  </a:cubicBezTo>
                  <a:cubicBezTo>
                    <a:pt x="146" y="128"/>
                    <a:pt x="141" y="123"/>
                    <a:pt x="141" y="118"/>
                  </a:cubicBezTo>
                  <a:cubicBezTo>
                    <a:pt x="141" y="112"/>
                    <a:pt x="146" y="107"/>
                    <a:pt x="152" y="107"/>
                  </a:cubicBezTo>
                  <a:close/>
                  <a:moveTo>
                    <a:pt x="123" y="107"/>
                  </a:moveTo>
                  <a:cubicBezTo>
                    <a:pt x="129" y="107"/>
                    <a:pt x="134" y="112"/>
                    <a:pt x="134" y="118"/>
                  </a:cubicBezTo>
                  <a:cubicBezTo>
                    <a:pt x="134" y="123"/>
                    <a:pt x="129" y="128"/>
                    <a:pt x="123" y="128"/>
                  </a:cubicBezTo>
                  <a:cubicBezTo>
                    <a:pt x="118" y="128"/>
                    <a:pt x="113" y="123"/>
                    <a:pt x="113" y="118"/>
                  </a:cubicBezTo>
                  <a:cubicBezTo>
                    <a:pt x="113" y="112"/>
                    <a:pt x="118" y="107"/>
                    <a:pt x="123" y="107"/>
                  </a:cubicBezTo>
                  <a:close/>
                  <a:moveTo>
                    <a:pt x="95" y="107"/>
                  </a:moveTo>
                  <a:cubicBezTo>
                    <a:pt x="101" y="107"/>
                    <a:pt x="106" y="112"/>
                    <a:pt x="106" y="118"/>
                  </a:cubicBezTo>
                  <a:cubicBezTo>
                    <a:pt x="106" y="123"/>
                    <a:pt x="101" y="128"/>
                    <a:pt x="95" y="128"/>
                  </a:cubicBezTo>
                  <a:cubicBezTo>
                    <a:pt x="90" y="128"/>
                    <a:pt x="85" y="123"/>
                    <a:pt x="85" y="118"/>
                  </a:cubicBezTo>
                  <a:cubicBezTo>
                    <a:pt x="85" y="112"/>
                    <a:pt x="90" y="107"/>
                    <a:pt x="95" y="107"/>
                  </a:cubicBezTo>
                  <a:close/>
                  <a:moveTo>
                    <a:pt x="67" y="107"/>
                  </a:moveTo>
                  <a:cubicBezTo>
                    <a:pt x="73" y="107"/>
                    <a:pt x="77" y="112"/>
                    <a:pt x="77" y="118"/>
                  </a:cubicBezTo>
                  <a:cubicBezTo>
                    <a:pt x="77" y="123"/>
                    <a:pt x="73" y="128"/>
                    <a:pt x="67" y="128"/>
                  </a:cubicBezTo>
                  <a:cubicBezTo>
                    <a:pt x="61" y="128"/>
                    <a:pt x="57" y="123"/>
                    <a:pt x="57" y="118"/>
                  </a:cubicBezTo>
                  <a:cubicBezTo>
                    <a:pt x="57" y="112"/>
                    <a:pt x="61" y="107"/>
                    <a:pt x="67" y="107"/>
                  </a:cubicBezTo>
                  <a:close/>
                  <a:moveTo>
                    <a:pt x="39" y="107"/>
                  </a:moveTo>
                  <a:cubicBezTo>
                    <a:pt x="45" y="107"/>
                    <a:pt x="49" y="112"/>
                    <a:pt x="49" y="118"/>
                  </a:cubicBezTo>
                  <a:cubicBezTo>
                    <a:pt x="49" y="123"/>
                    <a:pt x="45" y="128"/>
                    <a:pt x="39" y="128"/>
                  </a:cubicBezTo>
                  <a:cubicBezTo>
                    <a:pt x="33" y="128"/>
                    <a:pt x="29" y="123"/>
                    <a:pt x="29" y="118"/>
                  </a:cubicBezTo>
                  <a:cubicBezTo>
                    <a:pt x="29" y="112"/>
                    <a:pt x="33" y="107"/>
                    <a:pt x="39" y="107"/>
                  </a:cubicBezTo>
                  <a:close/>
                  <a:moveTo>
                    <a:pt x="11" y="107"/>
                  </a:moveTo>
                  <a:cubicBezTo>
                    <a:pt x="16" y="107"/>
                    <a:pt x="21" y="112"/>
                    <a:pt x="21" y="118"/>
                  </a:cubicBezTo>
                  <a:cubicBezTo>
                    <a:pt x="21" y="123"/>
                    <a:pt x="16" y="128"/>
                    <a:pt x="11" y="128"/>
                  </a:cubicBezTo>
                  <a:cubicBezTo>
                    <a:pt x="5" y="128"/>
                    <a:pt x="0" y="123"/>
                    <a:pt x="0" y="118"/>
                  </a:cubicBezTo>
                  <a:cubicBezTo>
                    <a:pt x="0" y="112"/>
                    <a:pt x="5" y="107"/>
                    <a:pt x="11" y="107"/>
                  </a:cubicBezTo>
                  <a:close/>
                  <a:moveTo>
                    <a:pt x="321" y="81"/>
                  </a:moveTo>
                  <a:cubicBezTo>
                    <a:pt x="327" y="81"/>
                    <a:pt x="331" y="85"/>
                    <a:pt x="331" y="91"/>
                  </a:cubicBezTo>
                  <a:cubicBezTo>
                    <a:pt x="331" y="97"/>
                    <a:pt x="327" y="101"/>
                    <a:pt x="321" y="101"/>
                  </a:cubicBezTo>
                  <a:cubicBezTo>
                    <a:pt x="315" y="101"/>
                    <a:pt x="310" y="97"/>
                    <a:pt x="310" y="91"/>
                  </a:cubicBezTo>
                  <a:cubicBezTo>
                    <a:pt x="310" y="85"/>
                    <a:pt x="315" y="81"/>
                    <a:pt x="321" y="81"/>
                  </a:cubicBezTo>
                  <a:close/>
                  <a:moveTo>
                    <a:pt x="293" y="81"/>
                  </a:moveTo>
                  <a:cubicBezTo>
                    <a:pt x="298" y="81"/>
                    <a:pt x="303" y="85"/>
                    <a:pt x="303" y="91"/>
                  </a:cubicBezTo>
                  <a:cubicBezTo>
                    <a:pt x="303" y="97"/>
                    <a:pt x="298" y="101"/>
                    <a:pt x="293" y="101"/>
                  </a:cubicBezTo>
                  <a:cubicBezTo>
                    <a:pt x="287" y="101"/>
                    <a:pt x="282" y="97"/>
                    <a:pt x="282" y="91"/>
                  </a:cubicBezTo>
                  <a:cubicBezTo>
                    <a:pt x="282" y="85"/>
                    <a:pt x="287" y="81"/>
                    <a:pt x="293" y="81"/>
                  </a:cubicBezTo>
                  <a:close/>
                  <a:moveTo>
                    <a:pt x="264" y="81"/>
                  </a:moveTo>
                  <a:cubicBezTo>
                    <a:pt x="270" y="81"/>
                    <a:pt x="275" y="85"/>
                    <a:pt x="275" y="91"/>
                  </a:cubicBezTo>
                  <a:cubicBezTo>
                    <a:pt x="275" y="97"/>
                    <a:pt x="270" y="101"/>
                    <a:pt x="264" y="101"/>
                  </a:cubicBezTo>
                  <a:cubicBezTo>
                    <a:pt x="259" y="101"/>
                    <a:pt x="254" y="97"/>
                    <a:pt x="254" y="91"/>
                  </a:cubicBezTo>
                  <a:cubicBezTo>
                    <a:pt x="254" y="85"/>
                    <a:pt x="259" y="81"/>
                    <a:pt x="264" y="81"/>
                  </a:cubicBezTo>
                  <a:close/>
                  <a:moveTo>
                    <a:pt x="236" y="81"/>
                  </a:moveTo>
                  <a:cubicBezTo>
                    <a:pt x="242" y="81"/>
                    <a:pt x="247" y="85"/>
                    <a:pt x="247" y="91"/>
                  </a:cubicBezTo>
                  <a:cubicBezTo>
                    <a:pt x="247" y="97"/>
                    <a:pt x="242" y="101"/>
                    <a:pt x="236" y="101"/>
                  </a:cubicBezTo>
                  <a:cubicBezTo>
                    <a:pt x="231" y="101"/>
                    <a:pt x="226" y="97"/>
                    <a:pt x="226" y="91"/>
                  </a:cubicBezTo>
                  <a:cubicBezTo>
                    <a:pt x="226" y="85"/>
                    <a:pt x="231" y="81"/>
                    <a:pt x="236" y="81"/>
                  </a:cubicBezTo>
                  <a:close/>
                  <a:moveTo>
                    <a:pt x="208" y="81"/>
                  </a:moveTo>
                  <a:cubicBezTo>
                    <a:pt x="214" y="81"/>
                    <a:pt x="218" y="85"/>
                    <a:pt x="218" y="91"/>
                  </a:cubicBezTo>
                  <a:cubicBezTo>
                    <a:pt x="218" y="97"/>
                    <a:pt x="214" y="101"/>
                    <a:pt x="208" y="101"/>
                  </a:cubicBezTo>
                  <a:cubicBezTo>
                    <a:pt x="202" y="101"/>
                    <a:pt x="198" y="97"/>
                    <a:pt x="198" y="91"/>
                  </a:cubicBezTo>
                  <a:cubicBezTo>
                    <a:pt x="198" y="85"/>
                    <a:pt x="202" y="81"/>
                    <a:pt x="208" y="81"/>
                  </a:cubicBezTo>
                  <a:close/>
                  <a:moveTo>
                    <a:pt x="180" y="81"/>
                  </a:moveTo>
                  <a:cubicBezTo>
                    <a:pt x="186" y="81"/>
                    <a:pt x="190" y="85"/>
                    <a:pt x="190" y="91"/>
                  </a:cubicBezTo>
                  <a:cubicBezTo>
                    <a:pt x="190" y="97"/>
                    <a:pt x="186" y="101"/>
                    <a:pt x="180" y="101"/>
                  </a:cubicBezTo>
                  <a:cubicBezTo>
                    <a:pt x="174" y="101"/>
                    <a:pt x="170" y="97"/>
                    <a:pt x="170" y="91"/>
                  </a:cubicBezTo>
                  <a:cubicBezTo>
                    <a:pt x="170" y="85"/>
                    <a:pt x="174" y="81"/>
                    <a:pt x="180" y="81"/>
                  </a:cubicBezTo>
                  <a:close/>
                  <a:moveTo>
                    <a:pt x="152" y="81"/>
                  </a:moveTo>
                  <a:cubicBezTo>
                    <a:pt x="157" y="81"/>
                    <a:pt x="162" y="85"/>
                    <a:pt x="162" y="91"/>
                  </a:cubicBezTo>
                  <a:cubicBezTo>
                    <a:pt x="162" y="97"/>
                    <a:pt x="157" y="101"/>
                    <a:pt x="152" y="101"/>
                  </a:cubicBezTo>
                  <a:cubicBezTo>
                    <a:pt x="146" y="101"/>
                    <a:pt x="141" y="97"/>
                    <a:pt x="141" y="91"/>
                  </a:cubicBezTo>
                  <a:cubicBezTo>
                    <a:pt x="141" y="85"/>
                    <a:pt x="146" y="81"/>
                    <a:pt x="152" y="81"/>
                  </a:cubicBezTo>
                  <a:close/>
                  <a:moveTo>
                    <a:pt x="123" y="81"/>
                  </a:moveTo>
                  <a:cubicBezTo>
                    <a:pt x="129" y="81"/>
                    <a:pt x="134" y="85"/>
                    <a:pt x="134" y="91"/>
                  </a:cubicBezTo>
                  <a:cubicBezTo>
                    <a:pt x="134" y="97"/>
                    <a:pt x="129" y="101"/>
                    <a:pt x="123" y="101"/>
                  </a:cubicBezTo>
                  <a:cubicBezTo>
                    <a:pt x="118" y="101"/>
                    <a:pt x="113" y="97"/>
                    <a:pt x="113" y="91"/>
                  </a:cubicBezTo>
                  <a:cubicBezTo>
                    <a:pt x="113" y="85"/>
                    <a:pt x="118" y="81"/>
                    <a:pt x="123" y="81"/>
                  </a:cubicBezTo>
                  <a:close/>
                  <a:moveTo>
                    <a:pt x="95" y="81"/>
                  </a:moveTo>
                  <a:cubicBezTo>
                    <a:pt x="101" y="81"/>
                    <a:pt x="106" y="85"/>
                    <a:pt x="106" y="91"/>
                  </a:cubicBezTo>
                  <a:cubicBezTo>
                    <a:pt x="106" y="97"/>
                    <a:pt x="101" y="101"/>
                    <a:pt x="95" y="101"/>
                  </a:cubicBezTo>
                  <a:cubicBezTo>
                    <a:pt x="90" y="101"/>
                    <a:pt x="85" y="97"/>
                    <a:pt x="85" y="91"/>
                  </a:cubicBezTo>
                  <a:cubicBezTo>
                    <a:pt x="85" y="85"/>
                    <a:pt x="90" y="81"/>
                    <a:pt x="95" y="81"/>
                  </a:cubicBezTo>
                  <a:close/>
                  <a:moveTo>
                    <a:pt x="67" y="81"/>
                  </a:moveTo>
                  <a:cubicBezTo>
                    <a:pt x="73" y="81"/>
                    <a:pt x="77" y="85"/>
                    <a:pt x="77" y="91"/>
                  </a:cubicBezTo>
                  <a:cubicBezTo>
                    <a:pt x="77" y="97"/>
                    <a:pt x="73" y="101"/>
                    <a:pt x="67" y="101"/>
                  </a:cubicBezTo>
                  <a:cubicBezTo>
                    <a:pt x="61" y="101"/>
                    <a:pt x="57" y="97"/>
                    <a:pt x="57" y="91"/>
                  </a:cubicBezTo>
                  <a:cubicBezTo>
                    <a:pt x="57" y="85"/>
                    <a:pt x="61" y="81"/>
                    <a:pt x="67" y="81"/>
                  </a:cubicBezTo>
                  <a:close/>
                  <a:moveTo>
                    <a:pt x="39" y="81"/>
                  </a:moveTo>
                  <a:cubicBezTo>
                    <a:pt x="45" y="81"/>
                    <a:pt x="49" y="85"/>
                    <a:pt x="49" y="91"/>
                  </a:cubicBezTo>
                  <a:cubicBezTo>
                    <a:pt x="49" y="97"/>
                    <a:pt x="45" y="101"/>
                    <a:pt x="39" y="101"/>
                  </a:cubicBezTo>
                  <a:cubicBezTo>
                    <a:pt x="33" y="101"/>
                    <a:pt x="29" y="97"/>
                    <a:pt x="29" y="91"/>
                  </a:cubicBezTo>
                  <a:cubicBezTo>
                    <a:pt x="29" y="85"/>
                    <a:pt x="33" y="81"/>
                    <a:pt x="39" y="81"/>
                  </a:cubicBezTo>
                  <a:close/>
                  <a:moveTo>
                    <a:pt x="321" y="54"/>
                  </a:moveTo>
                  <a:cubicBezTo>
                    <a:pt x="327" y="54"/>
                    <a:pt x="331" y="58"/>
                    <a:pt x="331" y="64"/>
                  </a:cubicBezTo>
                  <a:cubicBezTo>
                    <a:pt x="331" y="70"/>
                    <a:pt x="327" y="74"/>
                    <a:pt x="321" y="74"/>
                  </a:cubicBezTo>
                  <a:cubicBezTo>
                    <a:pt x="315" y="74"/>
                    <a:pt x="310" y="70"/>
                    <a:pt x="310" y="64"/>
                  </a:cubicBezTo>
                  <a:cubicBezTo>
                    <a:pt x="310" y="58"/>
                    <a:pt x="315" y="54"/>
                    <a:pt x="321" y="54"/>
                  </a:cubicBezTo>
                  <a:close/>
                  <a:moveTo>
                    <a:pt x="293" y="54"/>
                  </a:moveTo>
                  <a:cubicBezTo>
                    <a:pt x="298" y="54"/>
                    <a:pt x="303" y="58"/>
                    <a:pt x="303" y="64"/>
                  </a:cubicBezTo>
                  <a:cubicBezTo>
                    <a:pt x="303" y="70"/>
                    <a:pt x="298" y="74"/>
                    <a:pt x="293" y="74"/>
                  </a:cubicBezTo>
                  <a:cubicBezTo>
                    <a:pt x="287" y="74"/>
                    <a:pt x="282" y="70"/>
                    <a:pt x="282" y="64"/>
                  </a:cubicBezTo>
                  <a:cubicBezTo>
                    <a:pt x="282" y="58"/>
                    <a:pt x="287" y="54"/>
                    <a:pt x="293" y="54"/>
                  </a:cubicBezTo>
                  <a:close/>
                  <a:moveTo>
                    <a:pt x="264" y="54"/>
                  </a:moveTo>
                  <a:cubicBezTo>
                    <a:pt x="270" y="54"/>
                    <a:pt x="275" y="58"/>
                    <a:pt x="275" y="64"/>
                  </a:cubicBezTo>
                  <a:cubicBezTo>
                    <a:pt x="275" y="70"/>
                    <a:pt x="270" y="74"/>
                    <a:pt x="264" y="74"/>
                  </a:cubicBezTo>
                  <a:cubicBezTo>
                    <a:pt x="259" y="74"/>
                    <a:pt x="254" y="70"/>
                    <a:pt x="254" y="64"/>
                  </a:cubicBezTo>
                  <a:cubicBezTo>
                    <a:pt x="254" y="58"/>
                    <a:pt x="259" y="54"/>
                    <a:pt x="264" y="54"/>
                  </a:cubicBezTo>
                  <a:close/>
                  <a:moveTo>
                    <a:pt x="236" y="54"/>
                  </a:moveTo>
                  <a:cubicBezTo>
                    <a:pt x="242" y="54"/>
                    <a:pt x="247" y="58"/>
                    <a:pt x="247" y="64"/>
                  </a:cubicBezTo>
                  <a:cubicBezTo>
                    <a:pt x="247" y="70"/>
                    <a:pt x="242" y="74"/>
                    <a:pt x="236" y="74"/>
                  </a:cubicBezTo>
                  <a:cubicBezTo>
                    <a:pt x="231" y="74"/>
                    <a:pt x="226" y="70"/>
                    <a:pt x="226" y="64"/>
                  </a:cubicBezTo>
                  <a:cubicBezTo>
                    <a:pt x="226" y="58"/>
                    <a:pt x="231" y="54"/>
                    <a:pt x="236" y="54"/>
                  </a:cubicBezTo>
                  <a:close/>
                  <a:moveTo>
                    <a:pt x="208" y="54"/>
                  </a:moveTo>
                  <a:cubicBezTo>
                    <a:pt x="214" y="54"/>
                    <a:pt x="218" y="58"/>
                    <a:pt x="218" y="64"/>
                  </a:cubicBezTo>
                  <a:cubicBezTo>
                    <a:pt x="218" y="70"/>
                    <a:pt x="214" y="74"/>
                    <a:pt x="208" y="74"/>
                  </a:cubicBezTo>
                  <a:cubicBezTo>
                    <a:pt x="202" y="74"/>
                    <a:pt x="198" y="70"/>
                    <a:pt x="198" y="64"/>
                  </a:cubicBezTo>
                  <a:cubicBezTo>
                    <a:pt x="198" y="58"/>
                    <a:pt x="202" y="54"/>
                    <a:pt x="208" y="54"/>
                  </a:cubicBezTo>
                  <a:close/>
                  <a:moveTo>
                    <a:pt x="180" y="54"/>
                  </a:moveTo>
                  <a:cubicBezTo>
                    <a:pt x="186" y="54"/>
                    <a:pt x="190" y="58"/>
                    <a:pt x="190" y="64"/>
                  </a:cubicBezTo>
                  <a:cubicBezTo>
                    <a:pt x="190" y="70"/>
                    <a:pt x="186" y="74"/>
                    <a:pt x="180" y="74"/>
                  </a:cubicBezTo>
                  <a:cubicBezTo>
                    <a:pt x="174" y="74"/>
                    <a:pt x="170" y="70"/>
                    <a:pt x="170" y="64"/>
                  </a:cubicBezTo>
                  <a:cubicBezTo>
                    <a:pt x="170" y="58"/>
                    <a:pt x="174" y="54"/>
                    <a:pt x="180" y="54"/>
                  </a:cubicBezTo>
                  <a:close/>
                  <a:moveTo>
                    <a:pt x="152" y="54"/>
                  </a:moveTo>
                  <a:cubicBezTo>
                    <a:pt x="157" y="54"/>
                    <a:pt x="162" y="58"/>
                    <a:pt x="162" y="64"/>
                  </a:cubicBezTo>
                  <a:cubicBezTo>
                    <a:pt x="162" y="70"/>
                    <a:pt x="157" y="74"/>
                    <a:pt x="152" y="74"/>
                  </a:cubicBezTo>
                  <a:cubicBezTo>
                    <a:pt x="146" y="74"/>
                    <a:pt x="141" y="70"/>
                    <a:pt x="141" y="64"/>
                  </a:cubicBezTo>
                  <a:cubicBezTo>
                    <a:pt x="141" y="58"/>
                    <a:pt x="146" y="54"/>
                    <a:pt x="152" y="54"/>
                  </a:cubicBezTo>
                  <a:close/>
                  <a:moveTo>
                    <a:pt x="123" y="54"/>
                  </a:moveTo>
                  <a:cubicBezTo>
                    <a:pt x="129" y="54"/>
                    <a:pt x="134" y="58"/>
                    <a:pt x="134" y="64"/>
                  </a:cubicBezTo>
                  <a:cubicBezTo>
                    <a:pt x="134" y="70"/>
                    <a:pt x="129" y="74"/>
                    <a:pt x="123" y="74"/>
                  </a:cubicBezTo>
                  <a:cubicBezTo>
                    <a:pt x="118" y="74"/>
                    <a:pt x="113" y="70"/>
                    <a:pt x="113" y="64"/>
                  </a:cubicBezTo>
                  <a:cubicBezTo>
                    <a:pt x="113" y="58"/>
                    <a:pt x="118" y="54"/>
                    <a:pt x="123" y="54"/>
                  </a:cubicBezTo>
                  <a:close/>
                  <a:moveTo>
                    <a:pt x="95" y="54"/>
                  </a:moveTo>
                  <a:cubicBezTo>
                    <a:pt x="101" y="54"/>
                    <a:pt x="106" y="58"/>
                    <a:pt x="106" y="64"/>
                  </a:cubicBezTo>
                  <a:cubicBezTo>
                    <a:pt x="106" y="70"/>
                    <a:pt x="101" y="74"/>
                    <a:pt x="95" y="74"/>
                  </a:cubicBezTo>
                  <a:cubicBezTo>
                    <a:pt x="90" y="74"/>
                    <a:pt x="85" y="70"/>
                    <a:pt x="85" y="64"/>
                  </a:cubicBezTo>
                  <a:cubicBezTo>
                    <a:pt x="85" y="58"/>
                    <a:pt x="90" y="54"/>
                    <a:pt x="95" y="54"/>
                  </a:cubicBezTo>
                  <a:close/>
                  <a:moveTo>
                    <a:pt x="67" y="54"/>
                  </a:moveTo>
                  <a:cubicBezTo>
                    <a:pt x="73" y="54"/>
                    <a:pt x="77" y="58"/>
                    <a:pt x="77" y="64"/>
                  </a:cubicBezTo>
                  <a:cubicBezTo>
                    <a:pt x="77" y="70"/>
                    <a:pt x="73" y="74"/>
                    <a:pt x="67" y="74"/>
                  </a:cubicBezTo>
                  <a:cubicBezTo>
                    <a:pt x="61" y="74"/>
                    <a:pt x="57" y="70"/>
                    <a:pt x="57" y="64"/>
                  </a:cubicBezTo>
                  <a:cubicBezTo>
                    <a:pt x="57" y="58"/>
                    <a:pt x="61" y="54"/>
                    <a:pt x="67" y="54"/>
                  </a:cubicBezTo>
                  <a:close/>
                  <a:moveTo>
                    <a:pt x="39" y="54"/>
                  </a:moveTo>
                  <a:cubicBezTo>
                    <a:pt x="45" y="54"/>
                    <a:pt x="49" y="58"/>
                    <a:pt x="49" y="64"/>
                  </a:cubicBezTo>
                  <a:cubicBezTo>
                    <a:pt x="49" y="70"/>
                    <a:pt x="45" y="74"/>
                    <a:pt x="39" y="74"/>
                  </a:cubicBezTo>
                  <a:cubicBezTo>
                    <a:pt x="33" y="74"/>
                    <a:pt x="29" y="70"/>
                    <a:pt x="29" y="64"/>
                  </a:cubicBezTo>
                  <a:cubicBezTo>
                    <a:pt x="29" y="58"/>
                    <a:pt x="33" y="54"/>
                    <a:pt x="39" y="54"/>
                  </a:cubicBezTo>
                  <a:close/>
                  <a:moveTo>
                    <a:pt x="208" y="27"/>
                  </a:moveTo>
                  <a:cubicBezTo>
                    <a:pt x="214" y="27"/>
                    <a:pt x="218" y="32"/>
                    <a:pt x="218" y="37"/>
                  </a:cubicBezTo>
                  <a:cubicBezTo>
                    <a:pt x="218" y="43"/>
                    <a:pt x="214" y="48"/>
                    <a:pt x="208" y="48"/>
                  </a:cubicBezTo>
                  <a:cubicBezTo>
                    <a:pt x="202" y="48"/>
                    <a:pt x="198" y="43"/>
                    <a:pt x="198" y="37"/>
                  </a:cubicBezTo>
                  <a:cubicBezTo>
                    <a:pt x="198" y="32"/>
                    <a:pt x="202" y="27"/>
                    <a:pt x="208" y="27"/>
                  </a:cubicBezTo>
                  <a:close/>
                  <a:moveTo>
                    <a:pt x="180" y="27"/>
                  </a:moveTo>
                  <a:cubicBezTo>
                    <a:pt x="186" y="27"/>
                    <a:pt x="190" y="32"/>
                    <a:pt x="190" y="37"/>
                  </a:cubicBezTo>
                  <a:cubicBezTo>
                    <a:pt x="190" y="43"/>
                    <a:pt x="186" y="48"/>
                    <a:pt x="180" y="48"/>
                  </a:cubicBezTo>
                  <a:cubicBezTo>
                    <a:pt x="174" y="48"/>
                    <a:pt x="170" y="43"/>
                    <a:pt x="170" y="37"/>
                  </a:cubicBezTo>
                  <a:cubicBezTo>
                    <a:pt x="170" y="32"/>
                    <a:pt x="174" y="27"/>
                    <a:pt x="180" y="27"/>
                  </a:cubicBezTo>
                  <a:close/>
                  <a:moveTo>
                    <a:pt x="152" y="27"/>
                  </a:moveTo>
                  <a:cubicBezTo>
                    <a:pt x="157" y="27"/>
                    <a:pt x="162" y="32"/>
                    <a:pt x="162" y="37"/>
                  </a:cubicBezTo>
                  <a:cubicBezTo>
                    <a:pt x="162" y="43"/>
                    <a:pt x="157" y="48"/>
                    <a:pt x="152" y="48"/>
                  </a:cubicBezTo>
                  <a:cubicBezTo>
                    <a:pt x="146" y="48"/>
                    <a:pt x="141" y="43"/>
                    <a:pt x="141" y="37"/>
                  </a:cubicBezTo>
                  <a:cubicBezTo>
                    <a:pt x="141" y="32"/>
                    <a:pt x="146" y="27"/>
                    <a:pt x="152" y="27"/>
                  </a:cubicBezTo>
                  <a:close/>
                  <a:moveTo>
                    <a:pt x="123" y="27"/>
                  </a:moveTo>
                  <a:cubicBezTo>
                    <a:pt x="129" y="27"/>
                    <a:pt x="134" y="32"/>
                    <a:pt x="134" y="37"/>
                  </a:cubicBezTo>
                  <a:cubicBezTo>
                    <a:pt x="134" y="43"/>
                    <a:pt x="129" y="48"/>
                    <a:pt x="123" y="48"/>
                  </a:cubicBezTo>
                  <a:cubicBezTo>
                    <a:pt x="118" y="48"/>
                    <a:pt x="113" y="43"/>
                    <a:pt x="113" y="37"/>
                  </a:cubicBezTo>
                  <a:cubicBezTo>
                    <a:pt x="113" y="32"/>
                    <a:pt x="118" y="27"/>
                    <a:pt x="123" y="27"/>
                  </a:cubicBezTo>
                  <a:close/>
                  <a:moveTo>
                    <a:pt x="95" y="27"/>
                  </a:moveTo>
                  <a:cubicBezTo>
                    <a:pt x="101" y="27"/>
                    <a:pt x="106" y="32"/>
                    <a:pt x="106" y="37"/>
                  </a:cubicBezTo>
                  <a:cubicBezTo>
                    <a:pt x="106" y="43"/>
                    <a:pt x="101" y="48"/>
                    <a:pt x="95" y="48"/>
                  </a:cubicBezTo>
                  <a:cubicBezTo>
                    <a:pt x="90" y="48"/>
                    <a:pt x="85" y="43"/>
                    <a:pt x="85" y="37"/>
                  </a:cubicBezTo>
                  <a:cubicBezTo>
                    <a:pt x="85" y="32"/>
                    <a:pt x="90" y="27"/>
                    <a:pt x="95" y="27"/>
                  </a:cubicBezTo>
                  <a:close/>
                  <a:moveTo>
                    <a:pt x="67" y="27"/>
                  </a:moveTo>
                  <a:cubicBezTo>
                    <a:pt x="73" y="27"/>
                    <a:pt x="77" y="32"/>
                    <a:pt x="77" y="37"/>
                  </a:cubicBezTo>
                  <a:cubicBezTo>
                    <a:pt x="77" y="43"/>
                    <a:pt x="73" y="48"/>
                    <a:pt x="67" y="48"/>
                  </a:cubicBezTo>
                  <a:cubicBezTo>
                    <a:pt x="61" y="48"/>
                    <a:pt x="57" y="43"/>
                    <a:pt x="57" y="37"/>
                  </a:cubicBezTo>
                  <a:cubicBezTo>
                    <a:pt x="57" y="32"/>
                    <a:pt x="61" y="27"/>
                    <a:pt x="67" y="27"/>
                  </a:cubicBezTo>
                  <a:close/>
                  <a:moveTo>
                    <a:pt x="152" y="0"/>
                  </a:moveTo>
                  <a:cubicBezTo>
                    <a:pt x="157" y="0"/>
                    <a:pt x="162" y="5"/>
                    <a:pt x="162" y="11"/>
                  </a:cubicBezTo>
                  <a:cubicBezTo>
                    <a:pt x="162" y="16"/>
                    <a:pt x="157" y="21"/>
                    <a:pt x="152" y="21"/>
                  </a:cubicBezTo>
                  <a:cubicBezTo>
                    <a:pt x="146" y="21"/>
                    <a:pt x="141" y="16"/>
                    <a:pt x="141" y="11"/>
                  </a:cubicBezTo>
                  <a:cubicBezTo>
                    <a:pt x="141" y="5"/>
                    <a:pt x="146" y="0"/>
                    <a:pt x="152" y="0"/>
                  </a:cubicBezTo>
                  <a:close/>
                  <a:moveTo>
                    <a:pt x="123" y="0"/>
                  </a:moveTo>
                  <a:cubicBezTo>
                    <a:pt x="129" y="0"/>
                    <a:pt x="134" y="5"/>
                    <a:pt x="134" y="11"/>
                  </a:cubicBezTo>
                  <a:cubicBezTo>
                    <a:pt x="134" y="16"/>
                    <a:pt x="129" y="21"/>
                    <a:pt x="123" y="21"/>
                  </a:cubicBezTo>
                  <a:cubicBezTo>
                    <a:pt x="118" y="21"/>
                    <a:pt x="113" y="16"/>
                    <a:pt x="113" y="11"/>
                  </a:cubicBezTo>
                  <a:cubicBezTo>
                    <a:pt x="113" y="5"/>
                    <a:pt x="118" y="0"/>
                    <a:pt x="123" y="0"/>
                  </a:cubicBezTo>
                  <a:close/>
                </a:path>
              </a:pathLst>
            </a:custGeom>
            <a:solidFill>
              <a:srgbClr val="01BCFF">
                <a:alpha val="4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Freeform 40220"/>
            <p:cNvSpPr>
              <a:spLocks noEditPoints="1"/>
            </p:cNvSpPr>
            <p:nvPr/>
          </p:nvSpPr>
          <p:spPr bwMode="auto">
            <a:xfrm>
              <a:off x="2164991" y="3235789"/>
              <a:ext cx="2119313" cy="2817813"/>
            </a:xfrm>
            <a:custGeom>
              <a:avLst/>
              <a:gdLst>
                <a:gd name="T0" fmla="*/ 39 w 500"/>
                <a:gd name="T1" fmla="*/ 0 h 664"/>
                <a:gd name="T2" fmla="*/ 106 w 500"/>
                <a:gd name="T3" fmla="*/ 10 h 664"/>
                <a:gd name="T4" fmla="*/ 39 w 500"/>
                <a:gd name="T5" fmla="*/ 47 h 664"/>
                <a:gd name="T6" fmla="*/ 85 w 500"/>
                <a:gd name="T7" fmla="*/ 37 h 664"/>
                <a:gd name="T8" fmla="*/ 67 w 500"/>
                <a:gd name="T9" fmla="*/ 53 h 664"/>
                <a:gd name="T10" fmla="*/ 180 w 500"/>
                <a:gd name="T11" fmla="*/ 53 h 664"/>
                <a:gd name="T12" fmla="*/ 275 w 500"/>
                <a:gd name="T13" fmla="*/ 64 h 664"/>
                <a:gd name="T14" fmla="*/ 123 w 500"/>
                <a:gd name="T15" fmla="*/ 101 h 664"/>
                <a:gd name="T16" fmla="*/ 169 w 500"/>
                <a:gd name="T17" fmla="*/ 91 h 664"/>
                <a:gd name="T18" fmla="*/ 208 w 500"/>
                <a:gd name="T19" fmla="*/ 107 h 664"/>
                <a:gd name="T20" fmla="*/ 264 w 500"/>
                <a:gd name="T21" fmla="*/ 134 h 664"/>
                <a:gd name="T22" fmla="*/ 331 w 500"/>
                <a:gd name="T23" fmla="*/ 144 h 664"/>
                <a:gd name="T24" fmla="*/ 236 w 500"/>
                <a:gd name="T25" fmla="*/ 181 h 664"/>
                <a:gd name="T26" fmla="*/ 282 w 500"/>
                <a:gd name="T27" fmla="*/ 171 h 664"/>
                <a:gd name="T28" fmla="*/ 349 w 500"/>
                <a:gd name="T29" fmla="*/ 161 h 664"/>
                <a:gd name="T30" fmla="*/ 208 w 500"/>
                <a:gd name="T31" fmla="*/ 187 h 664"/>
                <a:gd name="T32" fmla="*/ 275 w 500"/>
                <a:gd name="T33" fmla="*/ 198 h 664"/>
                <a:gd name="T34" fmla="*/ 321 w 500"/>
                <a:gd name="T35" fmla="*/ 208 h 664"/>
                <a:gd name="T36" fmla="*/ 367 w 500"/>
                <a:gd name="T37" fmla="*/ 198 h 664"/>
                <a:gd name="T38" fmla="*/ 434 w 500"/>
                <a:gd name="T39" fmla="*/ 187 h 664"/>
                <a:gd name="T40" fmla="*/ 264 w 500"/>
                <a:gd name="T41" fmla="*/ 214 h 664"/>
                <a:gd name="T42" fmla="*/ 331 w 500"/>
                <a:gd name="T43" fmla="*/ 225 h 664"/>
                <a:gd name="T44" fmla="*/ 377 w 500"/>
                <a:gd name="T45" fmla="*/ 235 h 664"/>
                <a:gd name="T46" fmla="*/ 423 w 500"/>
                <a:gd name="T47" fmla="*/ 225 h 664"/>
                <a:gd name="T48" fmla="*/ 490 w 500"/>
                <a:gd name="T49" fmla="*/ 214 h 664"/>
                <a:gd name="T50" fmla="*/ 293 w 500"/>
                <a:gd name="T51" fmla="*/ 241 h 664"/>
                <a:gd name="T52" fmla="*/ 359 w 500"/>
                <a:gd name="T53" fmla="*/ 251 h 664"/>
                <a:gd name="T54" fmla="*/ 405 w 500"/>
                <a:gd name="T55" fmla="*/ 262 h 664"/>
                <a:gd name="T56" fmla="*/ 451 w 500"/>
                <a:gd name="T57" fmla="*/ 251 h 664"/>
                <a:gd name="T58" fmla="*/ 264 w 500"/>
                <a:gd name="T59" fmla="*/ 268 h 664"/>
                <a:gd name="T60" fmla="*/ 349 w 500"/>
                <a:gd name="T61" fmla="*/ 268 h 664"/>
                <a:gd name="T62" fmla="*/ 416 w 500"/>
                <a:gd name="T63" fmla="*/ 278 h 664"/>
                <a:gd name="T64" fmla="*/ 462 w 500"/>
                <a:gd name="T65" fmla="*/ 289 h 664"/>
                <a:gd name="T66" fmla="*/ 254 w 500"/>
                <a:gd name="T67" fmla="*/ 305 h 664"/>
                <a:gd name="T68" fmla="*/ 321 w 500"/>
                <a:gd name="T69" fmla="*/ 295 h 664"/>
                <a:gd name="T70" fmla="*/ 405 w 500"/>
                <a:gd name="T71" fmla="*/ 295 h 664"/>
                <a:gd name="T72" fmla="*/ 472 w 500"/>
                <a:gd name="T73" fmla="*/ 305 h 664"/>
                <a:gd name="T74" fmla="*/ 293 w 500"/>
                <a:gd name="T75" fmla="*/ 342 h 664"/>
                <a:gd name="T76" fmla="*/ 339 w 500"/>
                <a:gd name="T77" fmla="*/ 332 h 664"/>
                <a:gd name="T78" fmla="*/ 405 w 500"/>
                <a:gd name="T79" fmla="*/ 322 h 664"/>
                <a:gd name="T80" fmla="*/ 264 w 500"/>
                <a:gd name="T81" fmla="*/ 348 h 664"/>
                <a:gd name="T82" fmla="*/ 331 w 500"/>
                <a:gd name="T83" fmla="*/ 359 h 664"/>
                <a:gd name="T84" fmla="*/ 377 w 500"/>
                <a:gd name="T85" fmla="*/ 369 h 664"/>
                <a:gd name="T86" fmla="*/ 423 w 500"/>
                <a:gd name="T87" fmla="*/ 359 h 664"/>
                <a:gd name="T88" fmla="*/ 293 w 500"/>
                <a:gd name="T89" fmla="*/ 375 h 664"/>
                <a:gd name="T90" fmla="*/ 377 w 500"/>
                <a:gd name="T91" fmla="*/ 375 h 664"/>
                <a:gd name="T92" fmla="*/ 275 w 500"/>
                <a:gd name="T93" fmla="*/ 412 h 664"/>
                <a:gd name="T94" fmla="*/ 321 w 500"/>
                <a:gd name="T95" fmla="*/ 423 h 664"/>
                <a:gd name="T96" fmla="*/ 367 w 500"/>
                <a:gd name="T97" fmla="*/ 412 h 664"/>
                <a:gd name="T98" fmla="*/ 293 w 500"/>
                <a:gd name="T99" fmla="*/ 429 h 664"/>
                <a:gd name="T100" fmla="*/ 377 w 500"/>
                <a:gd name="T101" fmla="*/ 429 h 664"/>
                <a:gd name="T102" fmla="*/ 303 w 500"/>
                <a:gd name="T103" fmla="*/ 466 h 664"/>
                <a:gd name="T104" fmla="*/ 349 w 500"/>
                <a:gd name="T105" fmla="*/ 476 h 664"/>
                <a:gd name="T106" fmla="*/ 282 w 500"/>
                <a:gd name="T107" fmla="*/ 493 h 664"/>
                <a:gd name="T108" fmla="*/ 264 w 500"/>
                <a:gd name="T109" fmla="*/ 509 h 664"/>
                <a:gd name="T110" fmla="*/ 293 w 500"/>
                <a:gd name="T111" fmla="*/ 536 h 664"/>
                <a:gd name="T112" fmla="*/ 303 w 500"/>
                <a:gd name="T113" fmla="*/ 573 h 664"/>
                <a:gd name="T114" fmla="*/ 293 w 500"/>
                <a:gd name="T115" fmla="*/ 610 h 664"/>
                <a:gd name="T116" fmla="*/ 282 w 500"/>
                <a:gd name="T117" fmla="*/ 627 h 664"/>
                <a:gd name="T118" fmla="*/ 321 w 500"/>
                <a:gd name="T119" fmla="*/ 643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0" h="664">
                  <a:moveTo>
                    <a:pt x="264" y="107"/>
                  </a:moveTo>
                  <a:cubicBezTo>
                    <a:pt x="270" y="107"/>
                    <a:pt x="275" y="112"/>
                    <a:pt x="275" y="117"/>
                  </a:cubicBezTo>
                  <a:cubicBezTo>
                    <a:pt x="275" y="123"/>
                    <a:pt x="270" y="128"/>
                    <a:pt x="264" y="128"/>
                  </a:cubicBezTo>
                  <a:cubicBezTo>
                    <a:pt x="259" y="128"/>
                    <a:pt x="254" y="123"/>
                    <a:pt x="254" y="117"/>
                  </a:cubicBezTo>
                  <a:cubicBezTo>
                    <a:pt x="254" y="112"/>
                    <a:pt x="259" y="107"/>
                    <a:pt x="264" y="107"/>
                  </a:cubicBezTo>
                  <a:close/>
                  <a:moveTo>
                    <a:pt x="11" y="0"/>
                  </a:moveTo>
                  <a:cubicBezTo>
                    <a:pt x="16" y="0"/>
                    <a:pt x="21" y="4"/>
                    <a:pt x="21" y="10"/>
                  </a:cubicBezTo>
                  <a:cubicBezTo>
                    <a:pt x="21" y="16"/>
                    <a:pt x="16" y="20"/>
                    <a:pt x="11" y="20"/>
                  </a:cubicBez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lose/>
                  <a:moveTo>
                    <a:pt x="39" y="0"/>
                  </a:moveTo>
                  <a:cubicBezTo>
                    <a:pt x="45" y="0"/>
                    <a:pt x="49" y="4"/>
                    <a:pt x="49" y="10"/>
                  </a:cubicBezTo>
                  <a:cubicBezTo>
                    <a:pt x="49" y="16"/>
                    <a:pt x="45" y="20"/>
                    <a:pt x="39" y="20"/>
                  </a:cubicBezTo>
                  <a:cubicBezTo>
                    <a:pt x="33" y="20"/>
                    <a:pt x="29" y="16"/>
                    <a:pt x="29" y="10"/>
                  </a:cubicBezTo>
                  <a:cubicBezTo>
                    <a:pt x="29" y="4"/>
                    <a:pt x="33" y="0"/>
                    <a:pt x="39" y="0"/>
                  </a:cubicBezTo>
                  <a:close/>
                  <a:moveTo>
                    <a:pt x="67" y="0"/>
                  </a:moveTo>
                  <a:cubicBezTo>
                    <a:pt x="73" y="0"/>
                    <a:pt x="77" y="4"/>
                    <a:pt x="77" y="10"/>
                  </a:cubicBezTo>
                  <a:cubicBezTo>
                    <a:pt x="77" y="16"/>
                    <a:pt x="73" y="20"/>
                    <a:pt x="67" y="20"/>
                  </a:cubicBezTo>
                  <a:cubicBezTo>
                    <a:pt x="61" y="20"/>
                    <a:pt x="57" y="16"/>
                    <a:pt x="57" y="10"/>
                  </a:cubicBezTo>
                  <a:cubicBezTo>
                    <a:pt x="57" y="4"/>
                    <a:pt x="61" y="0"/>
                    <a:pt x="67" y="0"/>
                  </a:cubicBezTo>
                  <a:close/>
                  <a:moveTo>
                    <a:pt x="95" y="0"/>
                  </a:moveTo>
                  <a:cubicBezTo>
                    <a:pt x="101" y="0"/>
                    <a:pt x="106" y="4"/>
                    <a:pt x="106" y="10"/>
                  </a:cubicBezTo>
                  <a:cubicBezTo>
                    <a:pt x="106" y="16"/>
                    <a:pt x="101" y="20"/>
                    <a:pt x="95" y="20"/>
                  </a:cubicBezTo>
                  <a:cubicBezTo>
                    <a:pt x="90" y="20"/>
                    <a:pt x="85" y="16"/>
                    <a:pt x="85" y="10"/>
                  </a:cubicBezTo>
                  <a:cubicBezTo>
                    <a:pt x="85" y="4"/>
                    <a:pt x="90" y="0"/>
                    <a:pt x="95" y="0"/>
                  </a:cubicBezTo>
                  <a:close/>
                  <a:moveTo>
                    <a:pt x="123" y="0"/>
                  </a:moveTo>
                  <a:cubicBezTo>
                    <a:pt x="129" y="0"/>
                    <a:pt x="134" y="4"/>
                    <a:pt x="134" y="10"/>
                  </a:cubicBezTo>
                  <a:cubicBezTo>
                    <a:pt x="134" y="16"/>
                    <a:pt x="129" y="20"/>
                    <a:pt x="123" y="20"/>
                  </a:cubicBezTo>
                  <a:cubicBezTo>
                    <a:pt x="118" y="20"/>
                    <a:pt x="113" y="16"/>
                    <a:pt x="113" y="10"/>
                  </a:cubicBezTo>
                  <a:cubicBezTo>
                    <a:pt x="113" y="4"/>
                    <a:pt x="118" y="0"/>
                    <a:pt x="123" y="0"/>
                  </a:cubicBezTo>
                  <a:close/>
                  <a:moveTo>
                    <a:pt x="39" y="27"/>
                  </a:moveTo>
                  <a:cubicBezTo>
                    <a:pt x="45" y="27"/>
                    <a:pt x="49" y="31"/>
                    <a:pt x="49" y="37"/>
                  </a:cubicBezTo>
                  <a:cubicBezTo>
                    <a:pt x="49" y="43"/>
                    <a:pt x="45" y="47"/>
                    <a:pt x="39" y="47"/>
                  </a:cubicBezTo>
                  <a:cubicBezTo>
                    <a:pt x="33" y="47"/>
                    <a:pt x="29" y="43"/>
                    <a:pt x="29" y="37"/>
                  </a:cubicBezTo>
                  <a:cubicBezTo>
                    <a:pt x="29" y="31"/>
                    <a:pt x="33" y="27"/>
                    <a:pt x="39" y="27"/>
                  </a:cubicBezTo>
                  <a:close/>
                  <a:moveTo>
                    <a:pt x="67" y="27"/>
                  </a:moveTo>
                  <a:cubicBezTo>
                    <a:pt x="73" y="27"/>
                    <a:pt x="77" y="31"/>
                    <a:pt x="77" y="37"/>
                  </a:cubicBezTo>
                  <a:cubicBezTo>
                    <a:pt x="77" y="43"/>
                    <a:pt x="73" y="47"/>
                    <a:pt x="67" y="47"/>
                  </a:cubicBezTo>
                  <a:cubicBezTo>
                    <a:pt x="61" y="47"/>
                    <a:pt x="57" y="43"/>
                    <a:pt x="57" y="37"/>
                  </a:cubicBezTo>
                  <a:cubicBezTo>
                    <a:pt x="57" y="31"/>
                    <a:pt x="61" y="27"/>
                    <a:pt x="67" y="27"/>
                  </a:cubicBezTo>
                  <a:close/>
                  <a:moveTo>
                    <a:pt x="95" y="27"/>
                  </a:moveTo>
                  <a:cubicBezTo>
                    <a:pt x="101" y="27"/>
                    <a:pt x="106" y="31"/>
                    <a:pt x="106" y="37"/>
                  </a:cubicBezTo>
                  <a:cubicBezTo>
                    <a:pt x="106" y="43"/>
                    <a:pt x="101" y="47"/>
                    <a:pt x="95" y="47"/>
                  </a:cubicBezTo>
                  <a:cubicBezTo>
                    <a:pt x="90" y="47"/>
                    <a:pt x="85" y="43"/>
                    <a:pt x="85" y="37"/>
                  </a:cubicBezTo>
                  <a:cubicBezTo>
                    <a:pt x="85" y="31"/>
                    <a:pt x="90" y="27"/>
                    <a:pt x="95" y="27"/>
                  </a:cubicBezTo>
                  <a:close/>
                  <a:moveTo>
                    <a:pt x="123" y="27"/>
                  </a:moveTo>
                  <a:cubicBezTo>
                    <a:pt x="129" y="27"/>
                    <a:pt x="134" y="31"/>
                    <a:pt x="134" y="37"/>
                  </a:cubicBezTo>
                  <a:cubicBezTo>
                    <a:pt x="134" y="43"/>
                    <a:pt x="129" y="47"/>
                    <a:pt x="123" y="47"/>
                  </a:cubicBezTo>
                  <a:cubicBezTo>
                    <a:pt x="118" y="47"/>
                    <a:pt x="113" y="43"/>
                    <a:pt x="113" y="37"/>
                  </a:cubicBezTo>
                  <a:cubicBezTo>
                    <a:pt x="113" y="31"/>
                    <a:pt x="118" y="27"/>
                    <a:pt x="123" y="27"/>
                  </a:cubicBezTo>
                  <a:close/>
                  <a:moveTo>
                    <a:pt x="67" y="53"/>
                  </a:moveTo>
                  <a:cubicBezTo>
                    <a:pt x="73" y="53"/>
                    <a:pt x="77" y="58"/>
                    <a:pt x="77" y="64"/>
                  </a:cubicBezTo>
                  <a:cubicBezTo>
                    <a:pt x="77" y="69"/>
                    <a:pt x="73" y="74"/>
                    <a:pt x="67" y="74"/>
                  </a:cubicBezTo>
                  <a:cubicBezTo>
                    <a:pt x="61" y="74"/>
                    <a:pt x="57" y="69"/>
                    <a:pt x="57" y="64"/>
                  </a:cubicBezTo>
                  <a:cubicBezTo>
                    <a:pt x="57" y="58"/>
                    <a:pt x="61" y="53"/>
                    <a:pt x="67" y="53"/>
                  </a:cubicBezTo>
                  <a:close/>
                  <a:moveTo>
                    <a:pt x="95" y="53"/>
                  </a:moveTo>
                  <a:cubicBezTo>
                    <a:pt x="101" y="53"/>
                    <a:pt x="106" y="58"/>
                    <a:pt x="106" y="64"/>
                  </a:cubicBezTo>
                  <a:cubicBezTo>
                    <a:pt x="106" y="69"/>
                    <a:pt x="101" y="74"/>
                    <a:pt x="95" y="74"/>
                  </a:cubicBezTo>
                  <a:cubicBezTo>
                    <a:pt x="90" y="74"/>
                    <a:pt x="85" y="69"/>
                    <a:pt x="85" y="64"/>
                  </a:cubicBezTo>
                  <a:cubicBezTo>
                    <a:pt x="85" y="58"/>
                    <a:pt x="90" y="53"/>
                    <a:pt x="95" y="53"/>
                  </a:cubicBezTo>
                  <a:close/>
                  <a:moveTo>
                    <a:pt x="123" y="53"/>
                  </a:moveTo>
                  <a:cubicBezTo>
                    <a:pt x="129" y="53"/>
                    <a:pt x="134" y="58"/>
                    <a:pt x="134" y="64"/>
                  </a:cubicBezTo>
                  <a:cubicBezTo>
                    <a:pt x="134" y="69"/>
                    <a:pt x="129" y="74"/>
                    <a:pt x="123" y="74"/>
                  </a:cubicBezTo>
                  <a:cubicBezTo>
                    <a:pt x="118" y="74"/>
                    <a:pt x="113" y="69"/>
                    <a:pt x="113" y="64"/>
                  </a:cubicBezTo>
                  <a:cubicBezTo>
                    <a:pt x="113" y="58"/>
                    <a:pt x="118" y="53"/>
                    <a:pt x="123" y="53"/>
                  </a:cubicBezTo>
                  <a:close/>
                  <a:moveTo>
                    <a:pt x="180" y="53"/>
                  </a:moveTo>
                  <a:cubicBezTo>
                    <a:pt x="186" y="53"/>
                    <a:pt x="190" y="58"/>
                    <a:pt x="190" y="64"/>
                  </a:cubicBezTo>
                  <a:cubicBezTo>
                    <a:pt x="190" y="69"/>
                    <a:pt x="186" y="74"/>
                    <a:pt x="180" y="74"/>
                  </a:cubicBezTo>
                  <a:cubicBezTo>
                    <a:pt x="174" y="74"/>
                    <a:pt x="169" y="69"/>
                    <a:pt x="169" y="64"/>
                  </a:cubicBezTo>
                  <a:cubicBezTo>
                    <a:pt x="169" y="58"/>
                    <a:pt x="174" y="53"/>
                    <a:pt x="180" y="53"/>
                  </a:cubicBezTo>
                  <a:close/>
                  <a:moveTo>
                    <a:pt x="236" y="53"/>
                  </a:moveTo>
                  <a:cubicBezTo>
                    <a:pt x="242" y="53"/>
                    <a:pt x="247" y="58"/>
                    <a:pt x="247" y="64"/>
                  </a:cubicBezTo>
                  <a:cubicBezTo>
                    <a:pt x="247" y="69"/>
                    <a:pt x="242" y="74"/>
                    <a:pt x="236" y="74"/>
                  </a:cubicBezTo>
                  <a:cubicBezTo>
                    <a:pt x="230" y="74"/>
                    <a:pt x="226" y="69"/>
                    <a:pt x="226" y="64"/>
                  </a:cubicBezTo>
                  <a:cubicBezTo>
                    <a:pt x="226" y="58"/>
                    <a:pt x="230" y="53"/>
                    <a:pt x="236" y="53"/>
                  </a:cubicBezTo>
                  <a:close/>
                  <a:moveTo>
                    <a:pt x="264" y="53"/>
                  </a:moveTo>
                  <a:cubicBezTo>
                    <a:pt x="270" y="53"/>
                    <a:pt x="275" y="58"/>
                    <a:pt x="275" y="64"/>
                  </a:cubicBezTo>
                  <a:cubicBezTo>
                    <a:pt x="275" y="69"/>
                    <a:pt x="270" y="74"/>
                    <a:pt x="264" y="74"/>
                  </a:cubicBezTo>
                  <a:cubicBezTo>
                    <a:pt x="259" y="74"/>
                    <a:pt x="254" y="69"/>
                    <a:pt x="254" y="64"/>
                  </a:cubicBezTo>
                  <a:cubicBezTo>
                    <a:pt x="254" y="58"/>
                    <a:pt x="259" y="53"/>
                    <a:pt x="264" y="53"/>
                  </a:cubicBezTo>
                  <a:close/>
                  <a:moveTo>
                    <a:pt x="95" y="80"/>
                  </a:moveTo>
                  <a:cubicBezTo>
                    <a:pt x="101" y="80"/>
                    <a:pt x="106" y="85"/>
                    <a:pt x="106" y="91"/>
                  </a:cubicBezTo>
                  <a:cubicBezTo>
                    <a:pt x="106" y="96"/>
                    <a:pt x="101" y="101"/>
                    <a:pt x="95" y="101"/>
                  </a:cubicBezTo>
                  <a:cubicBezTo>
                    <a:pt x="90" y="101"/>
                    <a:pt x="85" y="96"/>
                    <a:pt x="85" y="91"/>
                  </a:cubicBezTo>
                  <a:cubicBezTo>
                    <a:pt x="85" y="85"/>
                    <a:pt x="90" y="80"/>
                    <a:pt x="95" y="80"/>
                  </a:cubicBezTo>
                  <a:close/>
                  <a:moveTo>
                    <a:pt x="123" y="80"/>
                  </a:moveTo>
                  <a:cubicBezTo>
                    <a:pt x="129" y="80"/>
                    <a:pt x="134" y="85"/>
                    <a:pt x="134" y="91"/>
                  </a:cubicBezTo>
                  <a:cubicBezTo>
                    <a:pt x="134" y="96"/>
                    <a:pt x="129" y="101"/>
                    <a:pt x="123" y="101"/>
                  </a:cubicBezTo>
                  <a:cubicBezTo>
                    <a:pt x="118" y="101"/>
                    <a:pt x="113" y="96"/>
                    <a:pt x="113" y="91"/>
                  </a:cubicBezTo>
                  <a:cubicBezTo>
                    <a:pt x="113" y="85"/>
                    <a:pt x="118" y="80"/>
                    <a:pt x="123" y="80"/>
                  </a:cubicBezTo>
                  <a:close/>
                  <a:moveTo>
                    <a:pt x="152" y="80"/>
                  </a:moveTo>
                  <a:cubicBezTo>
                    <a:pt x="157" y="80"/>
                    <a:pt x="162" y="85"/>
                    <a:pt x="162" y="91"/>
                  </a:cubicBezTo>
                  <a:cubicBezTo>
                    <a:pt x="162" y="96"/>
                    <a:pt x="157" y="101"/>
                    <a:pt x="152" y="101"/>
                  </a:cubicBezTo>
                  <a:cubicBezTo>
                    <a:pt x="146" y="101"/>
                    <a:pt x="141" y="96"/>
                    <a:pt x="141" y="91"/>
                  </a:cubicBezTo>
                  <a:cubicBezTo>
                    <a:pt x="141" y="85"/>
                    <a:pt x="146" y="80"/>
                    <a:pt x="152" y="80"/>
                  </a:cubicBezTo>
                  <a:close/>
                  <a:moveTo>
                    <a:pt x="180" y="80"/>
                  </a:moveTo>
                  <a:cubicBezTo>
                    <a:pt x="186" y="80"/>
                    <a:pt x="190" y="85"/>
                    <a:pt x="190" y="91"/>
                  </a:cubicBezTo>
                  <a:cubicBezTo>
                    <a:pt x="190" y="96"/>
                    <a:pt x="186" y="101"/>
                    <a:pt x="180" y="101"/>
                  </a:cubicBezTo>
                  <a:cubicBezTo>
                    <a:pt x="174" y="101"/>
                    <a:pt x="169" y="96"/>
                    <a:pt x="169" y="91"/>
                  </a:cubicBezTo>
                  <a:cubicBezTo>
                    <a:pt x="169" y="85"/>
                    <a:pt x="174" y="80"/>
                    <a:pt x="180" y="80"/>
                  </a:cubicBezTo>
                  <a:close/>
                  <a:moveTo>
                    <a:pt x="180" y="107"/>
                  </a:moveTo>
                  <a:cubicBezTo>
                    <a:pt x="186" y="107"/>
                    <a:pt x="190" y="112"/>
                    <a:pt x="190" y="117"/>
                  </a:cubicBezTo>
                  <a:cubicBezTo>
                    <a:pt x="190" y="123"/>
                    <a:pt x="186" y="128"/>
                    <a:pt x="180" y="128"/>
                  </a:cubicBezTo>
                  <a:cubicBezTo>
                    <a:pt x="174" y="128"/>
                    <a:pt x="169" y="123"/>
                    <a:pt x="169" y="117"/>
                  </a:cubicBezTo>
                  <a:cubicBezTo>
                    <a:pt x="169" y="112"/>
                    <a:pt x="174" y="107"/>
                    <a:pt x="180" y="107"/>
                  </a:cubicBezTo>
                  <a:close/>
                  <a:moveTo>
                    <a:pt x="208" y="107"/>
                  </a:moveTo>
                  <a:cubicBezTo>
                    <a:pt x="214" y="107"/>
                    <a:pt x="218" y="112"/>
                    <a:pt x="218" y="117"/>
                  </a:cubicBezTo>
                  <a:cubicBezTo>
                    <a:pt x="218" y="123"/>
                    <a:pt x="214" y="128"/>
                    <a:pt x="208" y="128"/>
                  </a:cubicBezTo>
                  <a:cubicBezTo>
                    <a:pt x="202" y="128"/>
                    <a:pt x="198" y="123"/>
                    <a:pt x="198" y="117"/>
                  </a:cubicBezTo>
                  <a:cubicBezTo>
                    <a:pt x="198" y="112"/>
                    <a:pt x="202" y="107"/>
                    <a:pt x="208" y="107"/>
                  </a:cubicBezTo>
                  <a:close/>
                  <a:moveTo>
                    <a:pt x="208" y="134"/>
                  </a:moveTo>
                  <a:cubicBezTo>
                    <a:pt x="214" y="134"/>
                    <a:pt x="218" y="138"/>
                    <a:pt x="218" y="144"/>
                  </a:cubicBezTo>
                  <a:cubicBezTo>
                    <a:pt x="218" y="150"/>
                    <a:pt x="214" y="155"/>
                    <a:pt x="208" y="155"/>
                  </a:cubicBezTo>
                  <a:cubicBezTo>
                    <a:pt x="202" y="155"/>
                    <a:pt x="198" y="150"/>
                    <a:pt x="198" y="144"/>
                  </a:cubicBezTo>
                  <a:cubicBezTo>
                    <a:pt x="198" y="138"/>
                    <a:pt x="202" y="134"/>
                    <a:pt x="208" y="134"/>
                  </a:cubicBezTo>
                  <a:close/>
                  <a:moveTo>
                    <a:pt x="293" y="107"/>
                  </a:moveTo>
                  <a:cubicBezTo>
                    <a:pt x="298" y="107"/>
                    <a:pt x="303" y="112"/>
                    <a:pt x="303" y="117"/>
                  </a:cubicBezTo>
                  <a:cubicBezTo>
                    <a:pt x="303" y="123"/>
                    <a:pt x="298" y="128"/>
                    <a:pt x="293" y="128"/>
                  </a:cubicBezTo>
                  <a:cubicBezTo>
                    <a:pt x="287" y="128"/>
                    <a:pt x="282" y="123"/>
                    <a:pt x="282" y="117"/>
                  </a:cubicBezTo>
                  <a:cubicBezTo>
                    <a:pt x="282" y="112"/>
                    <a:pt x="287" y="107"/>
                    <a:pt x="293" y="107"/>
                  </a:cubicBezTo>
                  <a:close/>
                  <a:moveTo>
                    <a:pt x="264" y="134"/>
                  </a:moveTo>
                  <a:cubicBezTo>
                    <a:pt x="270" y="134"/>
                    <a:pt x="275" y="138"/>
                    <a:pt x="275" y="144"/>
                  </a:cubicBezTo>
                  <a:cubicBezTo>
                    <a:pt x="275" y="150"/>
                    <a:pt x="270" y="155"/>
                    <a:pt x="264" y="155"/>
                  </a:cubicBezTo>
                  <a:cubicBezTo>
                    <a:pt x="259" y="155"/>
                    <a:pt x="254" y="150"/>
                    <a:pt x="254" y="144"/>
                  </a:cubicBezTo>
                  <a:cubicBezTo>
                    <a:pt x="254" y="138"/>
                    <a:pt x="259" y="134"/>
                    <a:pt x="264" y="134"/>
                  </a:cubicBezTo>
                  <a:close/>
                  <a:moveTo>
                    <a:pt x="293" y="134"/>
                  </a:moveTo>
                  <a:cubicBezTo>
                    <a:pt x="298" y="134"/>
                    <a:pt x="303" y="138"/>
                    <a:pt x="303" y="144"/>
                  </a:cubicBezTo>
                  <a:cubicBezTo>
                    <a:pt x="303" y="150"/>
                    <a:pt x="298" y="155"/>
                    <a:pt x="293" y="155"/>
                  </a:cubicBezTo>
                  <a:cubicBezTo>
                    <a:pt x="287" y="155"/>
                    <a:pt x="282" y="150"/>
                    <a:pt x="282" y="144"/>
                  </a:cubicBezTo>
                  <a:cubicBezTo>
                    <a:pt x="282" y="138"/>
                    <a:pt x="287" y="134"/>
                    <a:pt x="293" y="134"/>
                  </a:cubicBezTo>
                  <a:close/>
                  <a:moveTo>
                    <a:pt x="321" y="134"/>
                  </a:moveTo>
                  <a:cubicBezTo>
                    <a:pt x="326" y="134"/>
                    <a:pt x="331" y="138"/>
                    <a:pt x="331" y="144"/>
                  </a:cubicBezTo>
                  <a:cubicBezTo>
                    <a:pt x="331" y="150"/>
                    <a:pt x="326" y="155"/>
                    <a:pt x="321" y="155"/>
                  </a:cubicBezTo>
                  <a:cubicBezTo>
                    <a:pt x="315" y="155"/>
                    <a:pt x="310" y="150"/>
                    <a:pt x="310" y="144"/>
                  </a:cubicBezTo>
                  <a:cubicBezTo>
                    <a:pt x="310" y="138"/>
                    <a:pt x="315" y="134"/>
                    <a:pt x="321" y="134"/>
                  </a:cubicBezTo>
                  <a:close/>
                  <a:moveTo>
                    <a:pt x="349" y="134"/>
                  </a:moveTo>
                  <a:cubicBezTo>
                    <a:pt x="355" y="134"/>
                    <a:pt x="359" y="138"/>
                    <a:pt x="359" y="144"/>
                  </a:cubicBezTo>
                  <a:cubicBezTo>
                    <a:pt x="359" y="150"/>
                    <a:pt x="355" y="155"/>
                    <a:pt x="349" y="155"/>
                  </a:cubicBezTo>
                  <a:cubicBezTo>
                    <a:pt x="343" y="155"/>
                    <a:pt x="339" y="150"/>
                    <a:pt x="339" y="144"/>
                  </a:cubicBezTo>
                  <a:cubicBezTo>
                    <a:pt x="339" y="138"/>
                    <a:pt x="343" y="134"/>
                    <a:pt x="349" y="134"/>
                  </a:cubicBezTo>
                  <a:close/>
                  <a:moveTo>
                    <a:pt x="236" y="161"/>
                  </a:moveTo>
                  <a:cubicBezTo>
                    <a:pt x="242" y="161"/>
                    <a:pt x="247" y="165"/>
                    <a:pt x="247" y="171"/>
                  </a:cubicBezTo>
                  <a:cubicBezTo>
                    <a:pt x="247" y="177"/>
                    <a:pt x="242" y="181"/>
                    <a:pt x="236" y="181"/>
                  </a:cubicBezTo>
                  <a:cubicBezTo>
                    <a:pt x="230" y="181"/>
                    <a:pt x="226" y="177"/>
                    <a:pt x="226" y="171"/>
                  </a:cubicBezTo>
                  <a:cubicBezTo>
                    <a:pt x="226" y="165"/>
                    <a:pt x="230" y="161"/>
                    <a:pt x="236" y="161"/>
                  </a:cubicBezTo>
                  <a:close/>
                  <a:moveTo>
                    <a:pt x="264" y="161"/>
                  </a:moveTo>
                  <a:cubicBezTo>
                    <a:pt x="270" y="161"/>
                    <a:pt x="275" y="165"/>
                    <a:pt x="275" y="171"/>
                  </a:cubicBezTo>
                  <a:cubicBezTo>
                    <a:pt x="275" y="177"/>
                    <a:pt x="270" y="181"/>
                    <a:pt x="264" y="181"/>
                  </a:cubicBezTo>
                  <a:cubicBezTo>
                    <a:pt x="259" y="181"/>
                    <a:pt x="254" y="177"/>
                    <a:pt x="254" y="171"/>
                  </a:cubicBezTo>
                  <a:cubicBezTo>
                    <a:pt x="254" y="165"/>
                    <a:pt x="259" y="161"/>
                    <a:pt x="264" y="161"/>
                  </a:cubicBezTo>
                  <a:close/>
                  <a:moveTo>
                    <a:pt x="293" y="161"/>
                  </a:moveTo>
                  <a:cubicBezTo>
                    <a:pt x="298" y="161"/>
                    <a:pt x="303" y="165"/>
                    <a:pt x="303" y="171"/>
                  </a:cubicBezTo>
                  <a:cubicBezTo>
                    <a:pt x="303" y="177"/>
                    <a:pt x="298" y="181"/>
                    <a:pt x="293" y="181"/>
                  </a:cubicBezTo>
                  <a:cubicBezTo>
                    <a:pt x="287" y="181"/>
                    <a:pt x="282" y="177"/>
                    <a:pt x="282" y="171"/>
                  </a:cubicBezTo>
                  <a:cubicBezTo>
                    <a:pt x="282" y="165"/>
                    <a:pt x="287" y="161"/>
                    <a:pt x="293" y="161"/>
                  </a:cubicBezTo>
                  <a:close/>
                  <a:moveTo>
                    <a:pt x="321" y="161"/>
                  </a:moveTo>
                  <a:cubicBezTo>
                    <a:pt x="326" y="161"/>
                    <a:pt x="331" y="165"/>
                    <a:pt x="331" y="171"/>
                  </a:cubicBezTo>
                  <a:cubicBezTo>
                    <a:pt x="331" y="177"/>
                    <a:pt x="326" y="181"/>
                    <a:pt x="321" y="181"/>
                  </a:cubicBezTo>
                  <a:cubicBezTo>
                    <a:pt x="315" y="181"/>
                    <a:pt x="310" y="177"/>
                    <a:pt x="310" y="171"/>
                  </a:cubicBezTo>
                  <a:cubicBezTo>
                    <a:pt x="310" y="165"/>
                    <a:pt x="315" y="161"/>
                    <a:pt x="321" y="161"/>
                  </a:cubicBezTo>
                  <a:close/>
                  <a:moveTo>
                    <a:pt x="349" y="161"/>
                  </a:moveTo>
                  <a:cubicBezTo>
                    <a:pt x="355" y="161"/>
                    <a:pt x="359" y="165"/>
                    <a:pt x="359" y="171"/>
                  </a:cubicBezTo>
                  <a:cubicBezTo>
                    <a:pt x="359" y="177"/>
                    <a:pt x="355" y="181"/>
                    <a:pt x="349" y="181"/>
                  </a:cubicBezTo>
                  <a:cubicBezTo>
                    <a:pt x="343" y="181"/>
                    <a:pt x="339" y="177"/>
                    <a:pt x="339" y="171"/>
                  </a:cubicBezTo>
                  <a:cubicBezTo>
                    <a:pt x="339" y="165"/>
                    <a:pt x="343" y="161"/>
                    <a:pt x="349" y="161"/>
                  </a:cubicBezTo>
                  <a:close/>
                  <a:moveTo>
                    <a:pt x="377" y="161"/>
                  </a:moveTo>
                  <a:cubicBezTo>
                    <a:pt x="383" y="161"/>
                    <a:pt x="387" y="165"/>
                    <a:pt x="387" y="171"/>
                  </a:cubicBezTo>
                  <a:cubicBezTo>
                    <a:pt x="387" y="177"/>
                    <a:pt x="383" y="181"/>
                    <a:pt x="377" y="181"/>
                  </a:cubicBezTo>
                  <a:cubicBezTo>
                    <a:pt x="371" y="181"/>
                    <a:pt x="367" y="177"/>
                    <a:pt x="367" y="171"/>
                  </a:cubicBezTo>
                  <a:cubicBezTo>
                    <a:pt x="367" y="165"/>
                    <a:pt x="371" y="161"/>
                    <a:pt x="377" y="161"/>
                  </a:cubicBezTo>
                  <a:close/>
                  <a:moveTo>
                    <a:pt x="405" y="161"/>
                  </a:moveTo>
                  <a:cubicBezTo>
                    <a:pt x="411" y="161"/>
                    <a:pt x="416" y="165"/>
                    <a:pt x="416" y="171"/>
                  </a:cubicBezTo>
                  <a:cubicBezTo>
                    <a:pt x="416" y="177"/>
                    <a:pt x="411" y="181"/>
                    <a:pt x="405" y="181"/>
                  </a:cubicBezTo>
                  <a:cubicBezTo>
                    <a:pt x="400" y="181"/>
                    <a:pt x="395" y="177"/>
                    <a:pt x="395" y="171"/>
                  </a:cubicBezTo>
                  <a:cubicBezTo>
                    <a:pt x="395" y="165"/>
                    <a:pt x="400" y="161"/>
                    <a:pt x="405" y="161"/>
                  </a:cubicBezTo>
                  <a:close/>
                  <a:moveTo>
                    <a:pt x="208" y="187"/>
                  </a:moveTo>
                  <a:cubicBezTo>
                    <a:pt x="214" y="187"/>
                    <a:pt x="218" y="192"/>
                    <a:pt x="218" y="198"/>
                  </a:cubicBezTo>
                  <a:cubicBezTo>
                    <a:pt x="218" y="204"/>
                    <a:pt x="214" y="208"/>
                    <a:pt x="208" y="208"/>
                  </a:cubicBezTo>
                  <a:cubicBezTo>
                    <a:pt x="202" y="208"/>
                    <a:pt x="198" y="204"/>
                    <a:pt x="198" y="198"/>
                  </a:cubicBezTo>
                  <a:cubicBezTo>
                    <a:pt x="198" y="192"/>
                    <a:pt x="202" y="187"/>
                    <a:pt x="208" y="187"/>
                  </a:cubicBezTo>
                  <a:close/>
                  <a:moveTo>
                    <a:pt x="236" y="187"/>
                  </a:moveTo>
                  <a:cubicBezTo>
                    <a:pt x="242" y="187"/>
                    <a:pt x="247" y="192"/>
                    <a:pt x="247" y="198"/>
                  </a:cubicBezTo>
                  <a:cubicBezTo>
                    <a:pt x="247" y="204"/>
                    <a:pt x="242" y="208"/>
                    <a:pt x="236" y="208"/>
                  </a:cubicBezTo>
                  <a:cubicBezTo>
                    <a:pt x="230" y="208"/>
                    <a:pt x="226" y="204"/>
                    <a:pt x="226" y="198"/>
                  </a:cubicBezTo>
                  <a:cubicBezTo>
                    <a:pt x="226" y="192"/>
                    <a:pt x="230" y="187"/>
                    <a:pt x="236" y="187"/>
                  </a:cubicBezTo>
                  <a:close/>
                  <a:moveTo>
                    <a:pt x="264" y="187"/>
                  </a:moveTo>
                  <a:cubicBezTo>
                    <a:pt x="270" y="187"/>
                    <a:pt x="275" y="192"/>
                    <a:pt x="275" y="198"/>
                  </a:cubicBezTo>
                  <a:cubicBezTo>
                    <a:pt x="275" y="204"/>
                    <a:pt x="270" y="208"/>
                    <a:pt x="264" y="208"/>
                  </a:cubicBezTo>
                  <a:cubicBezTo>
                    <a:pt x="259" y="208"/>
                    <a:pt x="254" y="204"/>
                    <a:pt x="254" y="198"/>
                  </a:cubicBezTo>
                  <a:cubicBezTo>
                    <a:pt x="254" y="192"/>
                    <a:pt x="259" y="187"/>
                    <a:pt x="264" y="187"/>
                  </a:cubicBezTo>
                  <a:close/>
                  <a:moveTo>
                    <a:pt x="293" y="187"/>
                  </a:moveTo>
                  <a:cubicBezTo>
                    <a:pt x="298" y="187"/>
                    <a:pt x="303" y="192"/>
                    <a:pt x="303" y="198"/>
                  </a:cubicBezTo>
                  <a:cubicBezTo>
                    <a:pt x="303" y="204"/>
                    <a:pt x="298" y="208"/>
                    <a:pt x="293" y="208"/>
                  </a:cubicBezTo>
                  <a:cubicBezTo>
                    <a:pt x="287" y="208"/>
                    <a:pt x="282" y="204"/>
                    <a:pt x="282" y="198"/>
                  </a:cubicBezTo>
                  <a:cubicBezTo>
                    <a:pt x="282" y="192"/>
                    <a:pt x="287" y="187"/>
                    <a:pt x="293" y="187"/>
                  </a:cubicBezTo>
                  <a:close/>
                  <a:moveTo>
                    <a:pt x="321" y="187"/>
                  </a:moveTo>
                  <a:cubicBezTo>
                    <a:pt x="326" y="187"/>
                    <a:pt x="331" y="192"/>
                    <a:pt x="331" y="198"/>
                  </a:cubicBezTo>
                  <a:cubicBezTo>
                    <a:pt x="331" y="204"/>
                    <a:pt x="326" y="208"/>
                    <a:pt x="321" y="208"/>
                  </a:cubicBezTo>
                  <a:cubicBezTo>
                    <a:pt x="315" y="208"/>
                    <a:pt x="310" y="204"/>
                    <a:pt x="310" y="198"/>
                  </a:cubicBezTo>
                  <a:cubicBezTo>
                    <a:pt x="310" y="192"/>
                    <a:pt x="315" y="187"/>
                    <a:pt x="321" y="187"/>
                  </a:cubicBezTo>
                  <a:close/>
                  <a:moveTo>
                    <a:pt x="349" y="187"/>
                  </a:moveTo>
                  <a:cubicBezTo>
                    <a:pt x="355" y="187"/>
                    <a:pt x="359" y="192"/>
                    <a:pt x="359" y="198"/>
                  </a:cubicBezTo>
                  <a:cubicBezTo>
                    <a:pt x="359" y="204"/>
                    <a:pt x="355" y="208"/>
                    <a:pt x="349" y="208"/>
                  </a:cubicBezTo>
                  <a:cubicBezTo>
                    <a:pt x="343" y="208"/>
                    <a:pt x="339" y="204"/>
                    <a:pt x="339" y="198"/>
                  </a:cubicBezTo>
                  <a:cubicBezTo>
                    <a:pt x="339" y="192"/>
                    <a:pt x="343" y="187"/>
                    <a:pt x="349" y="187"/>
                  </a:cubicBezTo>
                  <a:close/>
                  <a:moveTo>
                    <a:pt x="377" y="187"/>
                  </a:moveTo>
                  <a:cubicBezTo>
                    <a:pt x="383" y="187"/>
                    <a:pt x="387" y="192"/>
                    <a:pt x="387" y="198"/>
                  </a:cubicBezTo>
                  <a:cubicBezTo>
                    <a:pt x="387" y="204"/>
                    <a:pt x="383" y="208"/>
                    <a:pt x="377" y="208"/>
                  </a:cubicBezTo>
                  <a:cubicBezTo>
                    <a:pt x="371" y="208"/>
                    <a:pt x="367" y="204"/>
                    <a:pt x="367" y="198"/>
                  </a:cubicBezTo>
                  <a:cubicBezTo>
                    <a:pt x="367" y="192"/>
                    <a:pt x="371" y="187"/>
                    <a:pt x="377" y="187"/>
                  </a:cubicBezTo>
                  <a:close/>
                  <a:moveTo>
                    <a:pt x="405" y="187"/>
                  </a:moveTo>
                  <a:cubicBezTo>
                    <a:pt x="411" y="187"/>
                    <a:pt x="416" y="192"/>
                    <a:pt x="416" y="198"/>
                  </a:cubicBezTo>
                  <a:cubicBezTo>
                    <a:pt x="416" y="204"/>
                    <a:pt x="411" y="208"/>
                    <a:pt x="405" y="208"/>
                  </a:cubicBezTo>
                  <a:cubicBezTo>
                    <a:pt x="400" y="208"/>
                    <a:pt x="395" y="204"/>
                    <a:pt x="395" y="198"/>
                  </a:cubicBezTo>
                  <a:cubicBezTo>
                    <a:pt x="395" y="192"/>
                    <a:pt x="400" y="187"/>
                    <a:pt x="405" y="187"/>
                  </a:cubicBezTo>
                  <a:close/>
                  <a:moveTo>
                    <a:pt x="434" y="187"/>
                  </a:moveTo>
                  <a:cubicBezTo>
                    <a:pt x="439" y="187"/>
                    <a:pt x="444" y="192"/>
                    <a:pt x="444" y="198"/>
                  </a:cubicBezTo>
                  <a:cubicBezTo>
                    <a:pt x="444" y="204"/>
                    <a:pt x="439" y="208"/>
                    <a:pt x="434" y="208"/>
                  </a:cubicBezTo>
                  <a:cubicBezTo>
                    <a:pt x="428" y="208"/>
                    <a:pt x="423" y="204"/>
                    <a:pt x="423" y="198"/>
                  </a:cubicBezTo>
                  <a:cubicBezTo>
                    <a:pt x="423" y="192"/>
                    <a:pt x="428" y="187"/>
                    <a:pt x="434" y="187"/>
                  </a:cubicBezTo>
                  <a:close/>
                  <a:moveTo>
                    <a:pt x="208" y="214"/>
                  </a:moveTo>
                  <a:cubicBezTo>
                    <a:pt x="214" y="214"/>
                    <a:pt x="218" y="219"/>
                    <a:pt x="218" y="225"/>
                  </a:cubicBezTo>
                  <a:cubicBezTo>
                    <a:pt x="218" y="230"/>
                    <a:pt x="214" y="235"/>
                    <a:pt x="208" y="235"/>
                  </a:cubicBezTo>
                  <a:cubicBezTo>
                    <a:pt x="202" y="235"/>
                    <a:pt x="198" y="230"/>
                    <a:pt x="198" y="225"/>
                  </a:cubicBezTo>
                  <a:cubicBezTo>
                    <a:pt x="198" y="219"/>
                    <a:pt x="202" y="214"/>
                    <a:pt x="208" y="214"/>
                  </a:cubicBezTo>
                  <a:close/>
                  <a:moveTo>
                    <a:pt x="236" y="214"/>
                  </a:moveTo>
                  <a:cubicBezTo>
                    <a:pt x="242" y="214"/>
                    <a:pt x="247" y="219"/>
                    <a:pt x="247" y="225"/>
                  </a:cubicBezTo>
                  <a:cubicBezTo>
                    <a:pt x="247" y="230"/>
                    <a:pt x="242" y="235"/>
                    <a:pt x="236" y="235"/>
                  </a:cubicBezTo>
                  <a:cubicBezTo>
                    <a:pt x="230" y="235"/>
                    <a:pt x="226" y="230"/>
                    <a:pt x="226" y="225"/>
                  </a:cubicBezTo>
                  <a:cubicBezTo>
                    <a:pt x="226" y="219"/>
                    <a:pt x="230" y="214"/>
                    <a:pt x="236" y="214"/>
                  </a:cubicBezTo>
                  <a:close/>
                  <a:moveTo>
                    <a:pt x="264" y="214"/>
                  </a:moveTo>
                  <a:cubicBezTo>
                    <a:pt x="270" y="214"/>
                    <a:pt x="275" y="219"/>
                    <a:pt x="275" y="225"/>
                  </a:cubicBezTo>
                  <a:cubicBezTo>
                    <a:pt x="275" y="230"/>
                    <a:pt x="270" y="235"/>
                    <a:pt x="264" y="235"/>
                  </a:cubicBezTo>
                  <a:cubicBezTo>
                    <a:pt x="259" y="235"/>
                    <a:pt x="254" y="230"/>
                    <a:pt x="254" y="225"/>
                  </a:cubicBezTo>
                  <a:cubicBezTo>
                    <a:pt x="254" y="219"/>
                    <a:pt x="259" y="214"/>
                    <a:pt x="264" y="214"/>
                  </a:cubicBezTo>
                  <a:close/>
                  <a:moveTo>
                    <a:pt x="293" y="214"/>
                  </a:moveTo>
                  <a:cubicBezTo>
                    <a:pt x="298" y="214"/>
                    <a:pt x="303" y="219"/>
                    <a:pt x="303" y="225"/>
                  </a:cubicBezTo>
                  <a:cubicBezTo>
                    <a:pt x="303" y="230"/>
                    <a:pt x="298" y="235"/>
                    <a:pt x="293" y="235"/>
                  </a:cubicBezTo>
                  <a:cubicBezTo>
                    <a:pt x="287" y="235"/>
                    <a:pt x="282" y="230"/>
                    <a:pt x="282" y="225"/>
                  </a:cubicBezTo>
                  <a:cubicBezTo>
                    <a:pt x="282" y="219"/>
                    <a:pt x="287" y="214"/>
                    <a:pt x="293" y="214"/>
                  </a:cubicBezTo>
                  <a:close/>
                  <a:moveTo>
                    <a:pt x="321" y="214"/>
                  </a:moveTo>
                  <a:cubicBezTo>
                    <a:pt x="326" y="214"/>
                    <a:pt x="331" y="219"/>
                    <a:pt x="331" y="225"/>
                  </a:cubicBezTo>
                  <a:cubicBezTo>
                    <a:pt x="331" y="230"/>
                    <a:pt x="326" y="235"/>
                    <a:pt x="321" y="235"/>
                  </a:cubicBezTo>
                  <a:cubicBezTo>
                    <a:pt x="315" y="235"/>
                    <a:pt x="310" y="230"/>
                    <a:pt x="310" y="225"/>
                  </a:cubicBezTo>
                  <a:cubicBezTo>
                    <a:pt x="310" y="219"/>
                    <a:pt x="315" y="214"/>
                    <a:pt x="321" y="214"/>
                  </a:cubicBezTo>
                  <a:close/>
                  <a:moveTo>
                    <a:pt x="349" y="214"/>
                  </a:moveTo>
                  <a:cubicBezTo>
                    <a:pt x="355" y="214"/>
                    <a:pt x="359" y="219"/>
                    <a:pt x="359" y="225"/>
                  </a:cubicBezTo>
                  <a:cubicBezTo>
                    <a:pt x="359" y="230"/>
                    <a:pt x="355" y="235"/>
                    <a:pt x="349" y="235"/>
                  </a:cubicBezTo>
                  <a:cubicBezTo>
                    <a:pt x="343" y="235"/>
                    <a:pt x="339" y="230"/>
                    <a:pt x="339" y="225"/>
                  </a:cubicBezTo>
                  <a:cubicBezTo>
                    <a:pt x="339" y="219"/>
                    <a:pt x="343" y="214"/>
                    <a:pt x="349" y="214"/>
                  </a:cubicBezTo>
                  <a:close/>
                  <a:moveTo>
                    <a:pt x="377" y="214"/>
                  </a:moveTo>
                  <a:cubicBezTo>
                    <a:pt x="383" y="214"/>
                    <a:pt x="387" y="219"/>
                    <a:pt x="387" y="225"/>
                  </a:cubicBezTo>
                  <a:cubicBezTo>
                    <a:pt x="387" y="230"/>
                    <a:pt x="383" y="235"/>
                    <a:pt x="377" y="235"/>
                  </a:cubicBezTo>
                  <a:cubicBezTo>
                    <a:pt x="371" y="235"/>
                    <a:pt x="367" y="230"/>
                    <a:pt x="367" y="225"/>
                  </a:cubicBezTo>
                  <a:cubicBezTo>
                    <a:pt x="367" y="219"/>
                    <a:pt x="371" y="214"/>
                    <a:pt x="377" y="214"/>
                  </a:cubicBezTo>
                  <a:close/>
                  <a:moveTo>
                    <a:pt x="405" y="214"/>
                  </a:moveTo>
                  <a:cubicBezTo>
                    <a:pt x="411" y="214"/>
                    <a:pt x="416" y="219"/>
                    <a:pt x="416" y="225"/>
                  </a:cubicBezTo>
                  <a:cubicBezTo>
                    <a:pt x="416" y="230"/>
                    <a:pt x="411" y="235"/>
                    <a:pt x="405" y="235"/>
                  </a:cubicBezTo>
                  <a:cubicBezTo>
                    <a:pt x="400" y="235"/>
                    <a:pt x="395" y="230"/>
                    <a:pt x="395" y="225"/>
                  </a:cubicBezTo>
                  <a:cubicBezTo>
                    <a:pt x="395" y="219"/>
                    <a:pt x="400" y="214"/>
                    <a:pt x="405" y="214"/>
                  </a:cubicBezTo>
                  <a:close/>
                  <a:moveTo>
                    <a:pt x="434" y="214"/>
                  </a:moveTo>
                  <a:cubicBezTo>
                    <a:pt x="439" y="214"/>
                    <a:pt x="444" y="219"/>
                    <a:pt x="444" y="225"/>
                  </a:cubicBezTo>
                  <a:cubicBezTo>
                    <a:pt x="444" y="230"/>
                    <a:pt x="439" y="235"/>
                    <a:pt x="434" y="235"/>
                  </a:cubicBezTo>
                  <a:cubicBezTo>
                    <a:pt x="428" y="235"/>
                    <a:pt x="423" y="230"/>
                    <a:pt x="423" y="225"/>
                  </a:cubicBezTo>
                  <a:cubicBezTo>
                    <a:pt x="423" y="219"/>
                    <a:pt x="428" y="214"/>
                    <a:pt x="434" y="214"/>
                  </a:cubicBezTo>
                  <a:close/>
                  <a:moveTo>
                    <a:pt x="462" y="214"/>
                  </a:moveTo>
                  <a:cubicBezTo>
                    <a:pt x="467" y="214"/>
                    <a:pt x="472" y="219"/>
                    <a:pt x="472" y="225"/>
                  </a:cubicBezTo>
                  <a:cubicBezTo>
                    <a:pt x="472" y="230"/>
                    <a:pt x="467" y="235"/>
                    <a:pt x="462" y="235"/>
                  </a:cubicBezTo>
                  <a:cubicBezTo>
                    <a:pt x="456" y="235"/>
                    <a:pt x="451" y="230"/>
                    <a:pt x="451" y="225"/>
                  </a:cubicBezTo>
                  <a:cubicBezTo>
                    <a:pt x="451" y="219"/>
                    <a:pt x="456" y="214"/>
                    <a:pt x="462" y="214"/>
                  </a:cubicBezTo>
                  <a:close/>
                  <a:moveTo>
                    <a:pt x="490" y="214"/>
                  </a:moveTo>
                  <a:cubicBezTo>
                    <a:pt x="496" y="214"/>
                    <a:pt x="500" y="219"/>
                    <a:pt x="500" y="225"/>
                  </a:cubicBezTo>
                  <a:cubicBezTo>
                    <a:pt x="500" y="230"/>
                    <a:pt x="496" y="235"/>
                    <a:pt x="490" y="235"/>
                  </a:cubicBezTo>
                  <a:cubicBezTo>
                    <a:pt x="484" y="235"/>
                    <a:pt x="480" y="230"/>
                    <a:pt x="480" y="225"/>
                  </a:cubicBezTo>
                  <a:cubicBezTo>
                    <a:pt x="480" y="219"/>
                    <a:pt x="484" y="214"/>
                    <a:pt x="490" y="214"/>
                  </a:cubicBezTo>
                  <a:close/>
                  <a:moveTo>
                    <a:pt x="236" y="241"/>
                  </a:moveTo>
                  <a:cubicBezTo>
                    <a:pt x="242" y="241"/>
                    <a:pt x="247" y="246"/>
                    <a:pt x="247" y="251"/>
                  </a:cubicBezTo>
                  <a:cubicBezTo>
                    <a:pt x="247" y="257"/>
                    <a:pt x="242" y="262"/>
                    <a:pt x="236" y="262"/>
                  </a:cubicBezTo>
                  <a:cubicBezTo>
                    <a:pt x="230" y="262"/>
                    <a:pt x="226" y="257"/>
                    <a:pt x="226" y="251"/>
                  </a:cubicBezTo>
                  <a:cubicBezTo>
                    <a:pt x="226" y="246"/>
                    <a:pt x="230" y="241"/>
                    <a:pt x="236" y="241"/>
                  </a:cubicBezTo>
                  <a:close/>
                  <a:moveTo>
                    <a:pt x="264" y="241"/>
                  </a:moveTo>
                  <a:cubicBezTo>
                    <a:pt x="270" y="241"/>
                    <a:pt x="275" y="246"/>
                    <a:pt x="275" y="251"/>
                  </a:cubicBezTo>
                  <a:cubicBezTo>
                    <a:pt x="275" y="257"/>
                    <a:pt x="270" y="262"/>
                    <a:pt x="264" y="262"/>
                  </a:cubicBezTo>
                  <a:cubicBezTo>
                    <a:pt x="259" y="262"/>
                    <a:pt x="254" y="257"/>
                    <a:pt x="254" y="251"/>
                  </a:cubicBezTo>
                  <a:cubicBezTo>
                    <a:pt x="254" y="246"/>
                    <a:pt x="259" y="241"/>
                    <a:pt x="264" y="241"/>
                  </a:cubicBezTo>
                  <a:close/>
                  <a:moveTo>
                    <a:pt x="293" y="241"/>
                  </a:moveTo>
                  <a:cubicBezTo>
                    <a:pt x="298" y="241"/>
                    <a:pt x="303" y="246"/>
                    <a:pt x="303" y="251"/>
                  </a:cubicBezTo>
                  <a:cubicBezTo>
                    <a:pt x="303" y="257"/>
                    <a:pt x="298" y="262"/>
                    <a:pt x="293" y="262"/>
                  </a:cubicBezTo>
                  <a:cubicBezTo>
                    <a:pt x="287" y="262"/>
                    <a:pt x="282" y="257"/>
                    <a:pt x="282" y="251"/>
                  </a:cubicBezTo>
                  <a:cubicBezTo>
                    <a:pt x="282" y="246"/>
                    <a:pt x="287" y="241"/>
                    <a:pt x="293" y="241"/>
                  </a:cubicBezTo>
                  <a:close/>
                  <a:moveTo>
                    <a:pt x="321" y="241"/>
                  </a:moveTo>
                  <a:cubicBezTo>
                    <a:pt x="326" y="241"/>
                    <a:pt x="331" y="246"/>
                    <a:pt x="331" y="251"/>
                  </a:cubicBezTo>
                  <a:cubicBezTo>
                    <a:pt x="331" y="257"/>
                    <a:pt x="326" y="262"/>
                    <a:pt x="321" y="262"/>
                  </a:cubicBezTo>
                  <a:cubicBezTo>
                    <a:pt x="315" y="262"/>
                    <a:pt x="310" y="257"/>
                    <a:pt x="310" y="251"/>
                  </a:cubicBezTo>
                  <a:cubicBezTo>
                    <a:pt x="310" y="246"/>
                    <a:pt x="315" y="241"/>
                    <a:pt x="321" y="241"/>
                  </a:cubicBezTo>
                  <a:close/>
                  <a:moveTo>
                    <a:pt x="349" y="241"/>
                  </a:moveTo>
                  <a:cubicBezTo>
                    <a:pt x="355" y="241"/>
                    <a:pt x="359" y="246"/>
                    <a:pt x="359" y="251"/>
                  </a:cubicBezTo>
                  <a:cubicBezTo>
                    <a:pt x="359" y="257"/>
                    <a:pt x="355" y="262"/>
                    <a:pt x="349" y="262"/>
                  </a:cubicBezTo>
                  <a:cubicBezTo>
                    <a:pt x="343" y="262"/>
                    <a:pt x="339" y="257"/>
                    <a:pt x="339" y="251"/>
                  </a:cubicBezTo>
                  <a:cubicBezTo>
                    <a:pt x="339" y="246"/>
                    <a:pt x="343" y="241"/>
                    <a:pt x="349" y="241"/>
                  </a:cubicBezTo>
                  <a:close/>
                  <a:moveTo>
                    <a:pt x="377" y="241"/>
                  </a:moveTo>
                  <a:cubicBezTo>
                    <a:pt x="383" y="241"/>
                    <a:pt x="387" y="246"/>
                    <a:pt x="387" y="251"/>
                  </a:cubicBezTo>
                  <a:cubicBezTo>
                    <a:pt x="387" y="257"/>
                    <a:pt x="383" y="262"/>
                    <a:pt x="377" y="262"/>
                  </a:cubicBezTo>
                  <a:cubicBezTo>
                    <a:pt x="371" y="262"/>
                    <a:pt x="367" y="257"/>
                    <a:pt x="367" y="251"/>
                  </a:cubicBezTo>
                  <a:cubicBezTo>
                    <a:pt x="367" y="246"/>
                    <a:pt x="371" y="241"/>
                    <a:pt x="377" y="241"/>
                  </a:cubicBezTo>
                  <a:close/>
                  <a:moveTo>
                    <a:pt x="405" y="241"/>
                  </a:moveTo>
                  <a:cubicBezTo>
                    <a:pt x="411" y="241"/>
                    <a:pt x="416" y="246"/>
                    <a:pt x="416" y="251"/>
                  </a:cubicBezTo>
                  <a:cubicBezTo>
                    <a:pt x="416" y="257"/>
                    <a:pt x="411" y="262"/>
                    <a:pt x="405" y="262"/>
                  </a:cubicBezTo>
                  <a:cubicBezTo>
                    <a:pt x="400" y="262"/>
                    <a:pt x="395" y="257"/>
                    <a:pt x="395" y="251"/>
                  </a:cubicBezTo>
                  <a:cubicBezTo>
                    <a:pt x="395" y="246"/>
                    <a:pt x="400" y="241"/>
                    <a:pt x="405" y="241"/>
                  </a:cubicBezTo>
                  <a:close/>
                  <a:moveTo>
                    <a:pt x="434" y="241"/>
                  </a:moveTo>
                  <a:cubicBezTo>
                    <a:pt x="439" y="241"/>
                    <a:pt x="444" y="246"/>
                    <a:pt x="444" y="251"/>
                  </a:cubicBezTo>
                  <a:cubicBezTo>
                    <a:pt x="444" y="257"/>
                    <a:pt x="439" y="262"/>
                    <a:pt x="434" y="262"/>
                  </a:cubicBezTo>
                  <a:cubicBezTo>
                    <a:pt x="428" y="262"/>
                    <a:pt x="423" y="257"/>
                    <a:pt x="423" y="251"/>
                  </a:cubicBezTo>
                  <a:cubicBezTo>
                    <a:pt x="423" y="246"/>
                    <a:pt x="428" y="241"/>
                    <a:pt x="434" y="241"/>
                  </a:cubicBezTo>
                  <a:close/>
                  <a:moveTo>
                    <a:pt x="462" y="241"/>
                  </a:moveTo>
                  <a:cubicBezTo>
                    <a:pt x="467" y="241"/>
                    <a:pt x="472" y="246"/>
                    <a:pt x="472" y="251"/>
                  </a:cubicBezTo>
                  <a:cubicBezTo>
                    <a:pt x="472" y="257"/>
                    <a:pt x="467" y="262"/>
                    <a:pt x="462" y="262"/>
                  </a:cubicBezTo>
                  <a:cubicBezTo>
                    <a:pt x="456" y="262"/>
                    <a:pt x="451" y="257"/>
                    <a:pt x="451" y="251"/>
                  </a:cubicBezTo>
                  <a:cubicBezTo>
                    <a:pt x="451" y="246"/>
                    <a:pt x="456" y="241"/>
                    <a:pt x="462" y="241"/>
                  </a:cubicBezTo>
                  <a:close/>
                  <a:moveTo>
                    <a:pt x="490" y="241"/>
                  </a:moveTo>
                  <a:cubicBezTo>
                    <a:pt x="496" y="241"/>
                    <a:pt x="500" y="246"/>
                    <a:pt x="500" y="251"/>
                  </a:cubicBezTo>
                  <a:cubicBezTo>
                    <a:pt x="500" y="257"/>
                    <a:pt x="496" y="262"/>
                    <a:pt x="490" y="262"/>
                  </a:cubicBezTo>
                  <a:cubicBezTo>
                    <a:pt x="484" y="262"/>
                    <a:pt x="480" y="257"/>
                    <a:pt x="480" y="251"/>
                  </a:cubicBezTo>
                  <a:cubicBezTo>
                    <a:pt x="480" y="246"/>
                    <a:pt x="484" y="241"/>
                    <a:pt x="490" y="241"/>
                  </a:cubicBezTo>
                  <a:close/>
                  <a:moveTo>
                    <a:pt x="264" y="268"/>
                  </a:moveTo>
                  <a:cubicBezTo>
                    <a:pt x="270" y="268"/>
                    <a:pt x="275" y="273"/>
                    <a:pt x="275" y="278"/>
                  </a:cubicBezTo>
                  <a:cubicBezTo>
                    <a:pt x="275" y="284"/>
                    <a:pt x="270" y="289"/>
                    <a:pt x="264" y="289"/>
                  </a:cubicBezTo>
                  <a:cubicBezTo>
                    <a:pt x="259" y="289"/>
                    <a:pt x="254" y="284"/>
                    <a:pt x="254" y="278"/>
                  </a:cubicBezTo>
                  <a:cubicBezTo>
                    <a:pt x="254" y="273"/>
                    <a:pt x="259" y="268"/>
                    <a:pt x="264" y="268"/>
                  </a:cubicBezTo>
                  <a:close/>
                  <a:moveTo>
                    <a:pt x="293" y="268"/>
                  </a:moveTo>
                  <a:cubicBezTo>
                    <a:pt x="298" y="268"/>
                    <a:pt x="303" y="273"/>
                    <a:pt x="303" y="278"/>
                  </a:cubicBezTo>
                  <a:cubicBezTo>
                    <a:pt x="303" y="284"/>
                    <a:pt x="298" y="289"/>
                    <a:pt x="293" y="289"/>
                  </a:cubicBezTo>
                  <a:cubicBezTo>
                    <a:pt x="287" y="289"/>
                    <a:pt x="282" y="284"/>
                    <a:pt x="282" y="278"/>
                  </a:cubicBezTo>
                  <a:cubicBezTo>
                    <a:pt x="282" y="273"/>
                    <a:pt x="287" y="268"/>
                    <a:pt x="293" y="268"/>
                  </a:cubicBezTo>
                  <a:close/>
                  <a:moveTo>
                    <a:pt x="321" y="268"/>
                  </a:moveTo>
                  <a:cubicBezTo>
                    <a:pt x="326" y="268"/>
                    <a:pt x="331" y="273"/>
                    <a:pt x="331" y="278"/>
                  </a:cubicBezTo>
                  <a:cubicBezTo>
                    <a:pt x="331" y="284"/>
                    <a:pt x="326" y="289"/>
                    <a:pt x="321" y="289"/>
                  </a:cubicBezTo>
                  <a:cubicBezTo>
                    <a:pt x="315" y="289"/>
                    <a:pt x="310" y="284"/>
                    <a:pt x="310" y="278"/>
                  </a:cubicBezTo>
                  <a:cubicBezTo>
                    <a:pt x="310" y="273"/>
                    <a:pt x="315" y="268"/>
                    <a:pt x="321" y="268"/>
                  </a:cubicBezTo>
                  <a:close/>
                  <a:moveTo>
                    <a:pt x="349" y="268"/>
                  </a:moveTo>
                  <a:cubicBezTo>
                    <a:pt x="355" y="268"/>
                    <a:pt x="359" y="273"/>
                    <a:pt x="359" y="278"/>
                  </a:cubicBezTo>
                  <a:cubicBezTo>
                    <a:pt x="359" y="284"/>
                    <a:pt x="355" y="289"/>
                    <a:pt x="349" y="289"/>
                  </a:cubicBezTo>
                  <a:cubicBezTo>
                    <a:pt x="343" y="289"/>
                    <a:pt x="339" y="284"/>
                    <a:pt x="339" y="278"/>
                  </a:cubicBezTo>
                  <a:cubicBezTo>
                    <a:pt x="339" y="273"/>
                    <a:pt x="343" y="268"/>
                    <a:pt x="349" y="268"/>
                  </a:cubicBezTo>
                  <a:close/>
                  <a:moveTo>
                    <a:pt x="377" y="268"/>
                  </a:moveTo>
                  <a:cubicBezTo>
                    <a:pt x="383" y="268"/>
                    <a:pt x="387" y="273"/>
                    <a:pt x="387" y="278"/>
                  </a:cubicBezTo>
                  <a:cubicBezTo>
                    <a:pt x="387" y="284"/>
                    <a:pt x="383" y="289"/>
                    <a:pt x="377" y="289"/>
                  </a:cubicBezTo>
                  <a:cubicBezTo>
                    <a:pt x="371" y="289"/>
                    <a:pt x="367" y="284"/>
                    <a:pt x="367" y="278"/>
                  </a:cubicBezTo>
                  <a:cubicBezTo>
                    <a:pt x="367" y="273"/>
                    <a:pt x="371" y="268"/>
                    <a:pt x="377" y="268"/>
                  </a:cubicBezTo>
                  <a:close/>
                  <a:moveTo>
                    <a:pt x="405" y="268"/>
                  </a:moveTo>
                  <a:cubicBezTo>
                    <a:pt x="411" y="268"/>
                    <a:pt x="416" y="273"/>
                    <a:pt x="416" y="278"/>
                  </a:cubicBezTo>
                  <a:cubicBezTo>
                    <a:pt x="416" y="284"/>
                    <a:pt x="411" y="289"/>
                    <a:pt x="405" y="289"/>
                  </a:cubicBezTo>
                  <a:cubicBezTo>
                    <a:pt x="400" y="289"/>
                    <a:pt x="395" y="284"/>
                    <a:pt x="395" y="278"/>
                  </a:cubicBezTo>
                  <a:cubicBezTo>
                    <a:pt x="395" y="273"/>
                    <a:pt x="400" y="268"/>
                    <a:pt x="405" y="268"/>
                  </a:cubicBezTo>
                  <a:close/>
                  <a:moveTo>
                    <a:pt x="434" y="268"/>
                  </a:moveTo>
                  <a:cubicBezTo>
                    <a:pt x="439" y="268"/>
                    <a:pt x="444" y="273"/>
                    <a:pt x="444" y="278"/>
                  </a:cubicBezTo>
                  <a:cubicBezTo>
                    <a:pt x="444" y="284"/>
                    <a:pt x="439" y="289"/>
                    <a:pt x="434" y="289"/>
                  </a:cubicBezTo>
                  <a:cubicBezTo>
                    <a:pt x="428" y="289"/>
                    <a:pt x="423" y="284"/>
                    <a:pt x="423" y="278"/>
                  </a:cubicBezTo>
                  <a:cubicBezTo>
                    <a:pt x="423" y="273"/>
                    <a:pt x="428" y="268"/>
                    <a:pt x="434" y="268"/>
                  </a:cubicBezTo>
                  <a:close/>
                  <a:moveTo>
                    <a:pt x="462" y="268"/>
                  </a:moveTo>
                  <a:cubicBezTo>
                    <a:pt x="467" y="268"/>
                    <a:pt x="472" y="273"/>
                    <a:pt x="472" y="278"/>
                  </a:cubicBezTo>
                  <a:cubicBezTo>
                    <a:pt x="472" y="284"/>
                    <a:pt x="467" y="289"/>
                    <a:pt x="462" y="289"/>
                  </a:cubicBezTo>
                  <a:cubicBezTo>
                    <a:pt x="456" y="289"/>
                    <a:pt x="451" y="284"/>
                    <a:pt x="451" y="278"/>
                  </a:cubicBezTo>
                  <a:cubicBezTo>
                    <a:pt x="451" y="273"/>
                    <a:pt x="456" y="268"/>
                    <a:pt x="462" y="268"/>
                  </a:cubicBezTo>
                  <a:close/>
                  <a:moveTo>
                    <a:pt x="490" y="268"/>
                  </a:moveTo>
                  <a:cubicBezTo>
                    <a:pt x="496" y="268"/>
                    <a:pt x="500" y="273"/>
                    <a:pt x="500" y="278"/>
                  </a:cubicBezTo>
                  <a:cubicBezTo>
                    <a:pt x="500" y="284"/>
                    <a:pt x="496" y="289"/>
                    <a:pt x="490" y="289"/>
                  </a:cubicBezTo>
                  <a:cubicBezTo>
                    <a:pt x="484" y="289"/>
                    <a:pt x="480" y="284"/>
                    <a:pt x="480" y="278"/>
                  </a:cubicBezTo>
                  <a:cubicBezTo>
                    <a:pt x="480" y="273"/>
                    <a:pt x="484" y="268"/>
                    <a:pt x="490" y="268"/>
                  </a:cubicBezTo>
                  <a:close/>
                  <a:moveTo>
                    <a:pt x="264" y="295"/>
                  </a:moveTo>
                  <a:cubicBezTo>
                    <a:pt x="270" y="295"/>
                    <a:pt x="275" y="299"/>
                    <a:pt x="275" y="305"/>
                  </a:cubicBezTo>
                  <a:cubicBezTo>
                    <a:pt x="275" y="311"/>
                    <a:pt x="270" y="315"/>
                    <a:pt x="264" y="315"/>
                  </a:cubicBezTo>
                  <a:cubicBezTo>
                    <a:pt x="259" y="315"/>
                    <a:pt x="254" y="311"/>
                    <a:pt x="254" y="305"/>
                  </a:cubicBezTo>
                  <a:cubicBezTo>
                    <a:pt x="254" y="299"/>
                    <a:pt x="259" y="295"/>
                    <a:pt x="264" y="295"/>
                  </a:cubicBezTo>
                  <a:close/>
                  <a:moveTo>
                    <a:pt x="293" y="295"/>
                  </a:moveTo>
                  <a:cubicBezTo>
                    <a:pt x="298" y="295"/>
                    <a:pt x="303" y="299"/>
                    <a:pt x="303" y="305"/>
                  </a:cubicBezTo>
                  <a:cubicBezTo>
                    <a:pt x="303" y="311"/>
                    <a:pt x="298" y="315"/>
                    <a:pt x="293" y="315"/>
                  </a:cubicBezTo>
                  <a:cubicBezTo>
                    <a:pt x="287" y="315"/>
                    <a:pt x="282" y="311"/>
                    <a:pt x="282" y="305"/>
                  </a:cubicBezTo>
                  <a:cubicBezTo>
                    <a:pt x="282" y="299"/>
                    <a:pt x="287" y="295"/>
                    <a:pt x="293" y="295"/>
                  </a:cubicBezTo>
                  <a:close/>
                  <a:moveTo>
                    <a:pt x="321" y="295"/>
                  </a:moveTo>
                  <a:cubicBezTo>
                    <a:pt x="326" y="295"/>
                    <a:pt x="331" y="299"/>
                    <a:pt x="331" y="305"/>
                  </a:cubicBezTo>
                  <a:cubicBezTo>
                    <a:pt x="331" y="311"/>
                    <a:pt x="326" y="315"/>
                    <a:pt x="321" y="315"/>
                  </a:cubicBezTo>
                  <a:cubicBezTo>
                    <a:pt x="315" y="315"/>
                    <a:pt x="310" y="311"/>
                    <a:pt x="310" y="305"/>
                  </a:cubicBezTo>
                  <a:cubicBezTo>
                    <a:pt x="310" y="299"/>
                    <a:pt x="315" y="295"/>
                    <a:pt x="321" y="295"/>
                  </a:cubicBezTo>
                  <a:close/>
                  <a:moveTo>
                    <a:pt x="349" y="295"/>
                  </a:moveTo>
                  <a:cubicBezTo>
                    <a:pt x="355" y="295"/>
                    <a:pt x="359" y="299"/>
                    <a:pt x="359" y="305"/>
                  </a:cubicBezTo>
                  <a:cubicBezTo>
                    <a:pt x="359" y="311"/>
                    <a:pt x="355" y="315"/>
                    <a:pt x="349" y="315"/>
                  </a:cubicBezTo>
                  <a:cubicBezTo>
                    <a:pt x="343" y="315"/>
                    <a:pt x="339" y="311"/>
                    <a:pt x="339" y="305"/>
                  </a:cubicBezTo>
                  <a:cubicBezTo>
                    <a:pt x="339" y="299"/>
                    <a:pt x="343" y="295"/>
                    <a:pt x="349" y="295"/>
                  </a:cubicBezTo>
                  <a:close/>
                  <a:moveTo>
                    <a:pt x="377" y="295"/>
                  </a:moveTo>
                  <a:cubicBezTo>
                    <a:pt x="383" y="295"/>
                    <a:pt x="387" y="299"/>
                    <a:pt x="387" y="305"/>
                  </a:cubicBezTo>
                  <a:cubicBezTo>
                    <a:pt x="387" y="311"/>
                    <a:pt x="383" y="315"/>
                    <a:pt x="377" y="315"/>
                  </a:cubicBezTo>
                  <a:cubicBezTo>
                    <a:pt x="371" y="315"/>
                    <a:pt x="367" y="311"/>
                    <a:pt x="367" y="305"/>
                  </a:cubicBezTo>
                  <a:cubicBezTo>
                    <a:pt x="367" y="299"/>
                    <a:pt x="371" y="295"/>
                    <a:pt x="377" y="295"/>
                  </a:cubicBezTo>
                  <a:close/>
                  <a:moveTo>
                    <a:pt x="405" y="295"/>
                  </a:moveTo>
                  <a:cubicBezTo>
                    <a:pt x="411" y="295"/>
                    <a:pt x="416" y="299"/>
                    <a:pt x="416" y="305"/>
                  </a:cubicBezTo>
                  <a:cubicBezTo>
                    <a:pt x="416" y="311"/>
                    <a:pt x="411" y="315"/>
                    <a:pt x="405" y="315"/>
                  </a:cubicBezTo>
                  <a:cubicBezTo>
                    <a:pt x="400" y="315"/>
                    <a:pt x="395" y="311"/>
                    <a:pt x="395" y="305"/>
                  </a:cubicBezTo>
                  <a:cubicBezTo>
                    <a:pt x="395" y="299"/>
                    <a:pt x="400" y="295"/>
                    <a:pt x="405" y="295"/>
                  </a:cubicBezTo>
                  <a:close/>
                  <a:moveTo>
                    <a:pt x="434" y="295"/>
                  </a:moveTo>
                  <a:cubicBezTo>
                    <a:pt x="439" y="295"/>
                    <a:pt x="444" y="299"/>
                    <a:pt x="444" y="305"/>
                  </a:cubicBezTo>
                  <a:cubicBezTo>
                    <a:pt x="444" y="311"/>
                    <a:pt x="439" y="315"/>
                    <a:pt x="434" y="315"/>
                  </a:cubicBezTo>
                  <a:cubicBezTo>
                    <a:pt x="428" y="315"/>
                    <a:pt x="423" y="311"/>
                    <a:pt x="423" y="305"/>
                  </a:cubicBezTo>
                  <a:cubicBezTo>
                    <a:pt x="423" y="299"/>
                    <a:pt x="428" y="295"/>
                    <a:pt x="434" y="295"/>
                  </a:cubicBezTo>
                  <a:close/>
                  <a:moveTo>
                    <a:pt x="462" y="295"/>
                  </a:moveTo>
                  <a:cubicBezTo>
                    <a:pt x="467" y="295"/>
                    <a:pt x="472" y="299"/>
                    <a:pt x="472" y="305"/>
                  </a:cubicBezTo>
                  <a:cubicBezTo>
                    <a:pt x="472" y="311"/>
                    <a:pt x="467" y="315"/>
                    <a:pt x="462" y="315"/>
                  </a:cubicBezTo>
                  <a:cubicBezTo>
                    <a:pt x="456" y="315"/>
                    <a:pt x="451" y="311"/>
                    <a:pt x="451" y="305"/>
                  </a:cubicBezTo>
                  <a:cubicBezTo>
                    <a:pt x="451" y="299"/>
                    <a:pt x="456" y="295"/>
                    <a:pt x="462" y="295"/>
                  </a:cubicBezTo>
                  <a:close/>
                  <a:moveTo>
                    <a:pt x="264" y="322"/>
                  </a:moveTo>
                  <a:cubicBezTo>
                    <a:pt x="270" y="322"/>
                    <a:pt x="275" y="326"/>
                    <a:pt x="275" y="332"/>
                  </a:cubicBezTo>
                  <a:cubicBezTo>
                    <a:pt x="275" y="338"/>
                    <a:pt x="270" y="342"/>
                    <a:pt x="264" y="342"/>
                  </a:cubicBezTo>
                  <a:cubicBezTo>
                    <a:pt x="259" y="342"/>
                    <a:pt x="254" y="338"/>
                    <a:pt x="254" y="332"/>
                  </a:cubicBezTo>
                  <a:cubicBezTo>
                    <a:pt x="254" y="326"/>
                    <a:pt x="259" y="322"/>
                    <a:pt x="264" y="322"/>
                  </a:cubicBezTo>
                  <a:close/>
                  <a:moveTo>
                    <a:pt x="293" y="322"/>
                  </a:moveTo>
                  <a:cubicBezTo>
                    <a:pt x="298" y="322"/>
                    <a:pt x="303" y="326"/>
                    <a:pt x="303" y="332"/>
                  </a:cubicBezTo>
                  <a:cubicBezTo>
                    <a:pt x="303" y="338"/>
                    <a:pt x="298" y="342"/>
                    <a:pt x="293" y="342"/>
                  </a:cubicBezTo>
                  <a:cubicBezTo>
                    <a:pt x="287" y="342"/>
                    <a:pt x="282" y="338"/>
                    <a:pt x="282" y="332"/>
                  </a:cubicBezTo>
                  <a:cubicBezTo>
                    <a:pt x="282" y="326"/>
                    <a:pt x="287" y="322"/>
                    <a:pt x="293" y="322"/>
                  </a:cubicBezTo>
                  <a:close/>
                  <a:moveTo>
                    <a:pt x="321" y="322"/>
                  </a:moveTo>
                  <a:cubicBezTo>
                    <a:pt x="326" y="322"/>
                    <a:pt x="331" y="326"/>
                    <a:pt x="331" y="332"/>
                  </a:cubicBezTo>
                  <a:cubicBezTo>
                    <a:pt x="331" y="338"/>
                    <a:pt x="326" y="342"/>
                    <a:pt x="321" y="342"/>
                  </a:cubicBezTo>
                  <a:cubicBezTo>
                    <a:pt x="315" y="342"/>
                    <a:pt x="310" y="338"/>
                    <a:pt x="310" y="332"/>
                  </a:cubicBezTo>
                  <a:cubicBezTo>
                    <a:pt x="310" y="326"/>
                    <a:pt x="315" y="322"/>
                    <a:pt x="321" y="322"/>
                  </a:cubicBezTo>
                  <a:close/>
                  <a:moveTo>
                    <a:pt x="349" y="322"/>
                  </a:moveTo>
                  <a:cubicBezTo>
                    <a:pt x="355" y="322"/>
                    <a:pt x="359" y="326"/>
                    <a:pt x="359" y="332"/>
                  </a:cubicBezTo>
                  <a:cubicBezTo>
                    <a:pt x="359" y="338"/>
                    <a:pt x="355" y="342"/>
                    <a:pt x="349" y="342"/>
                  </a:cubicBezTo>
                  <a:cubicBezTo>
                    <a:pt x="343" y="342"/>
                    <a:pt x="339" y="338"/>
                    <a:pt x="339" y="332"/>
                  </a:cubicBezTo>
                  <a:cubicBezTo>
                    <a:pt x="339" y="326"/>
                    <a:pt x="343" y="322"/>
                    <a:pt x="349" y="322"/>
                  </a:cubicBezTo>
                  <a:close/>
                  <a:moveTo>
                    <a:pt x="377" y="322"/>
                  </a:moveTo>
                  <a:cubicBezTo>
                    <a:pt x="383" y="322"/>
                    <a:pt x="387" y="326"/>
                    <a:pt x="387" y="332"/>
                  </a:cubicBezTo>
                  <a:cubicBezTo>
                    <a:pt x="387" y="338"/>
                    <a:pt x="383" y="342"/>
                    <a:pt x="377" y="342"/>
                  </a:cubicBezTo>
                  <a:cubicBezTo>
                    <a:pt x="371" y="342"/>
                    <a:pt x="367" y="338"/>
                    <a:pt x="367" y="332"/>
                  </a:cubicBezTo>
                  <a:cubicBezTo>
                    <a:pt x="367" y="326"/>
                    <a:pt x="371" y="322"/>
                    <a:pt x="377" y="322"/>
                  </a:cubicBezTo>
                  <a:close/>
                  <a:moveTo>
                    <a:pt x="405" y="322"/>
                  </a:moveTo>
                  <a:cubicBezTo>
                    <a:pt x="411" y="322"/>
                    <a:pt x="416" y="326"/>
                    <a:pt x="416" y="332"/>
                  </a:cubicBezTo>
                  <a:cubicBezTo>
                    <a:pt x="416" y="338"/>
                    <a:pt x="411" y="342"/>
                    <a:pt x="405" y="342"/>
                  </a:cubicBezTo>
                  <a:cubicBezTo>
                    <a:pt x="400" y="342"/>
                    <a:pt x="395" y="338"/>
                    <a:pt x="395" y="332"/>
                  </a:cubicBezTo>
                  <a:cubicBezTo>
                    <a:pt x="395" y="326"/>
                    <a:pt x="400" y="322"/>
                    <a:pt x="405" y="322"/>
                  </a:cubicBezTo>
                  <a:close/>
                  <a:moveTo>
                    <a:pt x="434" y="322"/>
                  </a:moveTo>
                  <a:cubicBezTo>
                    <a:pt x="439" y="322"/>
                    <a:pt x="444" y="326"/>
                    <a:pt x="444" y="332"/>
                  </a:cubicBezTo>
                  <a:cubicBezTo>
                    <a:pt x="444" y="338"/>
                    <a:pt x="439" y="342"/>
                    <a:pt x="434" y="342"/>
                  </a:cubicBezTo>
                  <a:cubicBezTo>
                    <a:pt x="428" y="342"/>
                    <a:pt x="423" y="338"/>
                    <a:pt x="423" y="332"/>
                  </a:cubicBezTo>
                  <a:cubicBezTo>
                    <a:pt x="423" y="326"/>
                    <a:pt x="428" y="322"/>
                    <a:pt x="434" y="322"/>
                  </a:cubicBezTo>
                  <a:close/>
                  <a:moveTo>
                    <a:pt x="462" y="322"/>
                  </a:moveTo>
                  <a:cubicBezTo>
                    <a:pt x="467" y="322"/>
                    <a:pt x="472" y="326"/>
                    <a:pt x="472" y="332"/>
                  </a:cubicBezTo>
                  <a:cubicBezTo>
                    <a:pt x="472" y="338"/>
                    <a:pt x="467" y="342"/>
                    <a:pt x="462" y="342"/>
                  </a:cubicBezTo>
                  <a:cubicBezTo>
                    <a:pt x="456" y="342"/>
                    <a:pt x="451" y="338"/>
                    <a:pt x="451" y="332"/>
                  </a:cubicBezTo>
                  <a:cubicBezTo>
                    <a:pt x="451" y="326"/>
                    <a:pt x="456" y="322"/>
                    <a:pt x="462" y="322"/>
                  </a:cubicBezTo>
                  <a:close/>
                  <a:moveTo>
                    <a:pt x="264" y="348"/>
                  </a:moveTo>
                  <a:cubicBezTo>
                    <a:pt x="270" y="348"/>
                    <a:pt x="275" y="353"/>
                    <a:pt x="275" y="359"/>
                  </a:cubicBezTo>
                  <a:cubicBezTo>
                    <a:pt x="275" y="364"/>
                    <a:pt x="270" y="369"/>
                    <a:pt x="264" y="369"/>
                  </a:cubicBezTo>
                  <a:cubicBezTo>
                    <a:pt x="259" y="369"/>
                    <a:pt x="254" y="364"/>
                    <a:pt x="254" y="359"/>
                  </a:cubicBezTo>
                  <a:cubicBezTo>
                    <a:pt x="254" y="353"/>
                    <a:pt x="259" y="348"/>
                    <a:pt x="264" y="348"/>
                  </a:cubicBezTo>
                  <a:close/>
                  <a:moveTo>
                    <a:pt x="293" y="348"/>
                  </a:moveTo>
                  <a:cubicBezTo>
                    <a:pt x="298" y="348"/>
                    <a:pt x="303" y="353"/>
                    <a:pt x="303" y="359"/>
                  </a:cubicBezTo>
                  <a:cubicBezTo>
                    <a:pt x="303" y="364"/>
                    <a:pt x="298" y="369"/>
                    <a:pt x="293" y="369"/>
                  </a:cubicBezTo>
                  <a:cubicBezTo>
                    <a:pt x="287" y="369"/>
                    <a:pt x="282" y="364"/>
                    <a:pt x="282" y="359"/>
                  </a:cubicBezTo>
                  <a:cubicBezTo>
                    <a:pt x="282" y="353"/>
                    <a:pt x="287" y="348"/>
                    <a:pt x="293" y="348"/>
                  </a:cubicBezTo>
                  <a:close/>
                  <a:moveTo>
                    <a:pt x="321" y="348"/>
                  </a:moveTo>
                  <a:cubicBezTo>
                    <a:pt x="326" y="348"/>
                    <a:pt x="331" y="353"/>
                    <a:pt x="331" y="359"/>
                  </a:cubicBezTo>
                  <a:cubicBezTo>
                    <a:pt x="331" y="364"/>
                    <a:pt x="326" y="369"/>
                    <a:pt x="321" y="369"/>
                  </a:cubicBezTo>
                  <a:cubicBezTo>
                    <a:pt x="315" y="369"/>
                    <a:pt x="310" y="364"/>
                    <a:pt x="310" y="359"/>
                  </a:cubicBezTo>
                  <a:cubicBezTo>
                    <a:pt x="310" y="353"/>
                    <a:pt x="315" y="348"/>
                    <a:pt x="321" y="348"/>
                  </a:cubicBezTo>
                  <a:close/>
                  <a:moveTo>
                    <a:pt x="349" y="348"/>
                  </a:moveTo>
                  <a:cubicBezTo>
                    <a:pt x="355" y="348"/>
                    <a:pt x="359" y="353"/>
                    <a:pt x="359" y="359"/>
                  </a:cubicBezTo>
                  <a:cubicBezTo>
                    <a:pt x="359" y="364"/>
                    <a:pt x="355" y="369"/>
                    <a:pt x="349" y="369"/>
                  </a:cubicBezTo>
                  <a:cubicBezTo>
                    <a:pt x="343" y="369"/>
                    <a:pt x="339" y="364"/>
                    <a:pt x="339" y="359"/>
                  </a:cubicBezTo>
                  <a:cubicBezTo>
                    <a:pt x="339" y="353"/>
                    <a:pt x="343" y="348"/>
                    <a:pt x="349" y="348"/>
                  </a:cubicBezTo>
                  <a:close/>
                  <a:moveTo>
                    <a:pt x="377" y="348"/>
                  </a:moveTo>
                  <a:cubicBezTo>
                    <a:pt x="383" y="348"/>
                    <a:pt x="387" y="353"/>
                    <a:pt x="387" y="359"/>
                  </a:cubicBezTo>
                  <a:cubicBezTo>
                    <a:pt x="387" y="364"/>
                    <a:pt x="383" y="369"/>
                    <a:pt x="377" y="369"/>
                  </a:cubicBezTo>
                  <a:cubicBezTo>
                    <a:pt x="371" y="369"/>
                    <a:pt x="367" y="364"/>
                    <a:pt x="367" y="359"/>
                  </a:cubicBezTo>
                  <a:cubicBezTo>
                    <a:pt x="367" y="353"/>
                    <a:pt x="371" y="348"/>
                    <a:pt x="377" y="348"/>
                  </a:cubicBezTo>
                  <a:close/>
                  <a:moveTo>
                    <a:pt x="405" y="348"/>
                  </a:moveTo>
                  <a:cubicBezTo>
                    <a:pt x="411" y="348"/>
                    <a:pt x="416" y="353"/>
                    <a:pt x="416" y="359"/>
                  </a:cubicBezTo>
                  <a:cubicBezTo>
                    <a:pt x="416" y="364"/>
                    <a:pt x="411" y="369"/>
                    <a:pt x="405" y="369"/>
                  </a:cubicBezTo>
                  <a:cubicBezTo>
                    <a:pt x="400" y="369"/>
                    <a:pt x="395" y="364"/>
                    <a:pt x="395" y="359"/>
                  </a:cubicBezTo>
                  <a:cubicBezTo>
                    <a:pt x="395" y="353"/>
                    <a:pt x="400" y="348"/>
                    <a:pt x="405" y="348"/>
                  </a:cubicBezTo>
                  <a:close/>
                  <a:moveTo>
                    <a:pt x="434" y="348"/>
                  </a:moveTo>
                  <a:cubicBezTo>
                    <a:pt x="439" y="348"/>
                    <a:pt x="444" y="353"/>
                    <a:pt x="444" y="359"/>
                  </a:cubicBezTo>
                  <a:cubicBezTo>
                    <a:pt x="444" y="364"/>
                    <a:pt x="439" y="369"/>
                    <a:pt x="434" y="369"/>
                  </a:cubicBezTo>
                  <a:cubicBezTo>
                    <a:pt x="428" y="369"/>
                    <a:pt x="423" y="364"/>
                    <a:pt x="423" y="359"/>
                  </a:cubicBezTo>
                  <a:cubicBezTo>
                    <a:pt x="423" y="353"/>
                    <a:pt x="428" y="348"/>
                    <a:pt x="434" y="348"/>
                  </a:cubicBezTo>
                  <a:close/>
                  <a:moveTo>
                    <a:pt x="264" y="375"/>
                  </a:moveTo>
                  <a:cubicBezTo>
                    <a:pt x="270" y="375"/>
                    <a:pt x="275" y="380"/>
                    <a:pt x="275" y="385"/>
                  </a:cubicBezTo>
                  <a:cubicBezTo>
                    <a:pt x="275" y="391"/>
                    <a:pt x="270" y="396"/>
                    <a:pt x="264" y="396"/>
                  </a:cubicBezTo>
                  <a:cubicBezTo>
                    <a:pt x="259" y="396"/>
                    <a:pt x="254" y="391"/>
                    <a:pt x="254" y="385"/>
                  </a:cubicBezTo>
                  <a:cubicBezTo>
                    <a:pt x="254" y="380"/>
                    <a:pt x="259" y="375"/>
                    <a:pt x="264" y="375"/>
                  </a:cubicBezTo>
                  <a:close/>
                  <a:moveTo>
                    <a:pt x="293" y="375"/>
                  </a:moveTo>
                  <a:cubicBezTo>
                    <a:pt x="298" y="375"/>
                    <a:pt x="303" y="380"/>
                    <a:pt x="303" y="385"/>
                  </a:cubicBezTo>
                  <a:cubicBezTo>
                    <a:pt x="303" y="391"/>
                    <a:pt x="298" y="396"/>
                    <a:pt x="293" y="396"/>
                  </a:cubicBezTo>
                  <a:cubicBezTo>
                    <a:pt x="287" y="396"/>
                    <a:pt x="282" y="391"/>
                    <a:pt x="282" y="385"/>
                  </a:cubicBezTo>
                  <a:cubicBezTo>
                    <a:pt x="282" y="380"/>
                    <a:pt x="287" y="375"/>
                    <a:pt x="293" y="375"/>
                  </a:cubicBezTo>
                  <a:close/>
                  <a:moveTo>
                    <a:pt x="321" y="375"/>
                  </a:moveTo>
                  <a:cubicBezTo>
                    <a:pt x="326" y="375"/>
                    <a:pt x="331" y="380"/>
                    <a:pt x="331" y="385"/>
                  </a:cubicBezTo>
                  <a:cubicBezTo>
                    <a:pt x="331" y="391"/>
                    <a:pt x="326" y="396"/>
                    <a:pt x="321" y="396"/>
                  </a:cubicBezTo>
                  <a:cubicBezTo>
                    <a:pt x="315" y="396"/>
                    <a:pt x="310" y="391"/>
                    <a:pt x="310" y="385"/>
                  </a:cubicBezTo>
                  <a:cubicBezTo>
                    <a:pt x="310" y="380"/>
                    <a:pt x="315" y="375"/>
                    <a:pt x="321" y="375"/>
                  </a:cubicBezTo>
                  <a:close/>
                  <a:moveTo>
                    <a:pt x="349" y="375"/>
                  </a:moveTo>
                  <a:cubicBezTo>
                    <a:pt x="355" y="375"/>
                    <a:pt x="359" y="380"/>
                    <a:pt x="359" y="385"/>
                  </a:cubicBezTo>
                  <a:cubicBezTo>
                    <a:pt x="359" y="391"/>
                    <a:pt x="355" y="396"/>
                    <a:pt x="349" y="396"/>
                  </a:cubicBezTo>
                  <a:cubicBezTo>
                    <a:pt x="343" y="396"/>
                    <a:pt x="339" y="391"/>
                    <a:pt x="339" y="385"/>
                  </a:cubicBezTo>
                  <a:cubicBezTo>
                    <a:pt x="339" y="380"/>
                    <a:pt x="343" y="375"/>
                    <a:pt x="349" y="375"/>
                  </a:cubicBezTo>
                  <a:close/>
                  <a:moveTo>
                    <a:pt x="377" y="375"/>
                  </a:moveTo>
                  <a:cubicBezTo>
                    <a:pt x="383" y="375"/>
                    <a:pt x="387" y="380"/>
                    <a:pt x="387" y="385"/>
                  </a:cubicBezTo>
                  <a:cubicBezTo>
                    <a:pt x="387" y="391"/>
                    <a:pt x="383" y="396"/>
                    <a:pt x="377" y="396"/>
                  </a:cubicBezTo>
                  <a:cubicBezTo>
                    <a:pt x="371" y="396"/>
                    <a:pt x="367" y="391"/>
                    <a:pt x="367" y="385"/>
                  </a:cubicBezTo>
                  <a:cubicBezTo>
                    <a:pt x="367" y="380"/>
                    <a:pt x="371" y="375"/>
                    <a:pt x="377" y="375"/>
                  </a:cubicBezTo>
                  <a:close/>
                  <a:moveTo>
                    <a:pt x="405" y="375"/>
                  </a:moveTo>
                  <a:cubicBezTo>
                    <a:pt x="411" y="375"/>
                    <a:pt x="416" y="380"/>
                    <a:pt x="416" y="385"/>
                  </a:cubicBezTo>
                  <a:cubicBezTo>
                    <a:pt x="416" y="391"/>
                    <a:pt x="411" y="396"/>
                    <a:pt x="405" y="396"/>
                  </a:cubicBezTo>
                  <a:cubicBezTo>
                    <a:pt x="400" y="396"/>
                    <a:pt x="395" y="391"/>
                    <a:pt x="395" y="385"/>
                  </a:cubicBezTo>
                  <a:cubicBezTo>
                    <a:pt x="395" y="380"/>
                    <a:pt x="400" y="375"/>
                    <a:pt x="405" y="375"/>
                  </a:cubicBezTo>
                  <a:close/>
                  <a:moveTo>
                    <a:pt x="264" y="402"/>
                  </a:moveTo>
                  <a:cubicBezTo>
                    <a:pt x="270" y="402"/>
                    <a:pt x="275" y="407"/>
                    <a:pt x="275" y="412"/>
                  </a:cubicBezTo>
                  <a:cubicBezTo>
                    <a:pt x="275" y="418"/>
                    <a:pt x="270" y="423"/>
                    <a:pt x="264" y="423"/>
                  </a:cubicBezTo>
                  <a:cubicBezTo>
                    <a:pt x="259" y="423"/>
                    <a:pt x="254" y="418"/>
                    <a:pt x="254" y="412"/>
                  </a:cubicBezTo>
                  <a:cubicBezTo>
                    <a:pt x="254" y="407"/>
                    <a:pt x="259" y="402"/>
                    <a:pt x="264" y="402"/>
                  </a:cubicBezTo>
                  <a:close/>
                  <a:moveTo>
                    <a:pt x="293" y="402"/>
                  </a:moveTo>
                  <a:cubicBezTo>
                    <a:pt x="298" y="402"/>
                    <a:pt x="303" y="407"/>
                    <a:pt x="303" y="412"/>
                  </a:cubicBezTo>
                  <a:cubicBezTo>
                    <a:pt x="303" y="418"/>
                    <a:pt x="298" y="423"/>
                    <a:pt x="293" y="423"/>
                  </a:cubicBezTo>
                  <a:cubicBezTo>
                    <a:pt x="287" y="423"/>
                    <a:pt x="282" y="418"/>
                    <a:pt x="282" y="412"/>
                  </a:cubicBezTo>
                  <a:cubicBezTo>
                    <a:pt x="282" y="407"/>
                    <a:pt x="287" y="402"/>
                    <a:pt x="293" y="402"/>
                  </a:cubicBezTo>
                  <a:close/>
                  <a:moveTo>
                    <a:pt x="321" y="402"/>
                  </a:moveTo>
                  <a:cubicBezTo>
                    <a:pt x="326" y="402"/>
                    <a:pt x="331" y="407"/>
                    <a:pt x="331" y="412"/>
                  </a:cubicBezTo>
                  <a:cubicBezTo>
                    <a:pt x="331" y="418"/>
                    <a:pt x="326" y="423"/>
                    <a:pt x="321" y="423"/>
                  </a:cubicBezTo>
                  <a:cubicBezTo>
                    <a:pt x="315" y="423"/>
                    <a:pt x="310" y="418"/>
                    <a:pt x="310" y="412"/>
                  </a:cubicBezTo>
                  <a:cubicBezTo>
                    <a:pt x="310" y="407"/>
                    <a:pt x="315" y="402"/>
                    <a:pt x="321" y="402"/>
                  </a:cubicBezTo>
                  <a:close/>
                  <a:moveTo>
                    <a:pt x="349" y="402"/>
                  </a:moveTo>
                  <a:cubicBezTo>
                    <a:pt x="355" y="402"/>
                    <a:pt x="359" y="407"/>
                    <a:pt x="359" y="412"/>
                  </a:cubicBezTo>
                  <a:cubicBezTo>
                    <a:pt x="359" y="418"/>
                    <a:pt x="355" y="423"/>
                    <a:pt x="349" y="423"/>
                  </a:cubicBezTo>
                  <a:cubicBezTo>
                    <a:pt x="343" y="423"/>
                    <a:pt x="339" y="418"/>
                    <a:pt x="339" y="412"/>
                  </a:cubicBezTo>
                  <a:cubicBezTo>
                    <a:pt x="339" y="407"/>
                    <a:pt x="343" y="402"/>
                    <a:pt x="349" y="402"/>
                  </a:cubicBezTo>
                  <a:close/>
                  <a:moveTo>
                    <a:pt x="377" y="402"/>
                  </a:moveTo>
                  <a:cubicBezTo>
                    <a:pt x="383" y="402"/>
                    <a:pt x="387" y="407"/>
                    <a:pt x="387" y="412"/>
                  </a:cubicBezTo>
                  <a:cubicBezTo>
                    <a:pt x="387" y="418"/>
                    <a:pt x="383" y="423"/>
                    <a:pt x="377" y="423"/>
                  </a:cubicBezTo>
                  <a:cubicBezTo>
                    <a:pt x="371" y="423"/>
                    <a:pt x="367" y="418"/>
                    <a:pt x="367" y="412"/>
                  </a:cubicBezTo>
                  <a:cubicBezTo>
                    <a:pt x="367" y="407"/>
                    <a:pt x="371" y="402"/>
                    <a:pt x="377" y="402"/>
                  </a:cubicBezTo>
                  <a:close/>
                  <a:moveTo>
                    <a:pt x="264" y="429"/>
                  </a:moveTo>
                  <a:cubicBezTo>
                    <a:pt x="270" y="429"/>
                    <a:pt x="275" y="433"/>
                    <a:pt x="275" y="439"/>
                  </a:cubicBezTo>
                  <a:cubicBezTo>
                    <a:pt x="275" y="445"/>
                    <a:pt x="270" y="449"/>
                    <a:pt x="264" y="449"/>
                  </a:cubicBezTo>
                  <a:cubicBezTo>
                    <a:pt x="259" y="449"/>
                    <a:pt x="254" y="445"/>
                    <a:pt x="254" y="439"/>
                  </a:cubicBezTo>
                  <a:cubicBezTo>
                    <a:pt x="254" y="433"/>
                    <a:pt x="259" y="429"/>
                    <a:pt x="264" y="429"/>
                  </a:cubicBezTo>
                  <a:close/>
                  <a:moveTo>
                    <a:pt x="293" y="429"/>
                  </a:moveTo>
                  <a:cubicBezTo>
                    <a:pt x="298" y="429"/>
                    <a:pt x="303" y="433"/>
                    <a:pt x="303" y="439"/>
                  </a:cubicBezTo>
                  <a:cubicBezTo>
                    <a:pt x="303" y="445"/>
                    <a:pt x="298" y="449"/>
                    <a:pt x="293" y="449"/>
                  </a:cubicBezTo>
                  <a:cubicBezTo>
                    <a:pt x="287" y="449"/>
                    <a:pt x="282" y="445"/>
                    <a:pt x="282" y="439"/>
                  </a:cubicBezTo>
                  <a:cubicBezTo>
                    <a:pt x="282" y="433"/>
                    <a:pt x="287" y="429"/>
                    <a:pt x="293" y="429"/>
                  </a:cubicBezTo>
                  <a:close/>
                  <a:moveTo>
                    <a:pt x="321" y="429"/>
                  </a:moveTo>
                  <a:cubicBezTo>
                    <a:pt x="326" y="429"/>
                    <a:pt x="331" y="433"/>
                    <a:pt x="331" y="439"/>
                  </a:cubicBezTo>
                  <a:cubicBezTo>
                    <a:pt x="331" y="445"/>
                    <a:pt x="326" y="449"/>
                    <a:pt x="321" y="449"/>
                  </a:cubicBezTo>
                  <a:cubicBezTo>
                    <a:pt x="315" y="449"/>
                    <a:pt x="310" y="445"/>
                    <a:pt x="310" y="439"/>
                  </a:cubicBezTo>
                  <a:cubicBezTo>
                    <a:pt x="310" y="433"/>
                    <a:pt x="315" y="429"/>
                    <a:pt x="321" y="429"/>
                  </a:cubicBezTo>
                  <a:close/>
                  <a:moveTo>
                    <a:pt x="349" y="429"/>
                  </a:moveTo>
                  <a:cubicBezTo>
                    <a:pt x="355" y="429"/>
                    <a:pt x="359" y="433"/>
                    <a:pt x="359" y="439"/>
                  </a:cubicBezTo>
                  <a:cubicBezTo>
                    <a:pt x="359" y="445"/>
                    <a:pt x="355" y="449"/>
                    <a:pt x="349" y="449"/>
                  </a:cubicBezTo>
                  <a:cubicBezTo>
                    <a:pt x="343" y="449"/>
                    <a:pt x="339" y="445"/>
                    <a:pt x="339" y="439"/>
                  </a:cubicBezTo>
                  <a:cubicBezTo>
                    <a:pt x="339" y="433"/>
                    <a:pt x="343" y="429"/>
                    <a:pt x="349" y="429"/>
                  </a:cubicBezTo>
                  <a:close/>
                  <a:moveTo>
                    <a:pt x="377" y="429"/>
                  </a:moveTo>
                  <a:cubicBezTo>
                    <a:pt x="383" y="429"/>
                    <a:pt x="387" y="433"/>
                    <a:pt x="387" y="439"/>
                  </a:cubicBezTo>
                  <a:cubicBezTo>
                    <a:pt x="387" y="445"/>
                    <a:pt x="383" y="449"/>
                    <a:pt x="377" y="449"/>
                  </a:cubicBezTo>
                  <a:cubicBezTo>
                    <a:pt x="371" y="449"/>
                    <a:pt x="367" y="445"/>
                    <a:pt x="367" y="439"/>
                  </a:cubicBezTo>
                  <a:cubicBezTo>
                    <a:pt x="367" y="433"/>
                    <a:pt x="371" y="429"/>
                    <a:pt x="377" y="429"/>
                  </a:cubicBezTo>
                  <a:close/>
                  <a:moveTo>
                    <a:pt x="264" y="456"/>
                  </a:moveTo>
                  <a:cubicBezTo>
                    <a:pt x="270" y="456"/>
                    <a:pt x="275" y="460"/>
                    <a:pt x="275" y="466"/>
                  </a:cubicBezTo>
                  <a:cubicBezTo>
                    <a:pt x="275" y="472"/>
                    <a:pt x="270" y="476"/>
                    <a:pt x="264" y="476"/>
                  </a:cubicBezTo>
                  <a:cubicBezTo>
                    <a:pt x="259" y="476"/>
                    <a:pt x="254" y="472"/>
                    <a:pt x="254" y="466"/>
                  </a:cubicBezTo>
                  <a:cubicBezTo>
                    <a:pt x="254" y="460"/>
                    <a:pt x="259" y="456"/>
                    <a:pt x="264" y="456"/>
                  </a:cubicBezTo>
                  <a:close/>
                  <a:moveTo>
                    <a:pt x="293" y="456"/>
                  </a:moveTo>
                  <a:cubicBezTo>
                    <a:pt x="298" y="456"/>
                    <a:pt x="303" y="460"/>
                    <a:pt x="303" y="466"/>
                  </a:cubicBezTo>
                  <a:cubicBezTo>
                    <a:pt x="303" y="472"/>
                    <a:pt x="298" y="476"/>
                    <a:pt x="293" y="476"/>
                  </a:cubicBezTo>
                  <a:cubicBezTo>
                    <a:pt x="287" y="476"/>
                    <a:pt x="282" y="472"/>
                    <a:pt x="282" y="466"/>
                  </a:cubicBezTo>
                  <a:cubicBezTo>
                    <a:pt x="282" y="460"/>
                    <a:pt x="287" y="456"/>
                    <a:pt x="293" y="456"/>
                  </a:cubicBezTo>
                  <a:close/>
                  <a:moveTo>
                    <a:pt x="321" y="456"/>
                  </a:moveTo>
                  <a:cubicBezTo>
                    <a:pt x="326" y="456"/>
                    <a:pt x="331" y="460"/>
                    <a:pt x="331" y="466"/>
                  </a:cubicBezTo>
                  <a:cubicBezTo>
                    <a:pt x="331" y="472"/>
                    <a:pt x="326" y="476"/>
                    <a:pt x="321" y="476"/>
                  </a:cubicBezTo>
                  <a:cubicBezTo>
                    <a:pt x="315" y="476"/>
                    <a:pt x="310" y="472"/>
                    <a:pt x="310" y="466"/>
                  </a:cubicBezTo>
                  <a:cubicBezTo>
                    <a:pt x="310" y="460"/>
                    <a:pt x="315" y="456"/>
                    <a:pt x="321" y="456"/>
                  </a:cubicBezTo>
                  <a:close/>
                  <a:moveTo>
                    <a:pt x="349" y="456"/>
                  </a:moveTo>
                  <a:cubicBezTo>
                    <a:pt x="355" y="456"/>
                    <a:pt x="359" y="460"/>
                    <a:pt x="359" y="466"/>
                  </a:cubicBezTo>
                  <a:cubicBezTo>
                    <a:pt x="359" y="472"/>
                    <a:pt x="355" y="476"/>
                    <a:pt x="349" y="476"/>
                  </a:cubicBezTo>
                  <a:cubicBezTo>
                    <a:pt x="343" y="476"/>
                    <a:pt x="339" y="472"/>
                    <a:pt x="339" y="466"/>
                  </a:cubicBezTo>
                  <a:cubicBezTo>
                    <a:pt x="339" y="460"/>
                    <a:pt x="343" y="456"/>
                    <a:pt x="349" y="456"/>
                  </a:cubicBezTo>
                  <a:close/>
                  <a:moveTo>
                    <a:pt x="264" y="482"/>
                  </a:moveTo>
                  <a:cubicBezTo>
                    <a:pt x="270" y="482"/>
                    <a:pt x="275" y="487"/>
                    <a:pt x="275" y="493"/>
                  </a:cubicBezTo>
                  <a:cubicBezTo>
                    <a:pt x="275" y="498"/>
                    <a:pt x="270" y="503"/>
                    <a:pt x="264" y="503"/>
                  </a:cubicBezTo>
                  <a:cubicBezTo>
                    <a:pt x="259" y="503"/>
                    <a:pt x="254" y="498"/>
                    <a:pt x="254" y="493"/>
                  </a:cubicBezTo>
                  <a:cubicBezTo>
                    <a:pt x="254" y="487"/>
                    <a:pt x="259" y="482"/>
                    <a:pt x="264" y="482"/>
                  </a:cubicBezTo>
                  <a:close/>
                  <a:moveTo>
                    <a:pt x="293" y="482"/>
                  </a:moveTo>
                  <a:cubicBezTo>
                    <a:pt x="298" y="482"/>
                    <a:pt x="303" y="487"/>
                    <a:pt x="303" y="493"/>
                  </a:cubicBezTo>
                  <a:cubicBezTo>
                    <a:pt x="303" y="498"/>
                    <a:pt x="298" y="503"/>
                    <a:pt x="293" y="503"/>
                  </a:cubicBezTo>
                  <a:cubicBezTo>
                    <a:pt x="287" y="503"/>
                    <a:pt x="282" y="498"/>
                    <a:pt x="282" y="493"/>
                  </a:cubicBezTo>
                  <a:cubicBezTo>
                    <a:pt x="282" y="487"/>
                    <a:pt x="287" y="482"/>
                    <a:pt x="293" y="482"/>
                  </a:cubicBezTo>
                  <a:close/>
                  <a:moveTo>
                    <a:pt x="321" y="482"/>
                  </a:moveTo>
                  <a:cubicBezTo>
                    <a:pt x="326" y="482"/>
                    <a:pt x="331" y="487"/>
                    <a:pt x="331" y="493"/>
                  </a:cubicBezTo>
                  <a:cubicBezTo>
                    <a:pt x="331" y="498"/>
                    <a:pt x="326" y="503"/>
                    <a:pt x="321" y="503"/>
                  </a:cubicBezTo>
                  <a:cubicBezTo>
                    <a:pt x="315" y="503"/>
                    <a:pt x="310" y="498"/>
                    <a:pt x="310" y="493"/>
                  </a:cubicBezTo>
                  <a:cubicBezTo>
                    <a:pt x="310" y="487"/>
                    <a:pt x="315" y="482"/>
                    <a:pt x="321" y="482"/>
                  </a:cubicBezTo>
                  <a:close/>
                  <a:moveTo>
                    <a:pt x="264" y="509"/>
                  </a:moveTo>
                  <a:cubicBezTo>
                    <a:pt x="270" y="509"/>
                    <a:pt x="275" y="514"/>
                    <a:pt x="275" y="519"/>
                  </a:cubicBezTo>
                  <a:cubicBezTo>
                    <a:pt x="275" y="525"/>
                    <a:pt x="270" y="530"/>
                    <a:pt x="264" y="530"/>
                  </a:cubicBezTo>
                  <a:cubicBezTo>
                    <a:pt x="259" y="530"/>
                    <a:pt x="254" y="525"/>
                    <a:pt x="254" y="519"/>
                  </a:cubicBezTo>
                  <a:cubicBezTo>
                    <a:pt x="254" y="514"/>
                    <a:pt x="259" y="509"/>
                    <a:pt x="264" y="509"/>
                  </a:cubicBezTo>
                  <a:close/>
                  <a:moveTo>
                    <a:pt x="293" y="509"/>
                  </a:moveTo>
                  <a:cubicBezTo>
                    <a:pt x="298" y="509"/>
                    <a:pt x="303" y="514"/>
                    <a:pt x="303" y="519"/>
                  </a:cubicBezTo>
                  <a:cubicBezTo>
                    <a:pt x="303" y="525"/>
                    <a:pt x="298" y="530"/>
                    <a:pt x="293" y="530"/>
                  </a:cubicBezTo>
                  <a:cubicBezTo>
                    <a:pt x="287" y="530"/>
                    <a:pt x="282" y="525"/>
                    <a:pt x="282" y="519"/>
                  </a:cubicBezTo>
                  <a:cubicBezTo>
                    <a:pt x="282" y="514"/>
                    <a:pt x="287" y="509"/>
                    <a:pt x="293" y="509"/>
                  </a:cubicBezTo>
                  <a:close/>
                  <a:moveTo>
                    <a:pt x="264" y="536"/>
                  </a:moveTo>
                  <a:cubicBezTo>
                    <a:pt x="270" y="536"/>
                    <a:pt x="275" y="541"/>
                    <a:pt x="275" y="546"/>
                  </a:cubicBezTo>
                  <a:cubicBezTo>
                    <a:pt x="275" y="552"/>
                    <a:pt x="270" y="557"/>
                    <a:pt x="264" y="557"/>
                  </a:cubicBezTo>
                  <a:cubicBezTo>
                    <a:pt x="259" y="557"/>
                    <a:pt x="254" y="552"/>
                    <a:pt x="254" y="546"/>
                  </a:cubicBezTo>
                  <a:cubicBezTo>
                    <a:pt x="254" y="541"/>
                    <a:pt x="259" y="536"/>
                    <a:pt x="264" y="536"/>
                  </a:cubicBezTo>
                  <a:close/>
                  <a:moveTo>
                    <a:pt x="293" y="536"/>
                  </a:moveTo>
                  <a:cubicBezTo>
                    <a:pt x="298" y="536"/>
                    <a:pt x="303" y="541"/>
                    <a:pt x="303" y="546"/>
                  </a:cubicBezTo>
                  <a:cubicBezTo>
                    <a:pt x="303" y="552"/>
                    <a:pt x="298" y="557"/>
                    <a:pt x="293" y="557"/>
                  </a:cubicBezTo>
                  <a:cubicBezTo>
                    <a:pt x="287" y="557"/>
                    <a:pt x="282" y="552"/>
                    <a:pt x="282" y="546"/>
                  </a:cubicBezTo>
                  <a:cubicBezTo>
                    <a:pt x="282" y="541"/>
                    <a:pt x="287" y="536"/>
                    <a:pt x="293" y="536"/>
                  </a:cubicBezTo>
                  <a:close/>
                  <a:moveTo>
                    <a:pt x="264" y="563"/>
                  </a:moveTo>
                  <a:cubicBezTo>
                    <a:pt x="270" y="563"/>
                    <a:pt x="275" y="567"/>
                    <a:pt x="275" y="573"/>
                  </a:cubicBezTo>
                  <a:cubicBezTo>
                    <a:pt x="275" y="579"/>
                    <a:pt x="270" y="583"/>
                    <a:pt x="264" y="583"/>
                  </a:cubicBezTo>
                  <a:cubicBezTo>
                    <a:pt x="259" y="583"/>
                    <a:pt x="254" y="579"/>
                    <a:pt x="254" y="573"/>
                  </a:cubicBezTo>
                  <a:cubicBezTo>
                    <a:pt x="254" y="567"/>
                    <a:pt x="259" y="563"/>
                    <a:pt x="264" y="563"/>
                  </a:cubicBezTo>
                  <a:close/>
                  <a:moveTo>
                    <a:pt x="293" y="563"/>
                  </a:moveTo>
                  <a:cubicBezTo>
                    <a:pt x="298" y="563"/>
                    <a:pt x="303" y="567"/>
                    <a:pt x="303" y="573"/>
                  </a:cubicBezTo>
                  <a:cubicBezTo>
                    <a:pt x="303" y="579"/>
                    <a:pt x="298" y="583"/>
                    <a:pt x="293" y="583"/>
                  </a:cubicBezTo>
                  <a:cubicBezTo>
                    <a:pt x="287" y="583"/>
                    <a:pt x="282" y="579"/>
                    <a:pt x="282" y="573"/>
                  </a:cubicBezTo>
                  <a:cubicBezTo>
                    <a:pt x="282" y="567"/>
                    <a:pt x="287" y="563"/>
                    <a:pt x="293" y="563"/>
                  </a:cubicBezTo>
                  <a:close/>
                  <a:moveTo>
                    <a:pt x="264" y="590"/>
                  </a:moveTo>
                  <a:cubicBezTo>
                    <a:pt x="270" y="590"/>
                    <a:pt x="275" y="594"/>
                    <a:pt x="275" y="600"/>
                  </a:cubicBezTo>
                  <a:cubicBezTo>
                    <a:pt x="275" y="606"/>
                    <a:pt x="270" y="610"/>
                    <a:pt x="264" y="610"/>
                  </a:cubicBezTo>
                  <a:cubicBezTo>
                    <a:pt x="259" y="610"/>
                    <a:pt x="254" y="606"/>
                    <a:pt x="254" y="600"/>
                  </a:cubicBezTo>
                  <a:cubicBezTo>
                    <a:pt x="254" y="594"/>
                    <a:pt x="259" y="590"/>
                    <a:pt x="264" y="590"/>
                  </a:cubicBezTo>
                  <a:close/>
                  <a:moveTo>
                    <a:pt x="293" y="590"/>
                  </a:moveTo>
                  <a:cubicBezTo>
                    <a:pt x="298" y="590"/>
                    <a:pt x="303" y="594"/>
                    <a:pt x="303" y="600"/>
                  </a:cubicBezTo>
                  <a:cubicBezTo>
                    <a:pt x="303" y="606"/>
                    <a:pt x="298" y="610"/>
                    <a:pt x="293" y="610"/>
                  </a:cubicBezTo>
                  <a:cubicBezTo>
                    <a:pt x="287" y="610"/>
                    <a:pt x="282" y="606"/>
                    <a:pt x="282" y="600"/>
                  </a:cubicBezTo>
                  <a:cubicBezTo>
                    <a:pt x="282" y="594"/>
                    <a:pt x="287" y="590"/>
                    <a:pt x="293" y="590"/>
                  </a:cubicBezTo>
                  <a:close/>
                  <a:moveTo>
                    <a:pt x="264" y="616"/>
                  </a:moveTo>
                  <a:cubicBezTo>
                    <a:pt x="270" y="616"/>
                    <a:pt x="275" y="621"/>
                    <a:pt x="275" y="627"/>
                  </a:cubicBezTo>
                  <a:cubicBezTo>
                    <a:pt x="275" y="632"/>
                    <a:pt x="270" y="637"/>
                    <a:pt x="264" y="637"/>
                  </a:cubicBezTo>
                  <a:cubicBezTo>
                    <a:pt x="259" y="637"/>
                    <a:pt x="254" y="632"/>
                    <a:pt x="254" y="627"/>
                  </a:cubicBezTo>
                  <a:cubicBezTo>
                    <a:pt x="254" y="621"/>
                    <a:pt x="259" y="616"/>
                    <a:pt x="264" y="616"/>
                  </a:cubicBezTo>
                  <a:close/>
                  <a:moveTo>
                    <a:pt x="293" y="616"/>
                  </a:moveTo>
                  <a:cubicBezTo>
                    <a:pt x="298" y="616"/>
                    <a:pt x="303" y="621"/>
                    <a:pt x="303" y="627"/>
                  </a:cubicBezTo>
                  <a:cubicBezTo>
                    <a:pt x="303" y="632"/>
                    <a:pt x="298" y="637"/>
                    <a:pt x="293" y="637"/>
                  </a:cubicBezTo>
                  <a:cubicBezTo>
                    <a:pt x="287" y="637"/>
                    <a:pt x="282" y="632"/>
                    <a:pt x="282" y="627"/>
                  </a:cubicBezTo>
                  <a:cubicBezTo>
                    <a:pt x="282" y="621"/>
                    <a:pt x="287" y="616"/>
                    <a:pt x="293" y="616"/>
                  </a:cubicBezTo>
                  <a:close/>
                  <a:moveTo>
                    <a:pt x="293" y="643"/>
                  </a:moveTo>
                  <a:cubicBezTo>
                    <a:pt x="298" y="643"/>
                    <a:pt x="303" y="648"/>
                    <a:pt x="303" y="654"/>
                  </a:cubicBezTo>
                  <a:cubicBezTo>
                    <a:pt x="303" y="659"/>
                    <a:pt x="298" y="664"/>
                    <a:pt x="293" y="664"/>
                  </a:cubicBezTo>
                  <a:cubicBezTo>
                    <a:pt x="287" y="664"/>
                    <a:pt x="282" y="659"/>
                    <a:pt x="282" y="654"/>
                  </a:cubicBezTo>
                  <a:cubicBezTo>
                    <a:pt x="282" y="648"/>
                    <a:pt x="287" y="643"/>
                    <a:pt x="293" y="643"/>
                  </a:cubicBezTo>
                  <a:close/>
                  <a:moveTo>
                    <a:pt x="321" y="643"/>
                  </a:moveTo>
                  <a:cubicBezTo>
                    <a:pt x="326" y="643"/>
                    <a:pt x="331" y="648"/>
                    <a:pt x="331" y="654"/>
                  </a:cubicBezTo>
                  <a:cubicBezTo>
                    <a:pt x="331" y="659"/>
                    <a:pt x="326" y="664"/>
                    <a:pt x="321" y="664"/>
                  </a:cubicBezTo>
                  <a:cubicBezTo>
                    <a:pt x="315" y="664"/>
                    <a:pt x="310" y="659"/>
                    <a:pt x="310" y="654"/>
                  </a:cubicBezTo>
                  <a:cubicBezTo>
                    <a:pt x="310" y="648"/>
                    <a:pt x="315" y="643"/>
                    <a:pt x="321" y="643"/>
                  </a:cubicBezTo>
                  <a:close/>
                  <a:moveTo>
                    <a:pt x="236" y="134"/>
                  </a:moveTo>
                  <a:cubicBezTo>
                    <a:pt x="242" y="134"/>
                    <a:pt x="247" y="138"/>
                    <a:pt x="247" y="144"/>
                  </a:cubicBezTo>
                  <a:cubicBezTo>
                    <a:pt x="247" y="150"/>
                    <a:pt x="242" y="155"/>
                    <a:pt x="236" y="155"/>
                  </a:cubicBezTo>
                  <a:cubicBezTo>
                    <a:pt x="230" y="155"/>
                    <a:pt x="226" y="150"/>
                    <a:pt x="226" y="144"/>
                  </a:cubicBezTo>
                  <a:cubicBezTo>
                    <a:pt x="226" y="138"/>
                    <a:pt x="230" y="134"/>
                    <a:pt x="236" y="134"/>
                  </a:cubicBezTo>
                  <a:close/>
                </a:path>
              </a:pathLst>
            </a:custGeom>
            <a:solidFill>
              <a:srgbClr val="01BCFF">
                <a:alpha val="4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Freeform 40221"/>
            <p:cNvSpPr>
              <a:spLocks noEditPoints="1"/>
            </p:cNvSpPr>
            <p:nvPr/>
          </p:nvSpPr>
          <p:spPr bwMode="auto">
            <a:xfrm>
              <a:off x="6111516" y="618001"/>
              <a:ext cx="3787775" cy="3160713"/>
            </a:xfrm>
            <a:custGeom>
              <a:avLst/>
              <a:gdLst>
                <a:gd name="T0" fmla="*/ 56 w 894"/>
                <a:gd name="T1" fmla="*/ 64 h 745"/>
                <a:gd name="T2" fmla="*/ 348 w 894"/>
                <a:gd name="T3" fmla="*/ 101 h 745"/>
                <a:gd name="T4" fmla="*/ 387 w 894"/>
                <a:gd name="T5" fmla="*/ 118 h 745"/>
                <a:gd name="T6" fmla="*/ 348 w 894"/>
                <a:gd name="T7" fmla="*/ 134 h 745"/>
                <a:gd name="T8" fmla="*/ 546 w 894"/>
                <a:gd name="T9" fmla="*/ 134 h 745"/>
                <a:gd name="T10" fmla="*/ 366 w 894"/>
                <a:gd name="T11" fmla="*/ 171 h 745"/>
                <a:gd name="T12" fmla="*/ 658 w 894"/>
                <a:gd name="T13" fmla="*/ 182 h 745"/>
                <a:gd name="T14" fmla="*/ 387 w 894"/>
                <a:gd name="T15" fmla="*/ 198 h 745"/>
                <a:gd name="T16" fmla="*/ 602 w 894"/>
                <a:gd name="T17" fmla="*/ 188 h 745"/>
                <a:gd name="T18" fmla="*/ 123 w 894"/>
                <a:gd name="T19" fmla="*/ 215 h 745"/>
                <a:gd name="T20" fmla="*/ 338 w 894"/>
                <a:gd name="T21" fmla="*/ 225 h 745"/>
                <a:gd name="T22" fmla="*/ 574 w 894"/>
                <a:gd name="T23" fmla="*/ 235 h 745"/>
                <a:gd name="T24" fmla="*/ 810 w 894"/>
                <a:gd name="T25" fmla="*/ 225 h 745"/>
                <a:gd name="T26" fmla="*/ 179 w 894"/>
                <a:gd name="T27" fmla="*/ 241 h 745"/>
                <a:gd name="T28" fmla="*/ 377 w 894"/>
                <a:gd name="T29" fmla="*/ 241 h 745"/>
                <a:gd name="T30" fmla="*/ 592 w 894"/>
                <a:gd name="T31" fmla="*/ 252 h 745"/>
                <a:gd name="T32" fmla="*/ 828 w 894"/>
                <a:gd name="T33" fmla="*/ 262 h 745"/>
                <a:gd name="T34" fmla="*/ 190 w 894"/>
                <a:gd name="T35" fmla="*/ 279 h 745"/>
                <a:gd name="T36" fmla="*/ 405 w 894"/>
                <a:gd name="T37" fmla="*/ 268 h 745"/>
                <a:gd name="T38" fmla="*/ 602 w 894"/>
                <a:gd name="T39" fmla="*/ 268 h 745"/>
                <a:gd name="T40" fmla="*/ 817 w 894"/>
                <a:gd name="T41" fmla="*/ 279 h 745"/>
                <a:gd name="T42" fmla="*/ 179 w 894"/>
                <a:gd name="T43" fmla="*/ 316 h 745"/>
                <a:gd name="T44" fmla="*/ 415 w 894"/>
                <a:gd name="T45" fmla="*/ 305 h 745"/>
                <a:gd name="T46" fmla="*/ 630 w 894"/>
                <a:gd name="T47" fmla="*/ 295 h 745"/>
                <a:gd name="T48" fmla="*/ 828 w 894"/>
                <a:gd name="T49" fmla="*/ 295 h 745"/>
                <a:gd name="T50" fmla="*/ 197 w 894"/>
                <a:gd name="T51" fmla="*/ 332 h 745"/>
                <a:gd name="T52" fmla="*/ 433 w 894"/>
                <a:gd name="T53" fmla="*/ 343 h 745"/>
                <a:gd name="T54" fmla="*/ 669 w 894"/>
                <a:gd name="T55" fmla="*/ 332 h 745"/>
                <a:gd name="T56" fmla="*/ 95 w 894"/>
                <a:gd name="T57" fmla="*/ 349 h 745"/>
                <a:gd name="T58" fmla="*/ 292 w 894"/>
                <a:gd name="T59" fmla="*/ 349 h 745"/>
                <a:gd name="T60" fmla="*/ 507 w 894"/>
                <a:gd name="T61" fmla="*/ 359 h 745"/>
                <a:gd name="T62" fmla="*/ 771 w 894"/>
                <a:gd name="T63" fmla="*/ 369 h 745"/>
                <a:gd name="T64" fmla="*/ 246 w 894"/>
                <a:gd name="T65" fmla="*/ 386 h 745"/>
                <a:gd name="T66" fmla="*/ 461 w 894"/>
                <a:gd name="T67" fmla="*/ 376 h 745"/>
                <a:gd name="T68" fmla="*/ 743 w 894"/>
                <a:gd name="T69" fmla="*/ 376 h 745"/>
                <a:gd name="T70" fmla="*/ 225 w 894"/>
                <a:gd name="T71" fmla="*/ 413 h 745"/>
                <a:gd name="T72" fmla="*/ 461 w 894"/>
                <a:gd name="T73" fmla="*/ 423 h 745"/>
                <a:gd name="T74" fmla="*/ 49 w 894"/>
                <a:gd name="T75" fmla="*/ 439 h 745"/>
                <a:gd name="T76" fmla="*/ 264 w 894"/>
                <a:gd name="T77" fmla="*/ 429 h 745"/>
                <a:gd name="T78" fmla="*/ 461 w 894"/>
                <a:gd name="T79" fmla="*/ 429 h 745"/>
                <a:gd name="T80" fmla="*/ 28 w 894"/>
                <a:gd name="T81" fmla="*/ 466 h 745"/>
                <a:gd name="T82" fmla="*/ 264 w 894"/>
                <a:gd name="T83" fmla="*/ 477 h 745"/>
                <a:gd name="T84" fmla="*/ 500 w 894"/>
                <a:gd name="T85" fmla="*/ 466 h 745"/>
                <a:gd name="T86" fmla="*/ 151 w 894"/>
                <a:gd name="T87" fmla="*/ 483 h 745"/>
                <a:gd name="T88" fmla="*/ 348 w 894"/>
                <a:gd name="T89" fmla="*/ 483 h 745"/>
                <a:gd name="T90" fmla="*/ 564 w 894"/>
                <a:gd name="T91" fmla="*/ 493 h 745"/>
                <a:gd name="T92" fmla="*/ 236 w 894"/>
                <a:gd name="T93" fmla="*/ 530 h 745"/>
                <a:gd name="T94" fmla="*/ 471 w 894"/>
                <a:gd name="T95" fmla="*/ 520 h 745"/>
                <a:gd name="T96" fmla="*/ 179 w 894"/>
                <a:gd name="T97" fmla="*/ 536 h 745"/>
                <a:gd name="T98" fmla="*/ 377 w 894"/>
                <a:gd name="T99" fmla="*/ 536 h 745"/>
                <a:gd name="T100" fmla="*/ 620 w 894"/>
                <a:gd name="T101" fmla="*/ 547 h 745"/>
                <a:gd name="T102" fmla="*/ 236 w 894"/>
                <a:gd name="T103" fmla="*/ 584 h 745"/>
                <a:gd name="T104" fmla="*/ 471 w 894"/>
                <a:gd name="T105" fmla="*/ 574 h 745"/>
                <a:gd name="T106" fmla="*/ 123 w 894"/>
                <a:gd name="T107" fmla="*/ 590 h 745"/>
                <a:gd name="T108" fmla="*/ 320 w 894"/>
                <a:gd name="T109" fmla="*/ 590 h 745"/>
                <a:gd name="T110" fmla="*/ 0 w 894"/>
                <a:gd name="T111" fmla="*/ 627 h 745"/>
                <a:gd name="T112" fmla="*/ 264 w 894"/>
                <a:gd name="T113" fmla="*/ 637 h 745"/>
                <a:gd name="T114" fmla="*/ 500 w 894"/>
                <a:gd name="T115" fmla="*/ 627 h 745"/>
                <a:gd name="T116" fmla="*/ 292 w 894"/>
                <a:gd name="T117" fmla="*/ 644 h 745"/>
                <a:gd name="T118" fmla="*/ 489 w 894"/>
                <a:gd name="T119" fmla="*/ 644 h 745"/>
                <a:gd name="T120" fmla="*/ 338 w 894"/>
                <a:gd name="T121" fmla="*/ 681 h 745"/>
                <a:gd name="T122" fmla="*/ 377 w 894"/>
                <a:gd name="T123" fmla="*/ 718 h 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94" h="745">
                  <a:moveTo>
                    <a:pt x="10" y="536"/>
                  </a:moveTo>
                  <a:cubicBezTo>
                    <a:pt x="16" y="536"/>
                    <a:pt x="20" y="541"/>
                    <a:pt x="20" y="547"/>
                  </a:cubicBezTo>
                  <a:cubicBezTo>
                    <a:pt x="20" y="552"/>
                    <a:pt x="16" y="557"/>
                    <a:pt x="10" y="557"/>
                  </a:cubicBezTo>
                  <a:cubicBezTo>
                    <a:pt x="4" y="557"/>
                    <a:pt x="0" y="552"/>
                    <a:pt x="0" y="547"/>
                  </a:cubicBezTo>
                  <a:cubicBezTo>
                    <a:pt x="0" y="541"/>
                    <a:pt x="4" y="536"/>
                    <a:pt x="10" y="536"/>
                  </a:cubicBezTo>
                  <a:close/>
                  <a:moveTo>
                    <a:pt x="179" y="0"/>
                  </a:moveTo>
                  <a:cubicBezTo>
                    <a:pt x="185" y="0"/>
                    <a:pt x="190" y="5"/>
                    <a:pt x="190" y="11"/>
                  </a:cubicBezTo>
                  <a:cubicBezTo>
                    <a:pt x="190" y="16"/>
                    <a:pt x="185" y="21"/>
                    <a:pt x="179" y="21"/>
                  </a:cubicBezTo>
                  <a:cubicBezTo>
                    <a:pt x="173" y="21"/>
                    <a:pt x="169" y="16"/>
                    <a:pt x="169" y="11"/>
                  </a:cubicBezTo>
                  <a:cubicBezTo>
                    <a:pt x="169" y="5"/>
                    <a:pt x="173" y="0"/>
                    <a:pt x="179" y="0"/>
                  </a:cubicBezTo>
                  <a:close/>
                  <a:moveTo>
                    <a:pt x="66" y="27"/>
                  </a:moveTo>
                  <a:cubicBezTo>
                    <a:pt x="72" y="27"/>
                    <a:pt x="77" y="32"/>
                    <a:pt x="77" y="37"/>
                  </a:cubicBezTo>
                  <a:cubicBezTo>
                    <a:pt x="77" y="43"/>
                    <a:pt x="72" y="48"/>
                    <a:pt x="66" y="48"/>
                  </a:cubicBezTo>
                  <a:cubicBezTo>
                    <a:pt x="61" y="48"/>
                    <a:pt x="56" y="43"/>
                    <a:pt x="56" y="37"/>
                  </a:cubicBezTo>
                  <a:cubicBezTo>
                    <a:pt x="56" y="32"/>
                    <a:pt x="61" y="27"/>
                    <a:pt x="66" y="27"/>
                  </a:cubicBezTo>
                  <a:close/>
                  <a:moveTo>
                    <a:pt x="95" y="27"/>
                  </a:moveTo>
                  <a:cubicBezTo>
                    <a:pt x="100" y="27"/>
                    <a:pt x="105" y="32"/>
                    <a:pt x="105" y="37"/>
                  </a:cubicBezTo>
                  <a:cubicBezTo>
                    <a:pt x="105" y="43"/>
                    <a:pt x="100" y="48"/>
                    <a:pt x="95" y="48"/>
                  </a:cubicBezTo>
                  <a:cubicBezTo>
                    <a:pt x="89" y="48"/>
                    <a:pt x="84" y="43"/>
                    <a:pt x="84" y="37"/>
                  </a:cubicBezTo>
                  <a:cubicBezTo>
                    <a:pt x="84" y="32"/>
                    <a:pt x="89" y="27"/>
                    <a:pt x="95" y="27"/>
                  </a:cubicBezTo>
                  <a:close/>
                  <a:moveTo>
                    <a:pt x="123" y="27"/>
                  </a:moveTo>
                  <a:cubicBezTo>
                    <a:pt x="128" y="27"/>
                    <a:pt x="133" y="32"/>
                    <a:pt x="133" y="37"/>
                  </a:cubicBezTo>
                  <a:cubicBezTo>
                    <a:pt x="133" y="43"/>
                    <a:pt x="128" y="48"/>
                    <a:pt x="123" y="48"/>
                  </a:cubicBezTo>
                  <a:cubicBezTo>
                    <a:pt x="117" y="48"/>
                    <a:pt x="112" y="43"/>
                    <a:pt x="112" y="37"/>
                  </a:cubicBezTo>
                  <a:cubicBezTo>
                    <a:pt x="112" y="32"/>
                    <a:pt x="117" y="27"/>
                    <a:pt x="123" y="27"/>
                  </a:cubicBezTo>
                  <a:close/>
                  <a:moveTo>
                    <a:pt x="151" y="27"/>
                  </a:moveTo>
                  <a:cubicBezTo>
                    <a:pt x="157" y="27"/>
                    <a:pt x="161" y="32"/>
                    <a:pt x="161" y="37"/>
                  </a:cubicBezTo>
                  <a:cubicBezTo>
                    <a:pt x="161" y="43"/>
                    <a:pt x="157" y="48"/>
                    <a:pt x="151" y="48"/>
                  </a:cubicBezTo>
                  <a:cubicBezTo>
                    <a:pt x="145" y="48"/>
                    <a:pt x="141" y="43"/>
                    <a:pt x="141" y="37"/>
                  </a:cubicBezTo>
                  <a:cubicBezTo>
                    <a:pt x="141" y="32"/>
                    <a:pt x="145" y="27"/>
                    <a:pt x="151" y="27"/>
                  </a:cubicBezTo>
                  <a:close/>
                  <a:moveTo>
                    <a:pt x="405" y="27"/>
                  </a:moveTo>
                  <a:cubicBezTo>
                    <a:pt x="410" y="27"/>
                    <a:pt x="415" y="32"/>
                    <a:pt x="415" y="37"/>
                  </a:cubicBezTo>
                  <a:cubicBezTo>
                    <a:pt x="415" y="43"/>
                    <a:pt x="410" y="48"/>
                    <a:pt x="405" y="48"/>
                  </a:cubicBezTo>
                  <a:cubicBezTo>
                    <a:pt x="399" y="48"/>
                    <a:pt x="394" y="43"/>
                    <a:pt x="394" y="37"/>
                  </a:cubicBezTo>
                  <a:cubicBezTo>
                    <a:pt x="394" y="32"/>
                    <a:pt x="399" y="27"/>
                    <a:pt x="405" y="27"/>
                  </a:cubicBezTo>
                  <a:close/>
                  <a:moveTo>
                    <a:pt x="66" y="54"/>
                  </a:moveTo>
                  <a:cubicBezTo>
                    <a:pt x="72" y="54"/>
                    <a:pt x="77" y="58"/>
                    <a:pt x="77" y="64"/>
                  </a:cubicBezTo>
                  <a:cubicBezTo>
                    <a:pt x="77" y="70"/>
                    <a:pt x="72" y="74"/>
                    <a:pt x="66" y="74"/>
                  </a:cubicBezTo>
                  <a:cubicBezTo>
                    <a:pt x="61" y="74"/>
                    <a:pt x="56" y="70"/>
                    <a:pt x="56" y="64"/>
                  </a:cubicBezTo>
                  <a:cubicBezTo>
                    <a:pt x="56" y="58"/>
                    <a:pt x="61" y="54"/>
                    <a:pt x="66" y="54"/>
                  </a:cubicBezTo>
                  <a:close/>
                  <a:moveTo>
                    <a:pt x="95" y="54"/>
                  </a:moveTo>
                  <a:cubicBezTo>
                    <a:pt x="100" y="54"/>
                    <a:pt x="105" y="58"/>
                    <a:pt x="105" y="64"/>
                  </a:cubicBezTo>
                  <a:cubicBezTo>
                    <a:pt x="105" y="70"/>
                    <a:pt x="100" y="74"/>
                    <a:pt x="95" y="74"/>
                  </a:cubicBezTo>
                  <a:cubicBezTo>
                    <a:pt x="89" y="74"/>
                    <a:pt x="84" y="70"/>
                    <a:pt x="84" y="64"/>
                  </a:cubicBezTo>
                  <a:cubicBezTo>
                    <a:pt x="84" y="58"/>
                    <a:pt x="89" y="54"/>
                    <a:pt x="95" y="54"/>
                  </a:cubicBezTo>
                  <a:close/>
                  <a:moveTo>
                    <a:pt x="123" y="54"/>
                  </a:moveTo>
                  <a:cubicBezTo>
                    <a:pt x="128" y="54"/>
                    <a:pt x="133" y="58"/>
                    <a:pt x="133" y="64"/>
                  </a:cubicBezTo>
                  <a:cubicBezTo>
                    <a:pt x="133" y="70"/>
                    <a:pt x="128" y="74"/>
                    <a:pt x="123" y="74"/>
                  </a:cubicBezTo>
                  <a:cubicBezTo>
                    <a:pt x="117" y="74"/>
                    <a:pt x="112" y="70"/>
                    <a:pt x="112" y="64"/>
                  </a:cubicBezTo>
                  <a:cubicBezTo>
                    <a:pt x="112" y="58"/>
                    <a:pt x="117" y="54"/>
                    <a:pt x="123" y="54"/>
                  </a:cubicBezTo>
                  <a:close/>
                  <a:moveTo>
                    <a:pt x="151" y="54"/>
                  </a:moveTo>
                  <a:cubicBezTo>
                    <a:pt x="157" y="54"/>
                    <a:pt x="161" y="58"/>
                    <a:pt x="161" y="64"/>
                  </a:cubicBezTo>
                  <a:cubicBezTo>
                    <a:pt x="161" y="70"/>
                    <a:pt x="157" y="74"/>
                    <a:pt x="151" y="74"/>
                  </a:cubicBezTo>
                  <a:cubicBezTo>
                    <a:pt x="145" y="74"/>
                    <a:pt x="141" y="70"/>
                    <a:pt x="141" y="64"/>
                  </a:cubicBezTo>
                  <a:cubicBezTo>
                    <a:pt x="141" y="58"/>
                    <a:pt x="145" y="54"/>
                    <a:pt x="151" y="54"/>
                  </a:cubicBezTo>
                  <a:close/>
                  <a:moveTo>
                    <a:pt x="405" y="54"/>
                  </a:moveTo>
                  <a:cubicBezTo>
                    <a:pt x="410" y="54"/>
                    <a:pt x="415" y="58"/>
                    <a:pt x="415" y="64"/>
                  </a:cubicBezTo>
                  <a:cubicBezTo>
                    <a:pt x="415" y="70"/>
                    <a:pt x="410" y="74"/>
                    <a:pt x="405" y="74"/>
                  </a:cubicBezTo>
                  <a:cubicBezTo>
                    <a:pt x="399" y="74"/>
                    <a:pt x="394" y="70"/>
                    <a:pt x="394" y="64"/>
                  </a:cubicBezTo>
                  <a:cubicBezTo>
                    <a:pt x="394" y="58"/>
                    <a:pt x="399" y="54"/>
                    <a:pt x="405" y="54"/>
                  </a:cubicBezTo>
                  <a:close/>
                  <a:moveTo>
                    <a:pt x="433" y="54"/>
                  </a:moveTo>
                  <a:cubicBezTo>
                    <a:pt x="439" y="54"/>
                    <a:pt x="443" y="58"/>
                    <a:pt x="443" y="64"/>
                  </a:cubicBezTo>
                  <a:cubicBezTo>
                    <a:pt x="443" y="70"/>
                    <a:pt x="439" y="74"/>
                    <a:pt x="433" y="74"/>
                  </a:cubicBezTo>
                  <a:cubicBezTo>
                    <a:pt x="427" y="74"/>
                    <a:pt x="423" y="70"/>
                    <a:pt x="423" y="64"/>
                  </a:cubicBezTo>
                  <a:cubicBezTo>
                    <a:pt x="423" y="58"/>
                    <a:pt x="427" y="54"/>
                    <a:pt x="433" y="54"/>
                  </a:cubicBezTo>
                  <a:close/>
                  <a:moveTo>
                    <a:pt x="461" y="54"/>
                  </a:moveTo>
                  <a:cubicBezTo>
                    <a:pt x="467" y="54"/>
                    <a:pt x="471" y="58"/>
                    <a:pt x="471" y="64"/>
                  </a:cubicBezTo>
                  <a:cubicBezTo>
                    <a:pt x="471" y="70"/>
                    <a:pt x="467" y="74"/>
                    <a:pt x="461" y="74"/>
                  </a:cubicBezTo>
                  <a:cubicBezTo>
                    <a:pt x="455" y="74"/>
                    <a:pt x="451" y="70"/>
                    <a:pt x="451" y="64"/>
                  </a:cubicBezTo>
                  <a:cubicBezTo>
                    <a:pt x="451" y="58"/>
                    <a:pt x="455" y="54"/>
                    <a:pt x="461" y="54"/>
                  </a:cubicBezTo>
                  <a:close/>
                  <a:moveTo>
                    <a:pt x="320" y="81"/>
                  </a:moveTo>
                  <a:cubicBezTo>
                    <a:pt x="326" y="81"/>
                    <a:pt x="330" y="85"/>
                    <a:pt x="330" y="91"/>
                  </a:cubicBezTo>
                  <a:cubicBezTo>
                    <a:pt x="330" y="97"/>
                    <a:pt x="326" y="101"/>
                    <a:pt x="320" y="101"/>
                  </a:cubicBezTo>
                  <a:cubicBezTo>
                    <a:pt x="314" y="101"/>
                    <a:pt x="310" y="97"/>
                    <a:pt x="310" y="91"/>
                  </a:cubicBezTo>
                  <a:cubicBezTo>
                    <a:pt x="310" y="85"/>
                    <a:pt x="314" y="81"/>
                    <a:pt x="320" y="81"/>
                  </a:cubicBezTo>
                  <a:close/>
                  <a:moveTo>
                    <a:pt x="348" y="81"/>
                  </a:moveTo>
                  <a:cubicBezTo>
                    <a:pt x="354" y="81"/>
                    <a:pt x="359" y="85"/>
                    <a:pt x="359" y="91"/>
                  </a:cubicBezTo>
                  <a:cubicBezTo>
                    <a:pt x="359" y="97"/>
                    <a:pt x="354" y="101"/>
                    <a:pt x="348" y="101"/>
                  </a:cubicBezTo>
                  <a:cubicBezTo>
                    <a:pt x="343" y="101"/>
                    <a:pt x="338" y="97"/>
                    <a:pt x="338" y="91"/>
                  </a:cubicBezTo>
                  <a:cubicBezTo>
                    <a:pt x="338" y="85"/>
                    <a:pt x="343" y="81"/>
                    <a:pt x="348" y="81"/>
                  </a:cubicBezTo>
                  <a:close/>
                  <a:moveTo>
                    <a:pt x="377" y="81"/>
                  </a:moveTo>
                  <a:cubicBezTo>
                    <a:pt x="382" y="81"/>
                    <a:pt x="387" y="85"/>
                    <a:pt x="387" y="91"/>
                  </a:cubicBezTo>
                  <a:cubicBezTo>
                    <a:pt x="387" y="97"/>
                    <a:pt x="382" y="101"/>
                    <a:pt x="377" y="101"/>
                  </a:cubicBezTo>
                  <a:cubicBezTo>
                    <a:pt x="371" y="101"/>
                    <a:pt x="366" y="97"/>
                    <a:pt x="366" y="91"/>
                  </a:cubicBezTo>
                  <a:cubicBezTo>
                    <a:pt x="366" y="85"/>
                    <a:pt x="371" y="81"/>
                    <a:pt x="377" y="81"/>
                  </a:cubicBezTo>
                  <a:close/>
                  <a:moveTo>
                    <a:pt x="405" y="81"/>
                  </a:moveTo>
                  <a:cubicBezTo>
                    <a:pt x="410" y="81"/>
                    <a:pt x="415" y="85"/>
                    <a:pt x="415" y="91"/>
                  </a:cubicBezTo>
                  <a:cubicBezTo>
                    <a:pt x="415" y="97"/>
                    <a:pt x="410" y="101"/>
                    <a:pt x="405" y="101"/>
                  </a:cubicBezTo>
                  <a:cubicBezTo>
                    <a:pt x="399" y="101"/>
                    <a:pt x="394" y="97"/>
                    <a:pt x="394" y="91"/>
                  </a:cubicBezTo>
                  <a:cubicBezTo>
                    <a:pt x="394" y="85"/>
                    <a:pt x="399" y="81"/>
                    <a:pt x="405" y="81"/>
                  </a:cubicBezTo>
                  <a:close/>
                  <a:moveTo>
                    <a:pt x="433" y="81"/>
                  </a:moveTo>
                  <a:cubicBezTo>
                    <a:pt x="439" y="81"/>
                    <a:pt x="443" y="85"/>
                    <a:pt x="443" y="91"/>
                  </a:cubicBezTo>
                  <a:cubicBezTo>
                    <a:pt x="443" y="97"/>
                    <a:pt x="439" y="101"/>
                    <a:pt x="433" y="101"/>
                  </a:cubicBezTo>
                  <a:cubicBezTo>
                    <a:pt x="427" y="101"/>
                    <a:pt x="423" y="97"/>
                    <a:pt x="423" y="91"/>
                  </a:cubicBezTo>
                  <a:cubicBezTo>
                    <a:pt x="423" y="85"/>
                    <a:pt x="427" y="81"/>
                    <a:pt x="433" y="81"/>
                  </a:cubicBezTo>
                  <a:close/>
                  <a:moveTo>
                    <a:pt x="151" y="107"/>
                  </a:moveTo>
                  <a:cubicBezTo>
                    <a:pt x="157" y="107"/>
                    <a:pt x="161" y="112"/>
                    <a:pt x="161" y="118"/>
                  </a:cubicBezTo>
                  <a:cubicBezTo>
                    <a:pt x="161" y="123"/>
                    <a:pt x="157" y="128"/>
                    <a:pt x="151" y="128"/>
                  </a:cubicBezTo>
                  <a:cubicBezTo>
                    <a:pt x="145" y="128"/>
                    <a:pt x="141" y="123"/>
                    <a:pt x="141" y="118"/>
                  </a:cubicBezTo>
                  <a:cubicBezTo>
                    <a:pt x="141" y="112"/>
                    <a:pt x="145" y="107"/>
                    <a:pt x="151" y="107"/>
                  </a:cubicBezTo>
                  <a:close/>
                  <a:moveTo>
                    <a:pt x="179" y="107"/>
                  </a:moveTo>
                  <a:cubicBezTo>
                    <a:pt x="185" y="107"/>
                    <a:pt x="190" y="112"/>
                    <a:pt x="190" y="118"/>
                  </a:cubicBezTo>
                  <a:cubicBezTo>
                    <a:pt x="190" y="123"/>
                    <a:pt x="185" y="128"/>
                    <a:pt x="179" y="128"/>
                  </a:cubicBezTo>
                  <a:cubicBezTo>
                    <a:pt x="173" y="128"/>
                    <a:pt x="169" y="123"/>
                    <a:pt x="169" y="118"/>
                  </a:cubicBezTo>
                  <a:cubicBezTo>
                    <a:pt x="169" y="112"/>
                    <a:pt x="173" y="107"/>
                    <a:pt x="179" y="107"/>
                  </a:cubicBezTo>
                  <a:close/>
                  <a:moveTo>
                    <a:pt x="320" y="107"/>
                  </a:moveTo>
                  <a:cubicBezTo>
                    <a:pt x="326" y="107"/>
                    <a:pt x="330" y="112"/>
                    <a:pt x="330" y="118"/>
                  </a:cubicBezTo>
                  <a:cubicBezTo>
                    <a:pt x="330" y="123"/>
                    <a:pt x="326" y="128"/>
                    <a:pt x="320" y="128"/>
                  </a:cubicBezTo>
                  <a:cubicBezTo>
                    <a:pt x="314" y="128"/>
                    <a:pt x="310" y="123"/>
                    <a:pt x="310" y="118"/>
                  </a:cubicBezTo>
                  <a:cubicBezTo>
                    <a:pt x="310" y="112"/>
                    <a:pt x="314" y="107"/>
                    <a:pt x="320" y="107"/>
                  </a:cubicBezTo>
                  <a:close/>
                  <a:moveTo>
                    <a:pt x="348" y="107"/>
                  </a:moveTo>
                  <a:cubicBezTo>
                    <a:pt x="354" y="107"/>
                    <a:pt x="359" y="112"/>
                    <a:pt x="359" y="118"/>
                  </a:cubicBezTo>
                  <a:cubicBezTo>
                    <a:pt x="359" y="123"/>
                    <a:pt x="354" y="128"/>
                    <a:pt x="348" y="128"/>
                  </a:cubicBezTo>
                  <a:cubicBezTo>
                    <a:pt x="343" y="128"/>
                    <a:pt x="338" y="123"/>
                    <a:pt x="338" y="118"/>
                  </a:cubicBezTo>
                  <a:cubicBezTo>
                    <a:pt x="338" y="112"/>
                    <a:pt x="343" y="107"/>
                    <a:pt x="348" y="107"/>
                  </a:cubicBezTo>
                  <a:close/>
                  <a:moveTo>
                    <a:pt x="377" y="107"/>
                  </a:moveTo>
                  <a:cubicBezTo>
                    <a:pt x="382" y="107"/>
                    <a:pt x="387" y="112"/>
                    <a:pt x="387" y="118"/>
                  </a:cubicBezTo>
                  <a:cubicBezTo>
                    <a:pt x="387" y="123"/>
                    <a:pt x="382" y="128"/>
                    <a:pt x="377" y="128"/>
                  </a:cubicBezTo>
                  <a:cubicBezTo>
                    <a:pt x="371" y="128"/>
                    <a:pt x="366" y="123"/>
                    <a:pt x="366" y="118"/>
                  </a:cubicBezTo>
                  <a:cubicBezTo>
                    <a:pt x="366" y="112"/>
                    <a:pt x="371" y="107"/>
                    <a:pt x="377" y="107"/>
                  </a:cubicBezTo>
                  <a:close/>
                  <a:moveTo>
                    <a:pt x="405" y="107"/>
                  </a:moveTo>
                  <a:cubicBezTo>
                    <a:pt x="410" y="107"/>
                    <a:pt x="415" y="112"/>
                    <a:pt x="415" y="118"/>
                  </a:cubicBezTo>
                  <a:cubicBezTo>
                    <a:pt x="415" y="123"/>
                    <a:pt x="410" y="128"/>
                    <a:pt x="405" y="128"/>
                  </a:cubicBezTo>
                  <a:cubicBezTo>
                    <a:pt x="399" y="128"/>
                    <a:pt x="394" y="123"/>
                    <a:pt x="394" y="118"/>
                  </a:cubicBezTo>
                  <a:cubicBezTo>
                    <a:pt x="394" y="112"/>
                    <a:pt x="399" y="107"/>
                    <a:pt x="405" y="107"/>
                  </a:cubicBezTo>
                  <a:close/>
                  <a:moveTo>
                    <a:pt x="433" y="107"/>
                  </a:moveTo>
                  <a:cubicBezTo>
                    <a:pt x="439" y="107"/>
                    <a:pt x="443" y="112"/>
                    <a:pt x="443" y="118"/>
                  </a:cubicBezTo>
                  <a:cubicBezTo>
                    <a:pt x="443" y="123"/>
                    <a:pt x="439" y="128"/>
                    <a:pt x="433" y="128"/>
                  </a:cubicBezTo>
                  <a:cubicBezTo>
                    <a:pt x="427" y="128"/>
                    <a:pt x="423" y="123"/>
                    <a:pt x="423" y="118"/>
                  </a:cubicBezTo>
                  <a:cubicBezTo>
                    <a:pt x="423" y="112"/>
                    <a:pt x="427" y="107"/>
                    <a:pt x="433" y="107"/>
                  </a:cubicBezTo>
                  <a:close/>
                  <a:moveTo>
                    <a:pt x="151" y="134"/>
                  </a:moveTo>
                  <a:cubicBezTo>
                    <a:pt x="157" y="134"/>
                    <a:pt x="161" y="139"/>
                    <a:pt x="161" y="145"/>
                  </a:cubicBezTo>
                  <a:cubicBezTo>
                    <a:pt x="161" y="150"/>
                    <a:pt x="157" y="155"/>
                    <a:pt x="151" y="155"/>
                  </a:cubicBezTo>
                  <a:cubicBezTo>
                    <a:pt x="145" y="155"/>
                    <a:pt x="141" y="150"/>
                    <a:pt x="141" y="145"/>
                  </a:cubicBezTo>
                  <a:cubicBezTo>
                    <a:pt x="141" y="139"/>
                    <a:pt x="145" y="134"/>
                    <a:pt x="151" y="134"/>
                  </a:cubicBezTo>
                  <a:close/>
                  <a:moveTo>
                    <a:pt x="207" y="134"/>
                  </a:moveTo>
                  <a:cubicBezTo>
                    <a:pt x="213" y="134"/>
                    <a:pt x="218" y="139"/>
                    <a:pt x="218" y="145"/>
                  </a:cubicBezTo>
                  <a:cubicBezTo>
                    <a:pt x="218" y="150"/>
                    <a:pt x="213" y="155"/>
                    <a:pt x="207" y="155"/>
                  </a:cubicBezTo>
                  <a:cubicBezTo>
                    <a:pt x="202" y="155"/>
                    <a:pt x="197" y="150"/>
                    <a:pt x="197" y="145"/>
                  </a:cubicBezTo>
                  <a:cubicBezTo>
                    <a:pt x="197" y="139"/>
                    <a:pt x="202" y="134"/>
                    <a:pt x="207" y="134"/>
                  </a:cubicBezTo>
                  <a:close/>
                  <a:moveTo>
                    <a:pt x="236" y="134"/>
                  </a:moveTo>
                  <a:cubicBezTo>
                    <a:pt x="241" y="134"/>
                    <a:pt x="246" y="139"/>
                    <a:pt x="246" y="145"/>
                  </a:cubicBezTo>
                  <a:cubicBezTo>
                    <a:pt x="246" y="150"/>
                    <a:pt x="241" y="155"/>
                    <a:pt x="236" y="155"/>
                  </a:cubicBezTo>
                  <a:cubicBezTo>
                    <a:pt x="230" y="155"/>
                    <a:pt x="225" y="150"/>
                    <a:pt x="225" y="145"/>
                  </a:cubicBezTo>
                  <a:cubicBezTo>
                    <a:pt x="225" y="139"/>
                    <a:pt x="230" y="134"/>
                    <a:pt x="236" y="134"/>
                  </a:cubicBezTo>
                  <a:close/>
                  <a:moveTo>
                    <a:pt x="292" y="134"/>
                  </a:moveTo>
                  <a:cubicBezTo>
                    <a:pt x="298" y="134"/>
                    <a:pt x="302" y="139"/>
                    <a:pt x="302" y="145"/>
                  </a:cubicBezTo>
                  <a:cubicBezTo>
                    <a:pt x="302" y="150"/>
                    <a:pt x="298" y="155"/>
                    <a:pt x="292" y="155"/>
                  </a:cubicBezTo>
                  <a:cubicBezTo>
                    <a:pt x="286" y="155"/>
                    <a:pt x="282" y="150"/>
                    <a:pt x="282" y="145"/>
                  </a:cubicBezTo>
                  <a:cubicBezTo>
                    <a:pt x="282" y="139"/>
                    <a:pt x="286" y="134"/>
                    <a:pt x="292" y="134"/>
                  </a:cubicBezTo>
                  <a:close/>
                  <a:moveTo>
                    <a:pt x="320" y="134"/>
                  </a:moveTo>
                  <a:cubicBezTo>
                    <a:pt x="326" y="134"/>
                    <a:pt x="330" y="139"/>
                    <a:pt x="330" y="145"/>
                  </a:cubicBezTo>
                  <a:cubicBezTo>
                    <a:pt x="330" y="150"/>
                    <a:pt x="326" y="155"/>
                    <a:pt x="320" y="155"/>
                  </a:cubicBezTo>
                  <a:cubicBezTo>
                    <a:pt x="314" y="155"/>
                    <a:pt x="310" y="150"/>
                    <a:pt x="310" y="145"/>
                  </a:cubicBezTo>
                  <a:cubicBezTo>
                    <a:pt x="310" y="139"/>
                    <a:pt x="314" y="134"/>
                    <a:pt x="320" y="134"/>
                  </a:cubicBezTo>
                  <a:close/>
                  <a:moveTo>
                    <a:pt x="348" y="134"/>
                  </a:moveTo>
                  <a:cubicBezTo>
                    <a:pt x="354" y="134"/>
                    <a:pt x="359" y="139"/>
                    <a:pt x="359" y="145"/>
                  </a:cubicBezTo>
                  <a:cubicBezTo>
                    <a:pt x="359" y="150"/>
                    <a:pt x="354" y="155"/>
                    <a:pt x="348" y="155"/>
                  </a:cubicBezTo>
                  <a:cubicBezTo>
                    <a:pt x="343" y="155"/>
                    <a:pt x="338" y="150"/>
                    <a:pt x="338" y="145"/>
                  </a:cubicBezTo>
                  <a:cubicBezTo>
                    <a:pt x="338" y="139"/>
                    <a:pt x="343" y="134"/>
                    <a:pt x="348" y="134"/>
                  </a:cubicBezTo>
                  <a:close/>
                  <a:moveTo>
                    <a:pt x="377" y="134"/>
                  </a:moveTo>
                  <a:cubicBezTo>
                    <a:pt x="382" y="134"/>
                    <a:pt x="387" y="139"/>
                    <a:pt x="387" y="145"/>
                  </a:cubicBezTo>
                  <a:cubicBezTo>
                    <a:pt x="387" y="150"/>
                    <a:pt x="382" y="155"/>
                    <a:pt x="377" y="155"/>
                  </a:cubicBezTo>
                  <a:cubicBezTo>
                    <a:pt x="371" y="155"/>
                    <a:pt x="366" y="150"/>
                    <a:pt x="366" y="145"/>
                  </a:cubicBezTo>
                  <a:cubicBezTo>
                    <a:pt x="366" y="139"/>
                    <a:pt x="371" y="134"/>
                    <a:pt x="377" y="134"/>
                  </a:cubicBezTo>
                  <a:close/>
                  <a:moveTo>
                    <a:pt x="405" y="134"/>
                  </a:moveTo>
                  <a:cubicBezTo>
                    <a:pt x="410" y="134"/>
                    <a:pt x="415" y="139"/>
                    <a:pt x="415" y="145"/>
                  </a:cubicBezTo>
                  <a:cubicBezTo>
                    <a:pt x="415" y="150"/>
                    <a:pt x="410" y="155"/>
                    <a:pt x="405" y="155"/>
                  </a:cubicBezTo>
                  <a:cubicBezTo>
                    <a:pt x="399" y="155"/>
                    <a:pt x="394" y="150"/>
                    <a:pt x="394" y="145"/>
                  </a:cubicBezTo>
                  <a:cubicBezTo>
                    <a:pt x="394" y="139"/>
                    <a:pt x="399" y="134"/>
                    <a:pt x="405" y="134"/>
                  </a:cubicBezTo>
                  <a:close/>
                  <a:moveTo>
                    <a:pt x="433" y="134"/>
                  </a:moveTo>
                  <a:cubicBezTo>
                    <a:pt x="439" y="134"/>
                    <a:pt x="443" y="139"/>
                    <a:pt x="443" y="145"/>
                  </a:cubicBezTo>
                  <a:cubicBezTo>
                    <a:pt x="443" y="150"/>
                    <a:pt x="439" y="155"/>
                    <a:pt x="433" y="155"/>
                  </a:cubicBezTo>
                  <a:cubicBezTo>
                    <a:pt x="427" y="155"/>
                    <a:pt x="423" y="150"/>
                    <a:pt x="423" y="145"/>
                  </a:cubicBezTo>
                  <a:cubicBezTo>
                    <a:pt x="423" y="139"/>
                    <a:pt x="427" y="134"/>
                    <a:pt x="433" y="134"/>
                  </a:cubicBezTo>
                  <a:close/>
                  <a:moveTo>
                    <a:pt x="461" y="134"/>
                  </a:moveTo>
                  <a:cubicBezTo>
                    <a:pt x="467" y="134"/>
                    <a:pt x="471" y="139"/>
                    <a:pt x="471" y="145"/>
                  </a:cubicBezTo>
                  <a:cubicBezTo>
                    <a:pt x="471" y="150"/>
                    <a:pt x="467" y="155"/>
                    <a:pt x="461" y="155"/>
                  </a:cubicBezTo>
                  <a:cubicBezTo>
                    <a:pt x="455" y="155"/>
                    <a:pt x="451" y="150"/>
                    <a:pt x="451" y="145"/>
                  </a:cubicBezTo>
                  <a:cubicBezTo>
                    <a:pt x="451" y="139"/>
                    <a:pt x="455" y="134"/>
                    <a:pt x="461" y="134"/>
                  </a:cubicBezTo>
                  <a:close/>
                  <a:moveTo>
                    <a:pt x="489" y="134"/>
                  </a:moveTo>
                  <a:cubicBezTo>
                    <a:pt x="495" y="134"/>
                    <a:pt x="500" y="139"/>
                    <a:pt x="500" y="145"/>
                  </a:cubicBezTo>
                  <a:cubicBezTo>
                    <a:pt x="500" y="150"/>
                    <a:pt x="495" y="155"/>
                    <a:pt x="489" y="155"/>
                  </a:cubicBezTo>
                  <a:cubicBezTo>
                    <a:pt x="484" y="155"/>
                    <a:pt x="479" y="150"/>
                    <a:pt x="479" y="145"/>
                  </a:cubicBezTo>
                  <a:cubicBezTo>
                    <a:pt x="479" y="139"/>
                    <a:pt x="484" y="134"/>
                    <a:pt x="489" y="134"/>
                  </a:cubicBezTo>
                  <a:close/>
                  <a:moveTo>
                    <a:pt x="517" y="134"/>
                  </a:moveTo>
                  <a:cubicBezTo>
                    <a:pt x="523" y="134"/>
                    <a:pt x="528" y="139"/>
                    <a:pt x="528" y="145"/>
                  </a:cubicBezTo>
                  <a:cubicBezTo>
                    <a:pt x="528" y="150"/>
                    <a:pt x="523" y="155"/>
                    <a:pt x="517" y="155"/>
                  </a:cubicBezTo>
                  <a:cubicBezTo>
                    <a:pt x="512" y="155"/>
                    <a:pt x="507" y="150"/>
                    <a:pt x="507" y="145"/>
                  </a:cubicBezTo>
                  <a:cubicBezTo>
                    <a:pt x="507" y="139"/>
                    <a:pt x="512" y="134"/>
                    <a:pt x="517" y="134"/>
                  </a:cubicBezTo>
                  <a:close/>
                  <a:moveTo>
                    <a:pt x="546" y="134"/>
                  </a:moveTo>
                  <a:cubicBezTo>
                    <a:pt x="551" y="134"/>
                    <a:pt x="556" y="139"/>
                    <a:pt x="556" y="145"/>
                  </a:cubicBezTo>
                  <a:cubicBezTo>
                    <a:pt x="556" y="150"/>
                    <a:pt x="551" y="155"/>
                    <a:pt x="546" y="155"/>
                  </a:cubicBezTo>
                  <a:cubicBezTo>
                    <a:pt x="540" y="155"/>
                    <a:pt x="535" y="150"/>
                    <a:pt x="535" y="145"/>
                  </a:cubicBezTo>
                  <a:cubicBezTo>
                    <a:pt x="535" y="139"/>
                    <a:pt x="540" y="134"/>
                    <a:pt x="546" y="134"/>
                  </a:cubicBezTo>
                  <a:close/>
                  <a:moveTo>
                    <a:pt x="151" y="161"/>
                  </a:moveTo>
                  <a:cubicBezTo>
                    <a:pt x="157" y="161"/>
                    <a:pt x="161" y="166"/>
                    <a:pt x="161" y="171"/>
                  </a:cubicBezTo>
                  <a:cubicBezTo>
                    <a:pt x="161" y="177"/>
                    <a:pt x="157" y="182"/>
                    <a:pt x="151" y="182"/>
                  </a:cubicBezTo>
                  <a:cubicBezTo>
                    <a:pt x="145" y="182"/>
                    <a:pt x="141" y="177"/>
                    <a:pt x="141" y="171"/>
                  </a:cubicBezTo>
                  <a:cubicBezTo>
                    <a:pt x="141" y="166"/>
                    <a:pt x="145" y="161"/>
                    <a:pt x="151" y="161"/>
                  </a:cubicBezTo>
                  <a:close/>
                  <a:moveTo>
                    <a:pt x="207" y="161"/>
                  </a:moveTo>
                  <a:cubicBezTo>
                    <a:pt x="213" y="161"/>
                    <a:pt x="218" y="166"/>
                    <a:pt x="218" y="171"/>
                  </a:cubicBezTo>
                  <a:cubicBezTo>
                    <a:pt x="218" y="177"/>
                    <a:pt x="213" y="182"/>
                    <a:pt x="207" y="182"/>
                  </a:cubicBezTo>
                  <a:cubicBezTo>
                    <a:pt x="202" y="182"/>
                    <a:pt x="197" y="177"/>
                    <a:pt x="197" y="171"/>
                  </a:cubicBezTo>
                  <a:cubicBezTo>
                    <a:pt x="197" y="166"/>
                    <a:pt x="202" y="161"/>
                    <a:pt x="207" y="161"/>
                  </a:cubicBezTo>
                  <a:close/>
                  <a:moveTo>
                    <a:pt x="236" y="161"/>
                  </a:moveTo>
                  <a:cubicBezTo>
                    <a:pt x="241" y="161"/>
                    <a:pt x="246" y="166"/>
                    <a:pt x="246" y="171"/>
                  </a:cubicBezTo>
                  <a:cubicBezTo>
                    <a:pt x="246" y="177"/>
                    <a:pt x="241" y="182"/>
                    <a:pt x="236" y="182"/>
                  </a:cubicBezTo>
                  <a:cubicBezTo>
                    <a:pt x="230" y="182"/>
                    <a:pt x="225" y="177"/>
                    <a:pt x="225" y="171"/>
                  </a:cubicBezTo>
                  <a:cubicBezTo>
                    <a:pt x="225" y="166"/>
                    <a:pt x="230" y="161"/>
                    <a:pt x="236" y="161"/>
                  </a:cubicBezTo>
                  <a:close/>
                  <a:moveTo>
                    <a:pt x="264" y="161"/>
                  </a:moveTo>
                  <a:cubicBezTo>
                    <a:pt x="269" y="161"/>
                    <a:pt x="274" y="166"/>
                    <a:pt x="274" y="171"/>
                  </a:cubicBezTo>
                  <a:cubicBezTo>
                    <a:pt x="274" y="177"/>
                    <a:pt x="269" y="182"/>
                    <a:pt x="264" y="182"/>
                  </a:cubicBezTo>
                  <a:cubicBezTo>
                    <a:pt x="258" y="182"/>
                    <a:pt x="253" y="177"/>
                    <a:pt x="253" y="171"/>
                  </a:cubicBezTo>
                  <a:cubicBezTo>
                    <a:pt x="253" y="166"/>
                    <a:pt x="258" y="161"/>
                    <a:pt x="264" y="161"/>
                  </a:cubicBezTo>
                  <a:close/>
                  <a:moveTo>
                    <a:pt x="292" y="161"/>
                  </a:moveTo>
                  <a:cubicBezTo>
                    <a:pt x="298" y="161"/>
                    <a:pt x="302" y="166"/>
                    <a:pt x="302" y="171"/>
                  </a:cubicBezTo>
                  <a:cubicBezTo>
                    <a:pt x="302" y="177"/>
                    <a:pt x="298" y="182"/>
                    <a:pt x="292" y="182"/>
                  </a:cubicBezTo>
                  <a:cubicBezTo>
                    <a:pt x="286" y="182"/>
                    <a:pt x="282" y="177"/>
                    <a:pt x="282" y="171"/>
                  </a:cubicBezTo>
                  <a:cubicBezTo>
                    <a:pt x="282" y="166"/>
                    <a:pt x="286" y="161"/>
                    <a:pt x="292" y="161"/>
                  </a:cubicBezTo>
                  <a:close/>
                  <a:moveTo>
                    <a:pt x="320" y="161"/>
                  </a:moveTo>
                  <a:cubicBezTo>
                    <a:pt x="326" y="161"/>
                    <a:pt x="330" y="166"/>
                    <a:pt x="330" y="171"/>
                  </a:cubicBezTo>
                  <a:cubicBezTo>
                    <a:pt x="330" y="177"/>
                    <a:pt x="326" y="182"/>
                    <a:pt x="320" y="182"/>
                  </a:cubicBezTo>
                  <a:cubicBezTo>
                    <a:pt x="314" y="182"/>
                    <a:pt x="310" y="177"/>
                    <a:pt x="310" y="171"/>
                  </a:cubicBezTo>
                  <a:cubicBezTo>
                    <a:pt x="310" y="166"/>
                    <a:pt x="314" y="161"/>
                    <a:pt x="320" y="161"/>
                  </a:cubicBezTo>
                  <a:close/>
                  <a:moveTo>
                    <a:pt x="348" y="161"/>
                  </a:moveTo>
                  <a:cubicBezTo>
                    <a:pt x="354" y="161"/>
                    <a:pt x="359" y="166"/>
                    <a:pt x="359" y="171"/>
                  </a:cubicBezTo>
                  <a:cubicBezTo>
                    <a:pt x="359" y="177"/>
                    <a:pt x="354" y="182"/>
                    <a:pt x="348" y="182"/>
                  </a:cubicBezTo>
                  <a:cubicBezTo>
                    <a:pt x="343" y="182"/>
                    <a:pt x="338" y="177"/>
                    <a:pt x="338" y="171"/>
                  </a:cubicBezTo>
                  <a:cubicBezTo>
                    <a:pt x="338" y="166"/>
                    <a:pt x="343" y="161"/>
                    <a:pt x="348" y="161"/>
                  </a:cubicBezTo>
                  <a:close/>
                  <a:moveTo>
                    <a:pt x="377" y="161"/>
                  </a:moveTo>
                  <a:cubicBezTo>
                    <a:pt x="382" y="161"/>
                    <a:pt x="387" y="166"/>
                    <a:pt x="387" y="171"/>
                  </a:cubicBezTo>
                  <a:cubicBezTo>
                    <a:pt x="387" y="177"/>
                    <a:pt x="382" y="182"/>
                    <a:pt x="377" y="182"/>
                  </a:cubicBezTo>
                  <a:cubicBezTo>
                    <a:pt x="371" y="182"/>
                    <a:pt x="366" y="177"/>
                    <a:pt x="366" y="171"/>
                  </a:cubicBezTo>
                  <a:cubicBezTo>
                    <a:pt x="366" y="166"/>
                    <a:pt x="371" y="161"/>
                    <a:pt x="377" y="161"/>
                  </a:cubicBezTo>
                  <a:close/>
                  <a:moveTo>
                    <a:pt x="405" y="161"/>
                  </a:moveTo>
                  <a:cubicBezTo>
                    <a:pt x="410" y="161"/>
                    <a:pt x="415" y="166"/>
                    <a:pt x="415" y="171"/>
                  </a:cubicBezTo>
                  <a:cubicBezTo>
                    <a:pt x="415" y="177"/>
                    <a:pt x="410" y="182"/>
                    <a:pt x="405" y="182"/>
                  </a:cubicBezTo>
                  <a:cubicBezTo>
                    <a:pt x="399" y="182"/>
                    <a:pt x="394" y="177"/>
                    <a:pt x="394" y="171"/>
                  </a:cubicBezTo>
                  <a:cubicBezTo>
                    <a:pt x="394" y="166"/>
                    <a:pt x="399" y="161"/>
                    <a:pt x="405" y="161"/>
                  </a:cubicBezTo>
                  <a:close/>
                  <a:moveTo>
                    <a:pt x="433" y="161"/>
                  </a:moveTo>
                  <a:cubicBezTo>
                    <a:pt x="439" y="161"/>
                    <a:pt x="443" y="166"/>
                    <a:pt x="443" y="171"/>
                  </a:cubicBezTo>
                  <a:cubicBezTo>
                    <a:pt x="443" y="177"/>
                    <a:pt x="439" y="182"/>
                    <a:pt x="433" y="182"/>
                  </a:cubicBezTo>
                  <a:cubicBezTo>
                    <a:pt x="427" y="182"/>
                    <a:pt x="423" y="177"/>
                    <a:pt x="423" y="171"/>
                  </a:cubicBezTo>
                  <a:cubicBezTo>
                    <a:pt x="423" y="166"/>
                    <a:pt x="427" y="161"/>
                    <a:pt x="433" y="161"/>
                  </a:cubicBezTo>
                  <a:close/>
                  <a:moveTo>
                    <a:pt x="461" y="161"/>
                  </a:moveTo>
                  <a:cubicBezTo>
                    <a:pt x="467" y="161"/>
                    <a:pt x="471" y="166"/>
                    <a:pt x="471" y="171"/>
                  </a:cubicBezTo>
                  <a:cubicBezTo>
                    <a:pt x="471" y="177"/>
                    <a:pt x="467" y="182"/>
                    <a:pt x="461" y="182"/>
                  </a:cubicBezTo>
                  <a:cubicBezTo>
                    <a:pt x="455" y="182"/>
                    <a:pt x="451" y="177"/>
                    <a:pt x="451" y="171"/>
                  </a:cubicBezTo>
                  <a:cubicBezTo>
                    <a:pt x="451" y="166"/>
                    <a:pt x="455" y="161"/>
                    <a:pt x="461" y="161"/>
                  </a:cubicBezTo>
                  <a:close/>
                  <a:moveTo>
                    <a:pt x="489" y="161"/>
                  </a:moveTo>
                  <a:cubicBezTo>
                    <a:pt x="495" y="161"/>
                    <a:pt x="500" y="166"/>
                    <a:pt x="500" y="171"/>
                  </a:cubicBezTo>
                  <a:cubicBezTo>
                    <a:pt x="500" y="177"/>
                    <a:pt x="495" y="182"/>
                    <a:pt x="489" y="182"/>
                  </a:cubicBezTo>
                  <a:cubicBezTo>
                    <a:pt x="484" y="182"/>
                    <a:pt x="479" y="177"/>
                    <a:pt x="479" y="171"/>
                  </a:cubicBezTo>
                  <a:cubicBezTo>
                    <a:pt x="479" y="166"/>
                    <a:pt x="484" y="161"/>
                    <a:pt x="489" y="161"/>
                  </a:cubicBezTo>
                  <a:close/>
                  <a:moveTo>
                    <a:pt x="517" y="161"/>
                  </a:moveTo>
                  <a:cubicBezTo>
                    <a:pt x="523" y="161"/>
                    <a:pt x="528" y="166"/>
                    <a:pt x="528" y="171"/>
                  </a:cubicBezTo>
                  <a:cubicBezTo>
                    <a:pt x="528" y="177"/>
                    <a:pt x="523" y="182"/>
                    <a:pt x="517" y="182"/>
                  </a:cubicBezTo>
                  <a:cubicBezTo>
                    <a:pt x="512" y="182"/>
                    <a:pt x="507" y="177"/>
                    <a:pt x="507" y="171"/>
                  </a:cubicBezTo>
                  <a:cubicBezTo>
                    <a:pt x="507" y="166"/>
                    <a:pt x="512" y="161"/>
                    <a:pt x="517" y="161"/>
                  </a:cubicBezTo>
                  <a:close/>
                  <a:moveTo>
                    <a:pt x="546" y="161"/>
                  </a:moveTo>
                  <a:cubicBezTo>
                    <a:pt x="551" y="161"/>
                    <a:pt x="556" y="166"/>
                    <a:pt x="556" y="171"/>
                  </a:cubicBezTo>
                  <a:cubicBezTo>
                    <a:pt x="556" y="177"/>
                    <a:pt x="551" y="182"/>
                    <a:pt x="546" y="182"/>
                  </a:cubicBezTo>
                  <a:cubicBezTo>
                    <a:pt x="540" y="182"/>
                    <a:pt x="535" y="177"/>
                    <a:pt x="535" y="171"/>
                  </a:cubicBezTo>
                  <a:cubicBezTo>
                    <a:pt x="535" y="166"/>
                    <a:pt x="540" y="161"/>
                    <a:pt x="546" y="161"/>
                  </a:cubicBezTo>
                  <a:close/>
                  <a:moveTo>
                    <a:pt x="630" y="161"/>
                  </a:moveTo>
                  <a:cubicBezTo>
                    <a:pt x="636" y="161"/>
                    <a:pt x="641" y="166"/>
                    <a:pt x="641" y="171"/>
                  </a:cubicBezTo>
                  <a:cubicBezTo>
                    <a:pt x="641" y="177"/>
                    <a:pt x="636" y="182"/>
                    <a:pt x="630" y="182"/>
                  </a:cubicBezTo>
                  <a:cubicBezTo>
                    <a:pt x="625" y="182"/>
                    <a:pt x="620" y="177"/>
                    <a:pt x="620" y="171"/>
                  </a:cubicBezTo>
                  <a:cubicBezTo>
                    <a:pt x="620" y="166"/>
                    <a:pt x="625" y="161"/>
                    <a:pt x="630" y="161"/>
                  </a:cubicBezTo>
                  <a:close/>
                  <a:moveTo>
                    <a:pt x="658" y="161"/>
                  </a:moveTo>
                  <a:cubicBezTo>
                    <a:pt x="664" y="161"/>
                    <a:pt x="669" y="166"/>
                    <a:pt x="669" y="171"/>
                  </a:cubicBezTo>
                  <a:cubicBezTo>
                    <a:pt x="669" y="177"/>
                    <a:pt x="664" y="182"/>
                    <a:pt x="658" y="182"/>
                  </a:cubicBezTo>
                  <a:cubicBezTo>
                    <a:pt x="653" y="182"/>
                    <a:pt x="648" y="177"/>
                    <a:pt x="648" y="171"/>
                  </a:cubicBezTo>
                  <a:cubicBezTo>
                    <a:pt x="648" y="166"/>
                    <a:pt x="653" y="161"/>
                    <a:pt x="658" y="161"/>
                  </a:cubicBezTo>
                  <a:close/>
                  <a:moveTo>
                    <a:pt x="687" y="161"/>
                  </a:moveTo>
                  <a:cubicBezTo>
                    <a:pt x="692" y="161"/>
                    <a:pt x="697" y="166"/>
                    <a:pt x="697" y="171"/>
                  </a:cubicBezTo>
                  <a:cubicBezTo>
                    <a:pt x="697" y="177"/>
                    <a:pt x="692" y="182"/>
                    <a:pt x="687" y="182"/>
                  </a:cubicBezTo>
                  <a:cubicBezTo>
                    <a:pt x="681" y="182"/>
                    <a:pt x="676" y="177"/>
                    <a:pt x="676" y="171"/>
                  </a:cubicBezTo>
                  <a:cubicBezTo>
                    <a:pt x="676" y="166"/>
                    <a:pt x="681" y="161"/>
                    <a:pt x="687" y="161"/>
                  </a:cubicBezTo>
                  <a:close/>
                  <a:moveTo>
                    <a:pt x="207" y="188"/>
                  </a:moveTo>
                  <a:cubicBezTo>
                    <a:pt x="213" y="188"/>
                    <a:pt x="218" y="192"/>
                    <a:pt x="218" y="198"/>
                  </a:cubicBezTo>
                  <a:cubicBezTo>
                    <a:pt x="218" y="204"/>
                    <a:pt x="213" y="209"/>
                    <a:pt x="207" y="209"/>
                  </a:cubicBezTo>
                  <a:cubicBezTo>
                    <a:pt x="202" y="209"/>
                    <a:pt x="197" y="204"/>
                    <a:pt x="197" y="198"/>
                  </a:cubicBezTo>
                  <a:cubicBezTo>
                    <a:pt x="197" y="192"/>
                    <a:pt x="202" y="188"/>
                    <a:pt x="207" y="188"/>
                  </a:cubicBezTo>
                  <a:close/>
                  <a:moveTo>
                    <a:pt x="236" y="188"/>
                  </a:moveTo>
                  <a:cubicBezTo>
                    <a:pt x="241" y="188"/>
                    <a:pt x="246" y="192"/>
                    <a:pt x="246" y="198"/>
                  </a:cubicBezTo>
                  <a:cubicBezTo>
                    <a:pt x="246" y="204"/>
                    <a:pt x="241" y="209"/>
                    <a:pt x="236" y="209"/>
                  </a:cubicBezTo>
                  <a:cubicBezTo>
                    <a:pt x="230" y="209"/>
                    <a:pt x="225" y="204"/>
                    <a:pt x="225" y="198"/>
                  </a:cubicBezTo>
                  <a:cubicBezTo>
                    <a:pt x="225" y="192"/>
                    <a:pt x="230" y="188"/>
                    <a:pt x="236" y="188"/>
                  </a:cubicBezTo>
                  <a:close/>
                  <a:moveTo>
                    <a:pt x="264" y="188"/>
                  </a:moveTo>
                  <a:cubicBezTo>
                    <a:pt x="269" y="188"/>
                    <a:pt x="274" y="192"/>
                    <a:pt x="274" y="198"/>
                  </a:cubicBezTo>
                  <a:cubicBezTo>
                    <a:pt x="274" y="204"/>
                    <a:pt x="269" y="209"/>
                    <a:pt x="264" y="209"/>
                  </a:cubicBezTo>
                  <a:cubicBezTo>
                    <a:pt x="258" y="209"/>
                    <a:pt x="253" y="204"/>
                    <a:pt x="253" y="198"/>
                  </a:cubicBezTo>
                  <a:cubicBezTo>
                    <a:pt x="253" y="192"/>
                    <a:pt x="258" y="188"/>
                    <a:pt x="264" y="188"/>
                  </a:cubicBezTo>
                  <a:close/>
                  <a:moveTo>
                    <a:pt x="292" y="188"/>
                  </a:moveTo>
                  <a:cubicBezTo>
                    <a:pt x="298" y="188"/>
                    <a:pt x="302" y="192"/>
                    <a:pt x="302" y="198"/>
                  </a:cubicBezTo>
                  <a:cubicBezTo>
                    <a:pt x="302" y="204"/>
                    <a:pt x="298" y="209"/>
                    <a:pt x="292" y="209"/>
                  </a:cubicBezTo>
                  <a:cubicBezTo>
                    <a:pt x="286" y="209"/>
                    <a:pt x="282" y="204"/>
                    <a:pt x="282" y="198"/>
                  </a:cubicBezTo>
                  <a:cubicBezTo>
                    <a:pt x="282" y="192"/>
                    <a:pt x="286" y="188"/>
                    <a:pt x="292" y="188"/>
                  </a:cubicBezTo>
                  <a:close/>
                  <a:moveTo>
                    <a:pt x="320" y="188"/>
                  </a:moveTo>
                  <a:cubicBezTo>
                    <a:pt x="326" y="188"/>
                    <a:pt x="330" y="192"/>
                    <a:pt x="330" y="198"/>
                  </a:cubicBezTo>
                  <a:cubicBezTo>
                    <a:pt x="330" y="204"/>
                    <a:pt x="326" y="209"/>
                    <a:pt x="320" y="209"/>
                  </a:cubicBezTo>
                  <a:cubicBezTo>
                    <a:pt x="314" y="209"/>
                    <a:pt x="310" y="204"/>
                    <a:pt x="310" y="198"/>
                  </a:cubicBezTo>
                  <a:cubicBezTo>
                    <a:pt x="310" y="192"/>
                    <a:pt x="314" y="188"/>
                    <a:pt x="320" y="188"/>
                  </a:cubicBezTo>
                  <a:close/>
                  <a:moveTo>
                    <a:pt x="348" y="188"/>
                  </a:moveTo>
                  <a:cubicBezTo>
                    <a:pt x="354" y="188"/>
                    <a:pt x="359" y="192"/>
                    <a:pt x="359" y="198"/>
                  </a:cubicBezTo>
                  <a:cubicBezTo>
                    <a:pt x="359" y="204"/>
                    <a:pt x="354" y="209"/>
                    <a:pt x="348" y="209"/>
                  </a:cubicBezTo>
                  <a:cubicBezTo>
                    <a:pt x="343" y="209"/>
                    <a:pt x="338" y="204"/>
                    <a:pt x="338" y="198"/>
                  </a:cubicBezTo>
                  <a:cubicBezTo>
                    <a:pt x="338" y="192"/>
                    <a:pt x="343" y="188"/>
                    <a:pt x="348" y="188"/>
                  </a:cubicBezTo>
                  <a:close/>
                  <a:moveTo>
                    <a:pt x="377" y="188"/>
                  </a:moveTo>
                  <a:cubicBezTo>
                    <a:pt x="382" y="188"/>
                    <a:pt x="387" y="192"/>
                    <a:pt x="387" y="198"/>
                  </a:cubicBezTo>
                  <a:cubicBezTo>
                    <a:pt x="387" y="204"/>
                    <a:pt x="382" y="209"/>
                    <a:pt x="377" y="209"/>
                  </a:cubicBezTo>
                  <a:cubicBezTo>
                    <a:pt x="371" y="209"/>
                    <a:pt x="366" y="204"/>
                    <a:pt x="366" y="198"/>
                  </a:cubicBezTo>
                  <a:cubicBezTo>
                    <a:pt x="366" y="192"/>
                    <a:pt x="371" y="188"/>
                    <a:pt x="377" y="188"/>
                  </a:cubicBezTo>
                  <a:close/>
                  <a:moveTo>
                    <a:pt x="405" y="188"/>
                  </a:moveTo>
                  <a:cubicBezTo>
                    <a:pt x="410" y="188"/>
                    <a:pt x="415" y="192"/>
                    <a:pt x="415" y="198"/>
                  </a:cubicBezTo>
                  <a:cubicBezTo>
                    <a:pt x="415" y="204"/>
                    <a:pt x="410" y="209"/>
                    <a:pt x="405" y="209"/>
                  </a:cubicBezTo>
                  <a:cubicBezTo>
                    <a:pt x="399" y="209"/>
                    <a:pt x="394" y="204"/>
                    <a:pt x="394" y="198"/>
                  </a:cubicBezTo>
                  <a:cubicBezTo>
                    <a:pt x="394" y="192"/>
                    <a:pt x="399" y="188"/>
                    <a:pt x="405" y="188"/>
                  </a:cubicBezTo>
                  <a:close/>
                  <a:moveTo>
                    <a:pt x="433" y="188"/>
                  </a:moveTo>
                  <a:cubicBezTo>
                    <a:pt x="439" y="188"/>
                    <a:pt x="443" y="192"/>
                    <a:pt x="443" y="198"/>
                  </a:cubicBezTo>
                  <a:cubicBezTo>
                    <a:pt x="443" y="204"/>
                    <a:pt x="439" y="209"/>
                    <a:pt x="433" y="209"/>
                  </a:cubicBezTo>
                  <a:cubicBezTo>
                    <a:pt x="427" y="209"/>
                    <a:pt x="423" y="204"/>
                    <a:pt x="423" y="198"/>
                  </a:cubicBezTo>
                  <a:cubicBezTo>
                    <a:pt x="423" y="192"/>
                    <a:pt x="427" y="188"/>
                    <a:pt x="433" y="188"/>
                  </a:cubicBezTo>
                  <a:close/>
                  <a:moveTo>
                    <a:pt x="461" y="188"/>
                  </a:moveTo>
                  <a:cubicBezTo>
                    <a:pt x="467" y="188"/>
                    <a:pt x="471" y="192"/>
                    <a:pt x="471" y="198"/>
                  </a:cubicBezTo>
                  <a:cubicBezTo>
                    <a:pt x="471" y="204"/>
                    <a:pt x="467" y="209"/>
                    <a:pt x="461" y="209"/>
                  </a:cubicBezTo>
                  <a:cubicBezTo>
                    <a:pt x="455" y="209"/>
                    <a:pt x="451" y="204"/>
                    <a:pt x="451" y="198"/>
                  </a:cubicBezTo>
                  <a:cubicBezTo>
                    <a:pt x="451" y="192"/>
                    <a:pt x="455" y="188"/>
                    <a:pt x="461" y="188"/>
                  </a:cubicBezTo>
                  <a:close/>
                  <a:moveTo>
                    <a:pt x="489" y="188"/>
                  </a:moveTo>
                  <a:cubicBezTo>
                    <a:pt x="495" y="188"/>
                    <a:pt x="500" y="192"/>
                    <a:pt x="500" y="198"/>
                  </a:cubicBezTo>
                  <a:cubicBezTo>
                    <a:pt x="500" y="204"/>
                    <a:pt x="495" y="209"/>
                    <a:pt x="489" y="209"/>
                  </a:cubicBezTo>
                  <a:cubicBezTo>
                    <a:pt x="484" y="209"/>
                    <a:pt x="479" y="204"/>
                    <a:pt x="479" y="198"/>
                  </a:cubicBezTo>
                  <a:cubicBezTo>
                    <a:pt x="479" y="192"/>
                    <a:pt x="484" y="188"/>
                    <a:pt x="489" y="188"/>
                  </a:cubicBezTo>
                  <a:close/>
                  <a:moveTo>
                    <a:pt x="517" y="188"/>
                  </a:moveTo>
                  <a:cubicBezTo>
                    <a:pt x="523" y="188"/>
                    <a:pt x="528" y="192"/>
                    <a:pt x="528" y="198"/>
                  </a:cubicBezTo>
                  <a:cubicBezTo>
                    <a:pt x="528" y="204"/>
                    <a:pt x="523" y="209"/>
                    <a:pt x="517" y="209"/>
                  </a:cubicBezTo>
                  <a:cubicBezTo>
                    <a:pt x="512" y="209"/>
                    <a:pt x="507" y="204"/>
                    <a:pt x="507" y="198"/>
                  </a:cubicBezTo>
                  <a:cubicBezTo>
                    <a:pt x="507" y="192"/>
                    <a:pt x="512" y="188"/>
                    <a:pt x="517" y="188"/>
                  </a:cubicBezTo>
                  <a:close/>
                  <a:moveTo>
                    <a:pt x="546" y="188"/>
                  </a:moveTo>
                  <a:cubicBezTo>
                    <a:pt x="551" y="188"/>
                    <a:pt x="556" y="192"/>
                    <a:pt x="556" y="198"/>
                  </a:cubicBezTo>
                  <a:cubicBezTo>
                    <a:pt x="556" y="204"/>
                    <a:pt x="551" y="209"/>
                    <a:pt x="546" y="209"/>
                  </a:cubicBezTo>
                  <a:cubicBezTo>
                    <a:pt x="540" y="209"/>
                    <a:pt x="535" y="204"/>
                    <a:pt x="535" y="198"/>
                  </a:cubicBezTo>
                  <a:cubicBezTo>
                    <a:pt x="535" y="192"/>
                    <a:pt x="540" y="188"/>
                    <a:pt x="546" y="188"/>
                  </a:cubicBezTo>
                  <a:close/>
                  <a:moveTo>
                    <a:pt x="574" y="188"/>
                  </a:moveTo>
                  <a:cubicBezTo>
                    <a:pt x="580" y="188"/>
                    <a:pt x="584" y="192"/>
                    <a:pt x="584" y="198"/>
                  </a:cubicBezTo>
                  <a:cubicBezTo>
                    <a:pt x="584" y="204"/>
                    <a:pt x="580" y="209"/>
                    <a:pt x="574" y="209"/>
                  </a:cubicBezTo>
                  <a:cubicBezTo>
                    <a:pt x="568" y="209"/>
                    <a:pt x="564" y="204"/>
                    <a:pt x="564" y="198"/>
                  </a:cubicBezTo>
                  <a:cubicBezTo>
                    <a:pt x="564" y="192"/>
                    <a:pt x="568" y="188"/>
                    <a:pt x="574" y="188"/>
                  </a:cubicBezTo>
                  <a:close/>
                  <a:moveTo>
                    <a:pt x="602" y="188"/>
                  </a:moveTo>
                  <a:cubicBezTo>
                    <a:pt x="608" y="188"/>
                    <a:pt x="612" y="192"/>
                    <a:pt x="612" y="198"/>
                  </a:cubicBezTo>
                  <a:cubicBezTo>
                    <a:pt x="612" y="204"/>
                    <a:pt x="608" y="209"/>
                    <a:pt x="602" y="209"/>
                  </a:cubicBezTo>
                  <a:cubicBezTo>
                    <a:pt x="596" y="209"/>
                    <a:pt x="592" y="204"/>
                    <a:pt x="592" y="198"/>
                  </a:cubicBezTo>
                  <a:cubicBezTo>
                    <a:pt x="592" y="192"/>
                    <a:pt x="596" y="188"/>
                    <a:pt x="602" y="188"/>
                  </a:cubicBezTo>
                  <a:close/>
                  <a:moveTo>
                    <a:pt x="630" y="188"/>
                  </a:moveTo>
                  <a:cubicBezTo>
                    <a:pt x="636" y="188"/>
                    <a:pt x="641" y="192"/>
                    <a:pt x="641" y="198"/>
                  </a:cubicBezTo>
                  <a:cubicBezTo>
                    <a:pt x="641" y="204"/>
                    <a:pt x="636" y="209"/>
                    <a:pt x="630" y="209"/>
                  </a:cubicBezTo>
                  <a:cubicBezTo>
                    <a:pt x="625" y="209"/>
                    <a:pt x="620" y="204"/>
                    <a:pt x="620" y="198"/>
                  </a:cubicBezTo>
                  <a:cubicBezTo>
                    <a:pt x="620" y="192"/>
                    <a:pt x="625" y="188"/>
                    <a:pt x="630" y="188"/>
                  </a:cubicBezTo>
                  <a:close/>
                  <a:moveTo>
                    <a:pt x="658" y="188"/>
                  </a:moveTo>
                  <a:cubicBezTo>
                    <a:pt x="664" y="188"/>
                    <a:pt x="669" y="192"/>
                    <a:pt x="669" y="198"/>
                  </a:cubicBezTo>
                  <a:cubicBezTo>
                    <a:pt x="669" y="204"/>
                    <a:pt x="664" y="209"/>
                    <a:pt x="658" y="209"/>
                  </a:cubicBezTo>
                  <a:cubicBezTo>
                    <a:pt x="653" y="209"/>
                    <a:pt x="648" y="204"/>
                    <a:pt x="648" y="198"/>
                  </a:cubicBezTo>
                  <a:cubicBezTo>
                    <a:pt x="648" y="192"/>
                    <a:pt x="653" y="188"/>
                    <a:pt x="658" y="188"/>
                  </a:cubicBezTo>
                  <a:close/>
                  <a:moveTo>
                    <a:pt x="687" y="188"/>
                  </a:moveTo>
                  <a:cubicBezTo>
                    <a:pt x="692" y="188"/>
                    <a:pt x="697" y="192"/>
                    <a:pt x="697" y="198"/>
                  </a:cubicBezTo>
                  <a:cubicBezTo>
                    <a:pt x="697" y="204"/>
                    <a:pt x="692" y="209"/>
                    <a:pt x="687" y="209"/>
                  </a:cubicBezTo>
                  <a:cubicBezTo>
                    <a:pt x="681" y="209"/>
                    <a:pt x="676" y="204"/>
                    <a:pt x="676" y="198"/>
                  </a:cubicBezTo>
                  <a:cubicBezTo>
                    <a:pt x="676" y="192"/>
                    <a:pt x="681" y="188"/>
                    <a:pt x="687" y="188"/>
                  </a:cubicBezTo>
                  <a:close/>
                  <a:moveTo>
                    <a:pt x="715" y="188"/>
                  </a:moveTo>
                  <a:cubicBezTo>
                    <a:pt x="721" y="188"/>
                    <a:pt x="725" y="192"/>
                    <a:pt x="725" y="198"/>
                  </a:cubicBezTo>
                  <a:cubicBezTo>
                    <a:pt x="725" y="204"/>
                    <a:pt x="721" y="209"/>
                    <a:pt x="715" y="209"/>
                  </a:cubicBezTo>
                  <a:cubicBezTo>
                    <a:pt x="709" y="209"/>
                    <a:pt x="705" y="204"/>
                    <a:pt x="705" y="198"/>
                  </a:cubicBezTo>
                  <a:cubicBezTo>
                    <a:pt x="705" y="192"/>
                    <a:pt x="709" y="188"/>
                    <a:pt x="715" y="188"/>
                  </a:cubicBezTo>
                  <a:close/>
                  <a:moveTo>
                    <a:pt x="743" y="188"/>
                  </a:moveTo>
                  <a:cubicBezTo>
                    <a:pt x="749" y="188"/>
                    <a:pt x="753" y="192"/>
                    <a:pt x="753" y="198"/>
                  </a:cubicBezTo>
                  <a:cubicBezTo>
                    <a:pt x="753" y="204"/>
                    <a:pt x="749" y="209"/>
                    <a:pt x="743" y="209"/>
                  </a:cubicBezTo>
                  <a:cubicBezTo>
                    <a:pt x="737" y="209"/>
                    <a:pt x="733" y="204"/>
                    <a:pt x="733" y="198"/>
                  </a:cubicBezTo>
                  <a:cubicBezTo>
                    <a:pt x="733" y="192"/>
                    <a:pt x="737" y="188"/>
                    <a:pt x="743" y="188"/>
                  </a:cubicBezTo>
                  <a:close/>
                  <a:moveTo>
                    <a:pt x="66" y="215"/>
                  </a:moveTo>
                  <a:cubicBezTo>
                    <a:pt x="72" y="215"/>
                    <a:pt x="77" y="219"/>
                    <a:pt x="77" y="225"/>
                  </a:cubicBezTo>
                  <a:cubicBezTo>
                    <a:pt x="77" y="231"/>
                    <a:pt x="72" y="235"/>
                    <a:pt x="66" y="235"/>
                  </a:cubicBezTo>
                  <a:cubicBezTo>
                    <a:pt x="61" y="235"/>
                    <a:pt x="56" y="231"/>
                    <a:pt x="56" y="225"/>
                  </a:cubicBezTo>
                  <a:cubicBezTo>
                    <a:pt x="56" y="219"/>
                    <a:pt x="61" y="215"/>
                    <a:pt x="66" y="215"/>
                  </a:cubicBezTo>
                  <a:close/>
                  <a:moveTo>
                    <a:pt x="123" y="215"/>
                  </a:moveTo>
                  <a:cubicBezTo>
                    <a:pt x="128" y="215"/>
                    <a:pt x="133" y="219"/>
                    <a:pt x="133" y="225"/>
                  </a:cubicBezTo>
                  <a:cubicBezTo>
                    <a:pt x="133" y="231"/>
                    <a:pt x="128" y="235"/>
                    <a:pt x="123" y="235"/>
                  </a:cubicBezTo>
                  <a:cubicBezTo>
                    <a:pt x="117" y="235"/>
                    <a:pt x="112" y="231"/>
                    <a:pt x="112" y="225"/>
                  </a:cubicBezTo>
                  <a:cubicBezTo>
                    <a:pt x="112" y="219"/>
                    <a:pt x="117" y="215"/>
                    <a:pt x="123" y="215"/>
                  </a:cubicBezTo>
                  <a:close/>
                  <a:moveTo>
                    <a:pt x="151" y="215"/>
                  </a:moveTo>
                  <a:cubicBezTo>
                    <a:pt x="157" y="215"/>
                    <a:pt x="161" y="219"/>
                    <a:pt x="161" y="225"/>
                  </a:cubicBezTo>
                  <a:cubicBezTo>
                    <a:pt x="161" y="231"/>
                    <a:pt x="157" y="235"/>
                    <a:pt x="151" y="235"/>
                  </a:cubicBezTo>
                  <a:cubicBezTo>
                    <a:pt x="145" y="235"/>
                    <a:pt x="141" y="231"/>
                    <a:pt x="141" y="225"/>
                  </a:cubicBezTo>
                  <a:cubicBezTo>
                    <a:pt x="141" y="219"/>
                    <a:pt x="145" y="215"/>
                    <a:pt x="151" y="215"/>
                  </a:cubicBezTo>
                  <a:close/>
                  <a:moveTo>
                    <a:pt x="179" y="215"/>
                  </a:moveTo>
                  <a:cubicBezTo>
                    <a:pt x="185" y="215"/>
                    <a:pt x="190" y="219"/>
                    <a:pt x="190" y="225"/>
                  </a:cubicBezTo>
                  <a:cubicBezTo>
                    <a:pt x="190" y="231"/>
                    <a:pt x="185" y="235"/>
                    <a:pt x="179" y="235"/>
                  </a:cubicBezTo>
                  <a:cubicBezTo>
                    <a:pt x="173" y="235"/>
                    <a:pt x="169" y="231"/>
                    <a:pt x="169" y="225"/>
                  </a:cubicBezTo>
                  <a:cubicBezTo>
                    <a:pt x="169" y="219"/>
                    <a:pt x="173" y="215"/>
                    <a:pt x="179" y="215"/>
                  </a:cubicBezTo>
                  <a:close/>
                  <a:moveTo>
                    <a:pt x="207" y="215"/>
                  </a:moveTo>
                  <a:cubicBezTo>
                    <a:pt x="213" y="215"/>
                    <a:pt x="218" y="219"/>
                    <a:pt x="218" y="225"/>
                  </a:cubicBezTo>
                  <a:cubicBezTo>
                    <a:pt x="218" y="231"/>
                    <a:pt x="213" y="235"/>
                    <a:pt x="207" y="235"/>
                  </a:cubicBezTo>
                  <a:cubicBezTo>
                    <a:pt x="202" y="235"/>
                    <a:pt x="197" y="231"/>
                    <a:pt x="197" y="225"/>
                  </a:cubicBezTo>
                  <a:cubicBezTo>
                    <a:pt x="197" y="219"/>
                    <a:pt x="202" y="215"/>
                    <a:pt x="207" y="215"/>
                  </a:cubicBezTo>
                  <a:close/>
                  <a:moveTo>
                    <a:pt x="236" y="215"/>
                  </a:moveTo>
                  <a:cubicBezTo>
                    <a:pt x="241" y="215"/>
                    <a:pt x="246" y="219"/>
                    <a:pt x="246" y="225"/>
                  </a:cubicBezTo>
                  <a:cubicBezTo>
                    <a:pt x="246" y="231"/>
                    <a:pt x="241" y="235"/>
                    <a:pt x="236" y="235"/>
                  </a:cubicBezTo>
                  <a:cubicBezTo>
                    <a:pt x="230" y="235"/>
                    <a:pt x="225" y="231"/>
                    <a:pt x="225" y="225"/>
                  </a:cubicBezTo>
                  <a:cubicBezTo>
                    <a:pt x="225" y="219"/>
                    <a:pt x="230" y="215"/>
                    <a:pt x="236" y="215"/>
                  </a:cubicBezTo>
                  <a:close/>
                  <a:moveTo>
                    <a:pt x="264" y="215"/>
                  </a:moveTo>
                  <a:cubicBezTo>
                    <a:pt x="269" y="215"/>
                    <a:pt x="274" y="219"/>
                    <a:pt x="274" y="225"/>
                  </a:cubicBezTo>
                  <a:cubicBezTo>
                    <a:pt x="274" y="231"/>
                    <a:pt x="269" y="235"/>
                    <a:pt x="264" y="235"/>
                  </a:cubicBezTo>
                  <a:cubicBezTo>
                    <a:pt x="258" y="235"/>
                    <a:pt x="253" y="231"/>
                    <a:pt x="253" y="225"/>
                  </a:cubicBezTo>
                  <a:cubicBezTo>
                    <a:pt x="253" y="219"/>
                    <a:pt x="258" y="215"/>
                    <a:pt x="264" y="215"/>
                  </a:cubicBezTo>
                  <a:close/>
                  <a:moveTo>
                    <a:pt x="292" y="215"/>
                  </a:moveTo>
                  <a:cubicBezTo>
                    <a:pt x="298" y="215"/>
                    <a:pt x="302" y="219"/>
                    <a:pt x="302" y="225"/>
                  </a:cubicBezTo>
                  <a:cubicBezTo>
                    <a:pt x="302" y="231"/>
                    <a:pt x="298" y="235"/>
                    <a:pt x="292" y="235"/>
                  </a:cubicBezTo>
                  <a:cubicBezTo>
                    <a:pt x="286" y="235"/>
                    <a:pt x="282" y="231"/>
                    <a:pt x="282" y="225"/>
                  </a:cubicBezTo>
                  <a:cubicBezTo>
                    <a:pt x="282" y="219"/>
                    <a:pt x="286" y="215"/>
                    <a:pt x="292" y="215"/>
                  </a:cubicBezTo>
                  <a:close/>
                  <a:moveTo>
                    <a:pt x="320" y="215"/>
                  </a:moveTo>
                  <a:cubicBezTo>
                    <a:pt x="326" y="215"/>
                    <a:pt x="330" y="219"/>
                    <a:pt x="330" y="225"/>
                  </a:cubicBezTo>
                  <a:cubicBezTo>
                    <a:pt x="330" y="231"/>
                    <a:pt x="326" y="235"/>
                    <a:pt x="320" y="235"/>
                  </a:cubicBezTo>
                  <a:cubicBezTo>
                    <a:pt x="314" y="235"/>
                    <a:pt x="310" y="231"/>
                    <a:pt x="310" y="225"/>
                  </a:cubicBezTo>
                  <a:cubicBezTo>
                    <a:pt x="310" y="219"/>
                    <a:pt x="314" y="215"/>
                    <a:pt x="320" y="215"/>
                  </a:cubicBezTo>
                  <a:close/>
                  <a:moveTo>
                    <a:pt x="348" y="215"/>
                  </a:moveTo>
                  <a:cubicBezTo>
                    <a:pt x="354" y="215"/>
                    <a:pt x="359" y="219"/>
                    <a:pt x="359" y="225"/>
                  </a:cubicBezTo>
                  <a:cubicBezTo>
                    <a:pt x="359" y="231"/>
                    <a:pt x="354" y="235"/>
                    <a:pt x="348" y="235"/>
                  </a:cubicBezTo>
                  <a:cubicBezTo>
                    <a:pt x="343" y="235"/>
                    <a:pt x="338" y="231"/>
                    <a:pt x="338" y="225"/>
                  </a:cubicBezTo>
                  <a:cubicBezTo>
                    <a:pt x="338" y="219"/>
                    <a:pt x="343" y="215"/>
                    <a:pt x="348" y="215"/>
                  </a:cubicBezTo>
                  <a:close/>
                  <a:moveTo>
                    <a:pt x="377" y="215"/>
                  </a:moveTo>
                  <a:cubicBezTo>
                    <a:pt x="382" y="215"/>
                    <a:pt x="387" y="219"/>
                    <a:pt x="387" y="225"/>
                  </a:cubicBezTo>
                  <a:cubicBezTo>
                    <a:pt x="387" y="231"/>
                    <a:pt x="382" y="235"/>
                    <a:pt x="377" y="235"/>
                  </a:cubicBezTo>
                  <a:cubicBezTo>
                    <a:pt x="371" y="235"/>
                    <a:pt x="366" y="231"/>
                    <a:pt x="366" y="225"/>
                  </a:cubicBezTo>
                  <a:cubicBezTo>
                    <a:pt x="366" y="219"/>
                    <a:pt x="371" y="215"/>
                    <a:pt x="377" y="215"/>
                  </a:cubicBezTo>
                  <a:close/>
                  <a:moveTo>
                    <a:pt x="405" y="215"/>
                  </a:moveTo>
                  <a:cubicBezTo>
                    <a:pt x="410" y="215"/>
                    <a:pt x="415" y="219"/>
                    <a:pt x="415" y="225"/>
                  </a:cubicBezTo>
                  <a:cubicBezTo>
                    <a:pt x="415" y="231"/>
                    <a:pt x="410" y="235"/>
                    <a:pt x="405" y="235"/>
                  </a:cubicBezTo>
                  <a:cubicBezTo>
                    <a:pt x="399" y="235"/>
                    <a:pt x="394" y="231"/>
                    <a:pt x="394" y="225"/>
                  </a:cubicBezTo>
                  <a:cubicBezTo>
                    <a:pt x="394" y="219"/>
                    <a:pt x="399" y="215"/>
                    <a:pt x="405" y="215"/>
                  </a:cubicBezTo>
                  <a:close/>
                  <a:moveTo>
                    <a:pt x="433" y="215"/>
                  </a:moveTo>
                  <a:cubicBezTo>
                    <a:pt x="439" y="215"/>
                    <a:pt x="443" y="219"/>
                    <a:pt x="443" y="225"/>
                  </a:cubicBezTo>
                  <a:cubicBezTo>
                    <a:pt x="443" y="231"/>
                    <a:pt x="439" y="235"/>
                    <a:pt x="433" y="235"/>
                  </a:cubicBezTo>
                  <a:cubicBezTo>
                    <a:pt x="427" y="235"/>
                    <a:pt x="423" y="231"/>
                    <a:pt x="423" y="225"/>
                  </a:cubicBezTo>
                  <a:cubicBezTo>
                    <a:pt x="423" y="219"/>
                    <a:pt x="427" y="215"/>
                    <a:pt x="433" y="215"/>
                  </a:cubicBezTo>
                  <a:close/>
                  <a:moveTo>
                    <a:pt x="461" y="215"/>
                  </a:moveTo>
                  <a:cubicBezTo>
                    <a:pt x="467" y="215"/>
                    <a:pt x="471" y="219"/>
                    <a:pt x="471" y="225"/>
                  </a:cubicBezTo>
                  <a:cubicBezTo>
                    <a:pt x="471" y="231"/>
                    <a:pt x="467" y="235"/>
                    <a:pt x="461" y="235"/>
                  </a:cubicBezTo>
                  <a:cubicBezTo>
                    <a:pt x="455" y="235"/>
                    <a:pt x="451" y="231"/>
                    <a:pt x="451" y="225"/>
                  </a:cubicBezTo>
                  <a:cubicBezTo>
                    <a:pt x="451" y="219"/>
                    <a:pt x="455" y="215"/>
                    <a:pt x="461" y="215"/>
                  </a:cubicBezTo>
                  <a:close/>
                  <a:moveTo>
                    <a:pt x="489" y="215"/>
                  </a:moveTo>
                  <a:cubicBezTo>
                    <a:pt x="495" y="215"/>
                    <a:pt x="500" y="219"/>
                    <a:pt x="500" y="225"/>
                  </a:cubicBezTo>
                  <a:cubicBezTo>
                    <a:pt x="500" y="231"/>
                    <a:pt x="495" y="235"/>
                    <a:pt x="489" y="235"/>
                  </a:cubicBezTo>
                  <a:cubicBezTo>
                    <a:pt x="484" y="235"/>
                    <a:pt x="479" y="231"/>
                    <a:pt x="479" y="225"/>
                  </a:cubicBezTo>
                  <a:cubicBezTo>
                    <a:pt x="479" y="219"/>
                    <a:pt x="484" y="215"/>
                    <a:pt x="489" y="215"/>
                  </a:cubicBezTo>
                  <a:close/>
                  <a:moveTo>
                    <a:pt x="517" y="215"/>
                  </a:moveTo>
                  <a:cubicBezTo>
                    <a:pt x="523" y="215"/>
                    <a:pt x="528" y="219"/>
                    <a:pt x="528" y="225"/>
                  </a:cubicBezTo>
                  <a:cubicBezTo>
                    <a:pt x="528" y="231"/>
                    <a:pt x="523" y="235"/>
                    <a:pt x="517" y="235"/>
                  </a:cubicBezTo>
                  <a:cubicBezTo>
                    <a:pt x="512" y="235"/>
                    <a:pt x="507" y="231"/>
                    <a:pt x="507" y="225"/>
                  </a:cubicBezTo>
                  <a:cubicBezTo>
                    <a:pt x="507" y="219"/>
                    <a:pt x="512" y="215"/>
                    <a:pt x="517" y="215"/>
                  </a:cubicBezTo>
                  <a:close/>
                  <a:moveTo>
                    <a:pt x="546" y="215"/>
                  </a:moveTo>
                  <a:cubicBezTo>
                    <a:pt x="551" y="215"/>
                    <a:pt x="556" y="219"/>
                    <a:pt x="556" y="225"/>
                  </a:cubicBezTo>
                  <a:cubicBezTo>
                    <a:pt x="556" y="231"/>
                    <a:pt x="551" y="235"/>
                    <a:pt x="546" y="235"/>
                  </a:cubicBezTo>
                  <a:cubicBezTo>
                    <a:pt x="540" y="235"/>
                    <a:pt x="535" y="231"/>
                    <a:pt x="535" y="225"/>
                  </a:cubicBezTo>
                  <a:cubicBezTo>
                    <a:pt x="535" y="219"/>
                    <a:pt x="540" y="215"/>
                    <a:pt x="546" y="215"/>
                  </a:cubicBezTo>
                  <a:close/>
                  <a:moveTo>
                    <a:pt x="574" y="215"/>
                  </a:moveTo>
                  <a:cubicBezTo>
                    <a:pt x="580" y="215"/>
                    <a:pt x="584" y="219"/>
                    <a:pt x="584" y="225"/>
                  </a:cubicBezTo>
                  <a:cubicBezTo>
                    <a:pt x="584" y="231"/>
                    <a:pt x="580" y="235"/>
                    <a:pt x="574" y="235"/>
                  </a:cubicBezTo>
                  <a:cubicBezTo>
                    <a:pt x="568" y="235"/>
                    <a:pt x="564" y="231"/>
                    <a:pt x="564" y="225"/>
                  </a:cubicBezTo>
                  <a:cubicBezTo>
                    <a:pt x="564" y="219"/>
                    <a:pt x="568" y="215"/>
                    <a:pt x="574" y="215"/>
                  </a:cubicBezTo>
                  <a:close/>
                  <a:moveTo>
                    <a:pt x="602" y="215"/>
                  </a:moveTo>
                  <a:cubicBezTo>
                    <a:pt x="608" y="215"/>
                    <a:pt x="612" y="219"/>
                    <a:pt x="612" y="225"/>
                  </a:cubicBezTo>
                  <a:cubicBezTo>
                    <a:pt x="612" y="231"/>
                    <a:pt x="608" y="235"/>
                    <a:pt x="602" y="235"/>
                  </a:cubicBezTo>
                  <a:cubicBezTo>
                    <a:pt x="596" y="235"/>
                    <a:pt x="592" y="231"/>
                    <a:pt x="592" y="225"/>
                  </a:cubicBezTo>
                  <a:cubicBezTo>
                    <a:pt x="592" y="219"/>
                    <a:pt x="596" y="215"/>
                    <a:pt x="602" y="215"/>
                  </a:cubicBezTo>
                  <a:close/>
                  <a:moveTo>
                    <a:pt x="630" y="215"/>
                  </a:moveTo>
                  <a:cubicBezTo>
                    <a:pt x="636" y="215"/>
                    <a:pt x="641" y="219"/>
                    <a:pt x="641" y="225"/>
                  </a:cubicBezTo>
                  <a:cubicBezTo>
                    <a:pt x="641" y="231"/>
                    <a:pt x="636" y="235"/>
                    <a:pt x="630" y="235"/>
                  </a:cubicBezTo>
                  <a:cubicBezTo>
                    <a:pt x="625" y="235"/>
                    <a:pt x="620" y="231"/>
                    <a:pt x="620" y="225"/>
                  </a:cubicBezTo>
                  <a:cubicBezTo>
                    <a:pt x="620" y="219"/>
                    <a:pt x="625" y="215"/>
                    <a:pt x="630" y="215"/>
                  </a:cubicBezTo>
                  <a:close/>
                  <a:moveTo>
                    <a:pt x="658" y="215"/>
                  </a:moveTo>
                  <a:cubicBezTo>
                    <a:pt x="664" y="215"/>
                    <a:pt x="669" y="219"/>
                    <a:pt x="669" y="225"/>
                  </a:cubicBezTo>
                  <a:cubicBezTo>
                    <a:pt x="669" y="231"/>
                    <a:pt x="664" y="235"/>
                    <a:pt x="658" y="235"/>
                  </a:cubicBezTo>
                  <a:cubicBezTo>
                    <a:pt x="653" y="235"/>
                    <a:pt x="648" y="231"/>
                    <a:pt x="648" y="225"/>
                  </a:cubicBezTo>
                  <a:cubicBezTo>
                    <a:pt x="648" y="219"/>
                    <a:pt x="653" y="215"/>
                    <a:pt x="658" y="215"/>
                  </a:cubicBezTo>
                  <a:close/>
                  <a:moveTo>
                    <a:pt x="687" y="215"/>
                  </a:moveTo>
                  <a:cubicBezTo>
                    <a:pt x="692" y="215"/>
                    <a:pt x="697" y="219"/>
                    <a:pt x="697" y="225"/>
                  </a:cubicBezTo>
                  <a:cubicBezTo>
                    <a:pt x="697" y="231"/>
                    <a:pt x="692" y="235"/>
                    <a:pt x="687" y="235"/>
                  </a:cubicBezTo>
                  <a:cubicBezTo>
                    <a:pt x="681" y="235"/>
                    <a:pt x="676" y="231"/>
                    <a:pt x="676" y="225"/>
                  </a:cubicBezTo>
                  <a:cubicBezTo>
                    <a:pt x="676" y="219"/>
                    <a:pt x="681" y="215"/>
                    <a:pt x="687" y="215"/>
                  </a:cubicBezTo>
                  <a:close/>
                  <a:moveTo>
                    <a:pt x="715" y="215"/>
                  </a:moveTo>
                  <a:cubicBezTo>
                    <a:pt x="721" y="215"/>
                    <a:pt x="725" y="219"/>
                    <a:pt x="725" y="225"/>
                  </a:cubicBezTo>
                  <a:cubicBezTo>
                    <a:pt x="725" y="231"/>
                    <a:pt x="721" y="235"/>
                    <a:pt x="715" y="235"/>
                  </a:cubicBezTo>
                  <a:cubicBezTo>
                    <a:pt x="709" y="235"/>
                    <a:pt x="705" y="231"/>
                    <a:pt x="705" y="225"/>
                  </a:cubicBezTo>
                  <a:cubicBezTo>
                    <a:pt x="705" y="219"/>
                    <a:pt x="709" y="215"/>
                    <a:pt x="715" y="215"/>
                  </a:cubicBezTo>
                  <a:close/>
                  <a:moveTo>
                    <a:pt x="743" y="215"/>
                  </a:moveTo>
                  <a:cubicBezTo>
                    <a:pt x="749" y="215"/>
                    <a:pt x="753" y="219"/>
                    <a:pt x="753" y="225"/>
                  </a:cubicBezTo>
                  <a:cubicBezTo>
                    <a:pt x="753" y="231"/>
                    <a:pt x="749" y="235"/>
                    <a:pt x="743" y="235"/>
                  </a:cubicBezTo>
                  <a:cubicBezTo>
                    <a:pt x="737" y="235"/>
                    <a:pt x="733" y="231"/>
                    <a:pt x="733" y="225"/>
                  </a:cubicBezTo>
                  <a:cubicBezTo>
                    <a:pt x="733" y="219"/>
                    <a:pt x="737" y="215"/>
                    <a:pt x="743" y="215"/>
                  </a:cubicBezTo>
                  <a:close/>
                  <a:moveTo>
                    <a:pt x="771" y="215"/>
                  </a:moveTo>
                  <a:cubicBezTo>
                    <a:pt x="777" y="215"/>
                    <a:pt x="782" y="219"/>
                    <a:pt x="782" y="225"/>
                  </a:cubicBezTo>
                  <a:cubicBezTo>
                    <a:pt x="782" y="231"/>
                    <a:pt x="777" y="235"/>
                    <a:pt x="771" y="235"/>
                  </a:cubicBezTo>
                  <a:cubicBezTo>
                    <a:pt x="766" y="235"/>
                    <a:pt x="761" y="231"/>
                    <a:pt x="761" y="225"/>
                  </a:cubicBezTo>
                  <a:cubicBezTo>
                    <a:pt x="761" y="219"/>
                    <a:pt x="766" y="215"/>
                    <a:pt x="771" y="215"/>
                  </a:cubicBezTo>
                  <a:close/>
                  <a:moveTo>
                    <a:pt x="799" y="215"/>
                  </a:moveTo>
                  <a:cubicBezTo>
                    <a:pt x="805" y="215"/>
                    <a:pt x="810" y="219"/>
                    <a:pt x="810" y="225"/>
                  </a:cubicBezTo>
                  <a:cubicBezTo>
                    <a:pt x="810" y="231"/>
                    <a:pt x="805" y="235"/>
                    <a:pt x="799" y="235"/>
                  </a:cubicBezTo>
                  <a:cubicBezTo>
                    <a:pt x="794" y="235"/>
                    <a:pt x="789" y="231"/>
                    <a:pt x="789" y="225"/>
                  </a:cubicBezTo>
                  <a:cubicBezTo>
                    <a:pt x="789" y="219"/>
                    <a:pt x="794" y="215"/>
                    <a:pt x="799" y="215"/>
                  </a:cubicBezTo>
                  <a:close/>
                  <a:moveTo>
                    <a:pt x="828" y="215"/>
                  </a:moveTo>
                  <a:cubicBezTo>
                    <a:pt x="833" y="215"/>
                    <a:pt x="838" y="219"/>
                    <a:pt x="838" y="225"/>
                  </a:cubicBezTo>
                  <a:cubicBezTo>
                    <a:pt x="838" y="231"/>
                    <a:pt x="833" y="235"/>
                    <a:pt x="828" y="235"/>
                  </a:cubicBezTo>
                  <a:cubicBezTo>
                    <a:pt x="822" y="235"/>
                    <a:pt x="817" y="231"/>
                    <a:pt x="817" y="225"/>
                  </a:cubicBezTo>
                  <a:cubicBezTo>
                    <a:pt x="817" y="219"/>
                    <a:pt x="822" y="215"/>
                    <a:pt x="828" y="215"/>
                  </a:cubicBezTo>
                  <a:close/>
                  <a:moveTo>
                    <a:pt x="856" y="215"/>
                  </a:moveTo>
                  <a:cubicBezTo>
                    <a:pt x="862" y="215"/>
                    <a:pt x="866" y="219"/>
                    <a:pt x="866" y="225"/>
                  </a:cubicBezTo>
                  <a:cubicBezTo>
                    <a:pt x="866" y="231"/>
                    <a:pt x="862" y="235"/>
                    <a:pt x="856" y="235"/>
                  </a:cubicBezTo>
                  <a:cubicBezTo>
                    <a:pt x="850" y="235"/>
                    <a:pt x="845" y="231"/>
                    <a:pt x="845" y="225"/>
                  </a:cubicBezTo>
                  <a:cubicBezTo>
                    <a:pt x="845" y="219"/>
                    <a:pt x="850" y="215"/>
                    <a:pt x="856" y="215"/>
                  </a:cubicBezTo>
                  <a:close/>
                  <a:moveTo>
                    <a:pt x="38" y="241"/>
                  </a:moveTo>
                  <a:cubicBezTo>
                    <a:pt x="44" y="241"/>
                    <a:pt x="49" y="246"/>
                    <a:pt x="49" y="252"/>
                  </a:cubicBezTo>
                  <a:cubicBezTo>
                    <a:pt x="49" y="258"/>
                    <a:pt x="44" y="262"/>
                    <a:pt x="38" y="262"/>
                  </a:cubicBezTo>
                  <a:cubicBezTo>
                    <a:pt x="33" y="262"/>
                    <a:pt x="28" y="258"/>
                    <a:pt x="28" y="252"/>
                  </a:cubicBezTo>
                  <a:cubicBezTo>
                    <a:pt x="28" y="246"/>
                    <a:pt x="33" y="241"/>
                    <a:pt x="38" y="241"/>
                  </a:cubicBezTo>
                  <a:close/>
                  <a:moveTo>
                    <a:pt x="66" y="241"/>
                  </a:moveTo>
                  <a:cubicBezTo>
                    <a:pt x="72" y="241"/>
                    <a:pt x="77" y="246"/>
                    <a:pt x="77" y="252"/>
                  </a:cubicBezTo>
                  <a:cubicBezTo>
                    <a:pt x="77" y="258"/>
                    <a:pt x="72" y="262"/>
                    <a:pt x="66" y="262"/>
                  </a:cubicBezTo>
                  <a:cubicBezTo>
                    <a:pt x="61" y="262"/>
                    <a:pt x="56" y="258"/>
                    <a:pt x="56" y="252"/>
                  </a:cubicBezTo>
                  <a:cubicBezTo>
                    <a:pt x="56" y="246"/>
                    <a:pt x="61" y="241"/>
                    <a:pt x="66" y="241"/>
                  </a:cubicBezTo>
                  <a:close/>
                  <a:moveTo>
                    <a:pt x="95" y="241"/>
                  </a:moveTo>
                  <a:cubicBezTo>
                    <a:pt x="100" y="241"/>
                    <a:pt x="105" y="246"/>
                    <a:pt x="105" y="252"/>
                  </a:cubicBezTo>
                  <a:cubicBezTo>
                    <a:pt x="105" y="258"/>
                    <a:pt x="100" y="262"/>
                    <a:pt x="95" y="262"/>
                  </a:cubicBezTo>
                  <a:cubicBezTo>
                    <a:pt x="89" y="262"/>
                    <a:pt x="84" y="258"/>
                    <a:pt x="84" y="252"/>
                  </a:cubicBezTo>
                  <a:cubicBezTo>
                    <a:pt x="84" y="246"/>
                    <a:pt x="89" y="241"/>
                    <a:pt x="95" y="241"/>
                  </a:cubicBezTo>
                  <a:close/>
                  <a:moveTo>
                    <a:pt x="123" y="241"/>
                  </a:moveTo>
                  <a:cubicBezTo>
                    <a:pt x="128" y="241"/>
                    <a:pt x="133" y="246"/>
                    <a:pt x="133" y="252"/>
                  </a:cubicBezTo>
                  <a:cubicBezTo>
                    <a:pt x="133" y="258"/>
                    <a:pt x="128" y="262"/>
                    <a:pt x="123" y="262"/>
                  </a:cubicBezTo>
                  <a:cubicBezTo>
                    <a:pt x="117" y="262"/>
                    <a:pt x="112" y="258"/>
                    <a:pt x="112" y="252"/>
                  </a:cubicBezTo>
                  <a:cubicBezTo>
                    <a:pt x="112" y="246"/>
                    <a:pt x="117" y="241"/>
                    <a:pt x="123" y="241"/>
                  </a:cubicBezTo>
                  <a:close/>
                  <a:moveTo>
                    <a:pt x="151" y="241"/>
                  </a:moveTo>
                  <a:cubicBezTo>
                    <a:pt x="157" y="241"/>
                    <a:pt x="161" y="246"/>
                    <a:pt x="161" y="252"/>
                  </a:cubicBezTo>
                  <a:cubicBezTo>
                    <a:pt x="161" y="258"/>
                    <a:pt x="157" y="262"/>
                    <a:pt x="151" y="262"/>
                  </a:cubicBezTo>
                  <a:cubicBezTo>
                    <a:pt x="145" y="262"/>
                    <a:pt x="141" y="258"/>
                    <a:pt x="141" y="252"/>
                  </a:cubicBezTo>
                  <a:cubicBezTo>
                    <a:pt x="141" y="246"/>
                    <a:pt x="145" y="241"/>
                    <a:pt x="151" y="241"/>
                  </a:cubicBezTo>
                  <a:close/>
                  <a:moveTo>
                    <a:pt x="179" y="241"/>
                  </a:moveTo>
                  <a:cubicBezTo>
                    <a:pt x="185" y="241"/>
                    <a:pt x="190" y="246"/>
                    <a:pt x="190" y="252"/>
                  </a:cubicBezTo>
                  <a:cubicBezTo>
                    <a:pt x="190" y="258"/>
                    <a:pt x="185" y="262"/>
                    <a:pt x="179" y="262"/>
                  </a:cubicBezTo>
                  <a:cubicBezTo>
                    <a:pt x="173" y="262"/>
                    <a:pt x="169" y="258"/>
                    <a:pt x="169" y="252"/>
                  </a:cubicBezTo>
                  <a:cubicBezTo>
                    <a:pt x="169" y="246"/>
                    <a:pt x="173" y="241"/>
                    <a:pt x="179" y="241"/>
                  </a:cubicBezTo>
                  <a:close/>
                  <a:moveTo>
                    <a:pt x="207" y="241"/>
                  </a:moveTo>
                  <a:cubicBezTo>
                    <a:pt x="213" y="241"/>
                    <a:pt x="218" y="246"/>
                    <a:pt x="218" y="252"/>
                  </a:cubicBezTo>
                  <a:cubicBezTo>
                    <a:pt x="218" y="258"/>
                    <a:pt x="213" y="262"/>
                    <a:pt x="207" y="262"/>
                  </a:cubicBezTo>
                  <a:cubicBezTo>
                    <a:pt x="202" y="262"/>
                    <a:pt x="197" y="258"/>
                    <a:pt x="197" y="252"/>
                  </a:cubicBezTo>
                  <a:cubicBezTo>
                    <a:pt x="197" y="246"/>
                    <a:pt x="202" y="241"/>
                    <a:pt x="207" y="241"/>
                  </a:cubicBezTo>
                  <a:close/>
                  <a:moveTo>
                    <a:pt x="236" y="241"/>
                  </a:moveTo>
                  <a:cubicBezTo>
                    <a:pt x="241" y="241"/>
                    <a:pt x="246" y="246"/>
                    <a:pt x="246" y="252"/>
                  </a:cubicBezTo>
                  <a:cubicBezTo>
                    <a:pt x="246" y="258"/>
                    <a:pt x="241" y="262"/>
                    <a:pt x="236" y="262"/>
                  </a:cubicBezTo>
                  <a:cubicBezTo>
                    <a:pt x="230" y="262"/>
                    <a:pt x="225" y="258"/>
                    <a:pt x="225" y="252"/>
                  </a:cubicBezTo>
                  <a:cubicBezTo>
                    <a:pt x="225" y="246"/>
                    <a:pt x="230" y="241"/>
                    <a:pt x="236" y="241"/>
                  </a:cubicBezTo>
                  <a:close/>
                  <a:moveTo>
                    <a:pt x="264" y="241"/>
                  </a:moveTo>
                  <a:cubicBezTo>
                    <a:pt x="269" y="241"/>
                    <a:pt x="274" y="246"/>
                    <a:pt x="274" y="252"/>
                  </a:cubicBezTo>
                  <a:cubicBezTo>
                    <a:pt x="274" y="258"/>
                    <a:pt x="269" y="262"/>
                    <a:pt x="264" y="262"/>
                  </a:cubicBezTo>
                  <a:cubicBezTo>
                    <a:pt x="258" y="262"/>
                    <a:pt x="253" y="258"/>
                    <a:pt x="253" y="252"/>
                  </a:cubicBezTo>
                  <a:cubicBezTo>
                    <a:pt x="253" y="246"/>
                    <a:pt x="258" y="241"/>
                    <a:pt x="264" y="241"/>
                  </a:cubicBezTo>
                  <a:close/>
                  <a:moveTo>
                    <a:pt x="292" y="241"/>
                  </a:moveTo>
                  <a:cubicBezTo>
                    <a:pt x="298" y="241"/>
                    <a:pt x="302" y="246"/>
                    <a:pt x="302" y="252"/>
                  </a:cubicBezTo>
                  <a:cubicBezTo>
                    <a:pt x="302" y="258"/>
                    <a:pt x="298" y="262"/>
                    <a:pt x="292" y="262"/>
                  </a:cubicBezTo>
                  <a:cubicBezTo>
                    <a:pt x="286" y="262"/>
                    <a:pt x="282" y="258"/>
                    <a:pt x="282" y="252"/>
                  </a:cubicBezTo>
                  <a:cubicBezTo>
                    <a:pt x="282" y="246"/>
                    <a:pt x="286" y="241"/>
                    <a:pt x="292" y="241"/>
                  </a:cubicBezTo>
                  <a:close/>
                  <a:moveTo>
                    <a:pt x="320" y="241"/>
                  </a:moveTo>
                  <a:cubicBezTo>
                    <a:pt x="326" y="241"/>
                    <a:pt x="330" y="246"/>
                    <a:pt x="330" y="252"/>
                  </a:cubicBezTo>
                  <a:cubicBezTo>
                    <a:pt x="330" y="258"/>
                    <a:pt x="326" y="262"/>
                    <a:pt x="320" y="262"/>
                  </a:cubicBezTo>
                  <a:cubicBezTo>
                    <a:pt x="314" y="262"/>
                    <a:pt x="310" y="258"/>
                    <a:pt x="310" y="252"/>
                  </a:cubicBezTo>
                  <a:cubicBezTo>
                    <a:pt x="310" y="246"/>
                    <a:pt x="314" y="241"/>
                    <a:pt x="320" y="241"/>
                  </a:cubicBezTo>
                  <a:close/>
                  <a:moveTo>
                    <a:pt x="348" y="241"/>
                  </a:moveTo>
                  <a:cubicBezTo>
                    <a:pt x="354" y="241"/>
                    <a:pt x="359" y="246"/>
                    <a:pt x="359" y="252"/>
                  </a:cubicBezTo>
                  <a:cubicBezTo>
                    <a:pt x="359" y="258"/>
                    <a:pt x="354" y="262"/>
                    <a:pt x="348" y="262"/>
                  </a:cubicBezTo>
                  <a:cubicBezTo>
                    <a:pt x="343" y="262"/>
                    <a:pt x="338" y="258"/>
                    <a:pt x="338" y="252"/>
                  </a:cubicBezTo>
                  <a:cubicBezTo>
                    <a:pt x="338" y="246"/>
                    <a:pt x="343" y="241"/>
                    <a:pt x="348" y="241"/>
                  </a:cubicBezTo>
                  <a:close/>
                  <a:moveTo>
                    <a:pt x="377" y="241"/>
                  </a:moveTo>
                  <a:cubicBezTo>
                    <a:pt x="382" y="241"/>
                    <a:pt x="387" y="246"/>
                    <a:pt x="387" y="252"/>
                  </a:cubicBezTo>
                  <a:cubicBezTo>
                    <a:pt x="387" y="258"/>
                    <a:pt x="382" y="262"/>
                    <a:pt x="377" y="262"/>
                  </a:cubicBezTo>
                  <a:cubicBezTo>
                    <a:pt x="371" y="262"/>
                    <a:pt x="366" y="258"/>
                    <a:pt x="366" y="252"/>
                  </a:cubicBezTo>
                  <a:cubicBezTo>
                    <a:pt x="366" y="246"/>
                    <a:pt x="371" y="241"/>
                    <a:pt x="377" y="241"/>
                  </a:cubicBezTo>
                  <a:close/>
                  <a:moveTo>
                    <a:pt x="405" y="241"/>
                  </a:moveTo>
                  <a:cubicBezTo>
                    <a:pt x="410" y="241"/>
                    <a:pt x="415" y="246"/>
                    <a:pt x="415" y="252"/>
                  </a:cubicBezTo>
                  <a:cubicBezTo>
                    <a:pt x="415" y="258"/>
                    <a:pt x="410" y="262"/>
                    <a:pt x="405" y="262"/>
                  </a:cubicBezTo>
                  <a:cubicBezTo>
                    <a:pt x="399" y="262"/>
                    <a:pt x="394" y="258"/>
                    <a:pt x="394" y="252"/>
                  </a:cubicBezTo>
                  <a:cubicBezTo>
                    <a:pt x="394" y="246"/>
                    <a:pt x="399" y="241"/>
                    <a:pt x="405" y="241"/>
                  </a:cubicBezTo>
                  <a:close/>
                  <a:moveTo>
                    <a:pt x="433" y="241"/>
                  </a:moveTo>
                  <a:cubicBezTo>
                    <a:pt x="439" y="241"/>
                    <a:pt x="443" y="246"/>
                    <a:pt x="443" y="252"/>
                  </a:cubicBezTo>
                  <a:cubicBezTo>
                    <a:pt x="443" y="258"/>
                    <a:pt x="439" y="262"/>
                    <a:pt x="433" y="262"/>
                  </a:cubicBezTo>
                  <a:cubicBezTo>
                    <a:pt x="427" y="262"/>
                    <a:pt x="423" y="258"/>
                    <a:pt x="423" y="252"/>
                  </a:cubicBezTo>
                  <a:cubicBezTo>
                    <a:pt x="423" y="246"/>
                    <a:pt x="427" y="241"/>
                    <a:pt x="433" y="241"/>
                  </a:cubicBezTo>
                  <a:close/>
                  <a:moveTo>
                    <a:pt x="461" y="241"/>
                  </a:moveTo>
                  <a:cubicBezTo>
                    <a:pt x="467" y="241"/>
                    <a:pt x="471" y="246"/>
                    <a:pt x="471" y="252"/>
                  </a:cubicBezTo>
                  <a:cubicBezTo>
                    <a:pt x="471" y="258"/>
                    <a:pt x="467" y="262"/>
                    <a:pt x="461" y="262"/>
                  </a:cubicBezTo>
                  <a:cubicBezTo>
                    <a:pt x="455" y="262"/>
                    <a:pt x="451" y="258"/>
                    <a:pt x="451" y="252"/>
                  </a:cubicBezTo>
                  <a:cubicBezTo>
                    <a:pt x="451" y="246"/>
                    <a:pt x="455" y="241"/>
                    <a:pt x="461" y="241"/>
                  </a:cubicBezTo>
                  <a:close/>
                  <a:moveTo>
                    <a:pt x="489" y="241"/>
                  </a:moveTo>
                  <a:cubicBezTo>
                    <a:pt x="495" y="241"/>
                    <a:pt x="500" y="246"/>
                    <a:pt x="500" y="252"/>
                  </a:cubicBezTo>
                  <a:cubicBezTo>
                    <a:pt x="500" y="258"/>
                    <a:pt x="495" y="262"/>
                    <a:pt x="489" y="262"/>
                  </a:cubicBezTo>
                  <a:cubicBezTo>
                    <a:pt x="484" y="262"/>
                    <a:pt x="479" y="258"/>
                    <a:pt x="479" y="252"/>
                  </a:cubicBezTo>
                  <a:cubicBezTo>
                    <a:pt x="479" y="246"/>
                    <a:pt x="484" y="241"/>
                    <a:pt x="489" y="241"/>
                  </a:cubicBezTo>
                  <a:close/>
                  <a:moveTo>
                    <a:pt x="517" y="241"/>
                  </a:moveTo>
                  <a:cubicBezTo>
                    <a:pt x="523" y="241"/>
                    <a:pt x="528" y="246"/>
                    <a:pt x="528" y="252"/>
                  </a:cubicBezTo>
                  <a:cubicBezTo>
                    <a:pt x="528" y="258"/>
                    <a:pt x="523" y="262"/>
                    <a:pt x="517" y="262"/>
                  </a:cubicBezTo>
                  <a:cubicBezTo>
                    <a:pt x="512" y="262"/>
                    <a:pt x="507" y="258"/>
                    <a:pt x="507" y="252"/>
                  </a:cubicBezTo>
                  <a:cubicBezTo>
                    <a:pt x="507" y="246"/>
                    <a:pt x="512" y="241"/>
                    <a:pt x="517" y="241"/>
                  </a:cubicBezTo>
                  <a:close/>
                  <a:moveTo>
                    <a:pt x="546" y="241"/>
                  </a:moveTo>
                  <a:cubicBezTo>
                    <a:pt x="551" y="241"/>
                    <a:pt x="556" y="246"/>
                    <a:pt x="556" y="252"/>
                  </a:cubicBezTo>
                  <a:cubicBezTo>
                    <a:pt x="556" y="258"/>
                    <a:pt x="551" y="262"/>
                    <a:pt x="546" y="262"/>
                  </a:cubicBezTo>
                  <a:cubicBezTo>
                    <a:pt x="540" y="262"/>
                    <a:pt x="535" y="258"/>
                    <a:pt x="535" y="252"/>
                  </a:cubicBezTo>
                  <a:cubicBezTo>
                    <a:pt x="535" y="246"/>
                    <a:pt x="540" y="241"/>
                    <a:pt x="546" y="241"/>
                  </a:cubicBezTo>
                  <a:close/>
                  <a:moveTo>
                    <a:pt x="574" y="241"/>
                  </a:moveTo>
                  <a:cubicBezTo>
                    <a:pt x="580" y="241"/>
                    <a:pt x="584" y="246"/>
                    <a:pt x="584" y="252"/>
                  </a:cubicBezTo>
                  <a:cubicBezTo>
                    <a:pt x="584" y="258"/>
                    <a:pt x="580" y="262"/>
                    <a:pt x="574" y="262"/>
                  </a:cubicBezTo>
                  <a:cubicBezTo>
                    <a:pt x="568" y="262"/>
                    <a:pt x="564" y="258"/>
                    <a:pt x="564" y="252"/>
                  </a:cubicBezTo>
                  <a:cubicBezTo>
                    <a:pt x="564" y="246"/>
                    <a:pt x="568" y="241"/>
                    <a:pt x="574" y="241"/>
                  </a:cubicBezTo>
                  <a:close/>
                  <a:moveTo>
                    <a:pt x="602" y="241"/>
                  </a:moveTo>
                  <a:cubicBezTo>
                    <a:pt x="608" y="241"/>
                    <a:pt x="612" y="246"/>
                    <a:pt x="612" y="252"/>
                  </a:cubicBezTo>
                  <a:cubicBezTo>
                    <a:pt x="612" y="258"/>
                    <a:pt x="608" y="262"/>
                    <a:pt x="602" y="262"/>
                  </a:cubicBezTo>
                  <a:cubicBezTo>
                    <a:pt x="596" y="262"/>
                    <a:pt x="592" y="258"/>
                    <a:pt x="592" y="252"/>
                  </a:cubicBezTo>
                  <a:cubicBezTo>
                    <a:pt x="592" y="246"/>
                    <a:pt x="596" y="241"/>
                    <a:pt x="602" y="241"/>
                  </a:cubicBezTo>
                  <a:close/>
                  <a:moveTo>
                    <a:pt x="630" y="241"/>
                  </a:moveTo>
                  <a:cubicBezTo>
                    <a:pt x="636" y="241"/>
                    <a:pt x="641" y="246"/>
                    <a:pt x="641" y="252"/>
                  </a:cubicBezTo>
                  <a:cubicBezTo>
                    <a:pt x="641" y="258"/>
                    <a:pt x="636" y="262"/>
                    <a:pt x="630" y="262"/>
                  </a:cubicBezTo>
                  <a:cubicBezTo>
                    <a:pt x="625" y="262"/>
                    <a:pt x="620" y="258"/>
                    <a:pt x="620" y="252"/>
                  </a:cubicBezTo>
                  <a:cubicBezTo>
                    <a:pt x="620" y="246"/>
                    <a:pt x="625" y="241"/>
                    <a:pt x="630" y="241"/>
                  </a:cubicBezTo>
                  <a:close/>
                  <a:moveTo>
                    <a:pt x="658" y="241"/>
                  </a:moveTo>
                  <a:cubicBezTo>
                    <a:pt x="664" y="241"/>
                    <a:pt x="669" y="246"/>
                    <a:pt x="669" y="252"/>
                  </a:cubicBezTo>
                  <a:cubicBezTo>
                    <a:pt x="669" y="258"/>
                    <a:pt x="664" y="262"/>
                    <a:pt x="658" y="262"/>
                  </a:cubicBezTo>
                  <a:cubicBezTo>
                    <a:pt x="653" y="262"/>
                    <a:pt x="648" y="258"/>
                    <a:pt x="648" y="252"/>
                  </a:cubicBezTo>
                  <a:cubicBezTo>
                    <a:pt x="648" y="246"/>
                    <a:pt x="653" y="241"/>
                    <a:pt x="658" y="241"/>
                  </a:cubicBezTo>
                  <a:close/>
                  <a:moveTo>
                    <a:pt x="687" y="241"/>
                  </a:moveTo>
                  <a:cubicBezTo>
                    <a:pt x="692" y="241"/>
                    <a:pt x="697" y="246"/>
                    <a:pt x="697" y="252"/>
                  </a:cubicBezTo>
                  <a:cubicBezTo>
                    <a:pt x="697" y="258"/>
                    <a:pt x="692" y="262"/>
                    <a:pt x="687" y="262"/>
                  </a:cubicBezTo>
                  <a:cubicBezTo>
                    <a:pt x="681" y="262"/>
                    <a:pt x="676" y="258"/>
                    <a:pt x="676" y="252"/>
                  </a:cubicBezTo>
                  <a:cubicBezTo>
                    <a:pt x="676" y="246"/>
                    <a:pt x="681" y="241"/>
                    <a:pt x="687" y="241"/>
                  </a:cubicBezTo>
                  <a:close/>
                  <a:moveTo>
                    <a:pt x="715" y="241"/>
                  </a:moveTo>
                  <a:cubicBezTo>
                    <a:pt x="721" y="241"/>
                    <a:pt x="725" y="246"/>
                    <a:pt x="725" y="252"/>
                  </a:cubicBezTo>
                  <a:cubicBezTo>
                    <a:pt x="725" y="258"/>
                    <a:pt x="721" y="262"/>
                    <a:pt x="715" y="262"/>
                  </a:cubicBezTo>
                  <a:cubicBezTo>
                    <a:pt x="709" y="262"/>
                    <a:pt x="705" y="258"/>
                    <a:pt x="705" y="252"/>
                  </a:cubicBezTo>
                  <a:cubicBezTo>
                    <a:pt x="705" y="246"/>
                    <a:pt x="709" y="241"/>
                    <a:pt x="715" y="241"/>
                  </a:cubicBezTo>
                  <a:close/>
                  <a:moveTo>
                    <a:pt x="743" y="241"/>
                  </a:moveTo>
                  <a:cubicBezTo>
                    <a:pt x="749" y="241"/>
                    <a:pt x="753" y="246"/>
                    <a:pt x="753" y="252"/>
                  </a:cubicBezTo>
                  <a:cubicBezTo>
                    <a:pt x="753" y="258"/>
                    <a:pt x="749" y="262"/>
                    <a:pt x="743" y="262"/>
                  </a:cubicBezTo>
                  <a:cubicBezTo>
                    <a:pt x="737" y="262"/>
                    <a:pt x="733" y="258"/>
                    <a:pt x="733" y="252"/>
                  </a:cubicBezTo>
                  <a:cubicBezTo>
                    <a:pt x="733" y="246"/>
                    <a:pt x="737" y="241"/>
                    <a:pt x="743" y="241"/>
                  </a:cubicBezTo>
                  <a:close/>
                  <a:moveTo>
                    <a:pt x="771" y="241"/>
                  </a:moveTo>
                  <a:cubicBezTo>
                    <a:pt x="777" y="241"/>
                    <a:pt x="782" y="246"/>
                    <a:pt x="782" y="252"/>
                  </a:cubicBezTo>
                  <a:cubicBezTo>
                    <a:pt x="782" y="258"/>
                    <a:pt x="777" y="262"/>
                    <a:pt x="771" y="262"/>
                  </a:cubicBezTo>
                  <a:cubicBezTo>
                    <a:pt x="766" y="262"/>
                    <a:pt x="761" y="258"/>
                    <a:pt x="761" y="252"/>
                  </a:cubicBezTo>
                  <a:cubicBezTo>
                    <a:pt x="761" y="246"/>
                    <a:pt x="766" y="241"/>
                    <a:pt x="771" y="241"/>
                  </a:cubicBezTo>
                  <a:close/>
                  <a:moveTo>
                    <a:pt x="799" y="241"/>
                  </a:moveTo>
                  <a:cubicBezTo>
                    <a:pt x="805" y="241"/>
                    <a:pt x="810" y="246"/>
                    <a:pt x="810" y="252"/>
                  </a:cubicBezTo>
                  <a:cubicBezTo>
                    <a:pt x="810" y="258"/>
                    <a:pt x="805" y="262"/>
                    <a:pt x="799" y="262"/>
                  </a:cubicBezTo>
                  <a:cubicBezTo>
                    <a:pt x="794" y="262"/>
                    <a:pt x="789" y="258"/>
                    <a:pt x="789" y="252"/>
                  </a:cubicBezTo>
                  <a:cubicBezTo>
                    <a:pt x="789" y="246"/>
                    <a:pt x="794" y="241"/>
                    <a:pt x="799" y="241"/>
                  </a:cubicBezTo>
                  <a:close/>
                  <a:moveTo>
                    <a:pt x="828" y="241"/>
                  </a:moveTo>
                  <a:cubicBezTo>
                    <a:pt x="833" y="241"/>
                    <a:pt x="838" y="246"/>
                    <a:pt x="838" y="252"/>
                  </a:cubicBezTo>
                  <a:cubicBezTo>
                    <a:pt x="838" y="258"/>
                    <a:pt x="833" y="262"/>
                    <a:pt x="828" y="262"/>
                  </a:cubicBezTo>
                  <a:cubicBezTo>
                    <a:pt x="822" y="262"/>
                    <a:pt x="817" y="258"/>
                    <a:pt x="817" y="252"/>
                  </a:cubicBezTo>
                  <a:cubicBezTo>
                    <a:pt x="817" y="246"/>
                    <a:pt x="822" y="241"/>
                    <a:pt x="828" y="241"/>
                  </a:cubicBezTo>
                  <a:close/>
                  <a:moveTo>
                    <a:pt x="856" y="241"/>
                  </a:moveTo>
                  <a:cubicBezTo>
                    <a:pt x="862" y="241"/>
                    <a:pt x="866" y="246"/>
                    <a:pt x="866" y="252"/>
                  </a:cubicBezTo>
                  <a:cubicBezTo>
                    <a:pt x="866" y="258"/>
                    <a:pt x="862" y="262"/>
                    <a:pt x="856" y="262"/>
                  </a:cubicBezTo>
                  <a:cubicBezTo>
                    <a:pt x="850" y="262"/>
                    <a:pt x="845" y="258"/>
                    <a:pt x="845" y="252"/>
                  </a:cubicBezTo>
                  <a:cubicBezTo>
                    <a:pt x="845" y="246"/>
                    <a:pt x="850" y="241"/>
                    <a:pt x="856" y="241"/>
                  </a:cubicBezTo>
                  <a:close/>
                  <a:moveTo>
                    <a:pt x="884" y="241"/>
                  </a:moveTo>
                  <a:cubicBezTo>
                    <a:pt x="890" y="241"/>
                    <a:pt x="894" y="246"/>
                    <a:pt x="894" y="252"/>
                  </a:cubicBezTo>
                  <a:cubicBezTo>
                    <a:pt x="894" y="258"/>
                    <a:pt x="890" y="262"/>
                    <a:pt x="884" y="262"/>
                  </a:cubicBezTo>
                  <a:cubicBezTo>
                    <a:pt x="878" y="262"/>
                    <a:pt x="874" y="258"/>
                    <a:pt x="874" y="252"/>
                  </a:cubicBezTo>
                  <a:cubicBezTo>
                    <a:pt x="874" y="246"/>
                    <a:pt x="878" y="241"/>
                    <a:pt x="884" y="241"/>
                  </a:cubicBezTo>
                  <a:close/>
                  <a:moveTo>
                    <a:pt x="38" y="268"/>
                  </a:moveTo>
                  <a:cubicBezTo>
                    <a:pt x="44" y="268"/>
                    <a:pt x="49" y="273"/>
                    <a:pt x="49" y="279"/>
                  </a:cubicBezTo>
                  <a:cubicBezTo>
                    <a:pt x="49" y="284"/>
                    <a:pt x="44" y="289"/>
                    <a:pt x="38" y="289"/>
                  </a:cubicBezTo>
                  <a:cubicBezTo>
                    <a:pt x="33" y="289"/>
                    <a:pt x="28" y="284"/>
                    <a:pt x="28" y="279"/>
                  </a:cubicBezTo>
                  <a:cubicBezTo>
                    <a:pt x="28" y="273"/>
                    <a:pt x="33" y="268"/>
                    <a:pt x="38" y="268"/>
                  </a:cubicBezTo>
                  <a:close/>
                  <a:moveTo>
                    <a:pt x="66" y="268"/>
                  </a:moveTo>
                  <a:cubicBezTo>
                    <a:pt x="72" y="268"/>
                    <a:pt x="77" y="273"/>
                    <a:pt x="77" y="279"/>
                  </a:cubicBezTo>
                  <a:cubicBezTo>
                    <a:pt x="77" y="284"/>
                    <a:pt x="72" y="289"/>
                    <a:pt x="66" y="289"/>
                  </a:cubicBezTo>
                  <a:cubicBezTo>
                    <a:pt x="61" y="289"/>
                    <a:pt x="56" y="284"/>
                    <a:pt x="56" y="279"/>
                  </a:cubicBezTo>
                  <a:cubicBezTo>
                    <a:pt x="56" y="273"/>
                    <a:pt x="61" y="268"/>
                    <a:pt x="66" y="268"/>
                  </a:cubicBezTo>
                  <a:close/>
                  <a:moveTo>
                    <a:pt x="95" y="268"/>
                  </a:moveTo>
                  <a:cubicBezTo>
                    <a:pt x="100" y="268"/>
                    <a:pt x="105" y="273"/>
                    <a:pt x="105" y="279"/>
                  </a:cubicBezTo>
                  <a:cubicBezTo>
                    <a:pt x="105" y="284"/>
                    <a:pt x="100" y="289"/>
                    <a:pt x="95" y="289"/>
                  </a:cubicBezTo>
                  <a:cubicBezTo>
                    <a:pt x="89" y="289"/>
                    <a:pt x="84" y="284"/>
                    <a:pt x="84" y="279"/>
                  </a:cubicBezTo>
                  <a:cubicBezTo>
                    <a:pt x="84" y="273"/>
                    <a:pt x="89" y="268"/>
                    <a:pt x="95" y="268"/>
                  </a:cubicBezTo>
                  <a:close/>
                  <a:moveTo>
                    <a:pt x="123" y="268"/>
                  </a:moveTo>
                  <a:cubicBezTo>
                    <a:pt x="128" y="268"/>
                    <a:pt x="133" y="273"/>
                    <a:pt x="133" y="279"/>
                  </a:cubicBezTo>
                  <a:cubicBezTo>
                    <a:pt x="133" y="284"/>
                    <a:pt x="128" y="289"/>
                    <a:pt x="123" y="289"/>
                  </a:cubicBezTo>
                  <a:cubicBezTo>
                    <a:pt x="117" y="289"/>
                    <a:pt x="112" y="284"/>
                    <a:pt x="112" y="279"/>
                  </a:cubicBezTo>
                  <a:cubicBezTo>
                    <a:pt x="112" y="273"/>
                    <a:pt x="117" y="268"/>
                    <a:pt x="123" y="268"/>
                  </a:cubicBezTo>
                  <a:close/>
                  <a:moveTo>
                    <a:pt x="151" y="268"/>
                  </a:moveTo>
                  <a:cubicBezTo>
                    <a:pt x="157" y="268"/>
                    <a:pt x="161" y="273"/>
                    <a:pt x="161" y="279"/>
                  </a:cubicBezTo>
                  <a:cubicBezTo>
                    <a:pt x="161" y="284"/>
                    <a:pt x="157" y="289"/>
                    <a:pt x="151" y="289"/>
                  </a:cubicBezTo>
                  <a:cubicBezTo>
                    <a:pt x="145" y="289"/>
                    <a:pt x="141" y="284"/>
                    <a:pt x="141" y="279"/>
                  </a:cubicBezTo>
                  <a:cubicBezTo>
                    <a:pt x="141" y="273"/>
                    <a:pt x="145" y="268"/>
                    <a:pt x="151" y="268"/>
                  </a:cubicBezTo>
                  <a:close/>
                  <a:moveTo>
                    <a:pt x="179" y="268"/>
                  </a:moveTo>
                  <a:cubicBezTo>
                    <a:pt x="185" y="268"/>
                    <a:pt x="190" y="273"/>
                    <a:pt x="190" y="279"/>
                  </a:cubicBezTo>
                  <a:cubicBezTo>
                    <a:pt x="190" y="284"/>
                    <a:pt x="185" y="289"/>
                    <a:pt x="179" y="289"/>
                  </a:cubicBezTo>
                  <a:cubicBezTo>
                    <a:pt x="173" y="289"/>
                    <a:pt x="169" y="284"/>
                    <a:pt x="169" y="279"/>
                  </a:cubicBezTo>
                  <a:cubicBezTo>
                    <a:pt x="169" y="273"/>
                    <a:pt x="173" y="268"/>
                    <a:pt x="179" y="268"/>
                  </a:cubicBezTo>
                  <a:close/>
                  <a:moveTo>
                    <a:pt x="207" y="268"/>
                  </a:moveTo>
                  <a:cubicBezTo>
                    <a:pt x="213" y="268"/>
                    <a:pt x="218" y="273"/>
                    <a:pt x="218" y="279"/>
                  </a:cubicBezTo>
                  <a:cubicBezTo>
                    <a:pt x="218" y="284"/>
                    <a:pt x="213" y="289"/>
                    <a:pt x="207" y="289"/>
                  </a:cubicBezTo>
                  <a:cubicBezTo>
                    <a:pt x="202" y="289"/>
                    <a:pt x="197" y="284"/>
                    <a:pt x="197" y="279"/>
                  </a:cubicBezTo>
                  <a:cubicBezTo>
                    <a:pt x="197" y="273"/>
                    <a:pt x="202" y="268"/>
                    <a:pt x="207" y="268"/>
                  </a:cubicBezTo>
                  <a:close/>
                  <a:moveTo>
                    <a:pt x="236" y="268"/>
                  </a:moveTo>
                  <a:cubicBezTo>
                    <a:pt x="241" y="268"/>
                    <a:pt x="246" y="273"/>
                    <a:pt x="246" y="279"/>
                  </a:cubicBezTo>
                  <a:cubicBezTo>
                    <a:pt x="246" y="284"/>
                    <a:pt x="241" y="289"/>
                    <a:pt x="236" y="289"/>
                  </a:cubicBezTo>
                  <a:cubicBezTo>
                    <a:pt x="230" y="289"/>
                    <a:pt x="225" y="284"/>
                    <a:pt x="225" y="279"/>
                  </a:cubicBezTo>
                  <a:cubicBezTo>
                    <a:pt x="225" y="273"/>
                    <a:pt x="230" y="268"/>
                    <a:pt x="236" y="268"/>
                  </a:cubicBezTo>
                  <a:close/>
                  <a:moveTo>
                    <a:pt x="264" y="268"/>
                  </a:moveTo>
                  <a:cubicBezTo>
                    <a:pt x="269" y="268"/>
                    <a:pt x="274" y="273"/>
                    <a:pt x="274" y="279"/>
                  </a:cubicBezTo>
                  <a:cubicBezTo>
                    <a:pt x="274" y="284"/>
                    <a:pt x="269" y="289"/>
                    <a:pt x="264" y="289"/>
                  </a:cubicBezTo>
                  <a:cubicBezTo>
                    <a:pt x="258" y="289"/>
                    <a:pt x="253" y="284"/>
                    <a:pt x="253" y="279"/>
                  </a:cubicBezTo>
                  <a:cubicBezTo>
                    <a:pt x="253" y="273"/>
                    <a:pt x="258" y="268"/>
                    <a:pt x="264" y="268"/>
                  </a:cubicBezTo>
                  <a:close/>
                  <a:moveTo>
                    <a:pt x="292" y="268"/>
                  </a:moveTo>
                  <a:cubicBezTo>
                    <a:pt x="298" y="268"/>
                    <a:pt x="302" y="273"/>
                    <a:pt x="302" y="279"/>
                  </a:cubicBezTo>
                  <a:cubicBezTo>
                    <a:pt x="302" y="284"/>
                    <a:pt x="298" y="289"/>
                    <a:pt x="292" y="289"/>
                  </a:cubicBezTo>
                  <a:cubicBezTo>
                    <a:pt x="286" y="289"/>
                    <a:pt x="282" y="284"/>
                    <a:pt x="282" y="279"/>
                  </a:cubicBezTo>
                  <a:cubicBezTo>
                    <a:pt x="282" y="273"/>
                    <a:pt x="286" y="268"/>
                    <a:pt x="292" y="268"/>
                  </a:cubicBezTo>
                  <a:close/>
                  <a:moveTo>
                    <a:pt x="320" y="268"/>
                  </a:moveTo>
                  <a:cubicBezTo>
                    <a:pt x="326" y="268"/>
                    <a:pt x="330" y="273"/>
                    <a:pt x="330" y="279"/>
                  </a:cubicBezTo>
                  <a:cubicBezTo>
                    <a:pt x="330" y="284"/>
                    <a:pt x="326" y="289"/>
                    <a:pt x="320" y="289"/>
                  </a:cubicBezTo>
                  <a:cubicBezTo>
                    <a:pt x="314" y="289"/>
                    <a:pt x="310" y="284"/>
                    <a:pt x="310" y="279"/>
                  </a:cubicBezTo>
                  <a:cubicBezTo>
                    <a:pt x="310" y="273"/>
                    <a:pt x="314" y="268"/>
                    <a:pt x="320" y="268"/>
                  </a:cubicBezTo>
                  <a:close/>
                  <a:moveTo>
                    <a:pt x="348" y="268"/>
                  </a:moveTo>
                  <a:cubicBezTo>
                    <a:pt x="354" y="268"/>
                    <a:pt x="359" y="273"/>
                    <a:pt x="359" y="279"/>
                  </a:cubicBezTo>
                  <a:cubicBezTo>
                    <a:pt x="359" y="284"/>
                    <a:pt x="354" y="289"/>
                    <a:pt x="348" y="289"/>
                  </a:cubicBezTo>
                  <a:cubicBezTo>
                    <a:pt x="343" y="289"/>
                    <a:pt x="338" y="284"/>
                    <a:pt x="338" y="279"/>
                  </a:cubicBezTo>
                  <a:cubicBezTo>
                    <a:pt x="338" y="273"/>
                    <a:pt x="343" y="268"/>
                    <a:pt x="348" y="268"/>
                  </a:cubicBezTo>
                  <a:close/>
                  <a:moveTo>
                    <a:pt x="377" y="268"/>
                  </a:moveTo>
                  <a:cubicBezTo>
                    <a:pt x="382" y="268"/>
                    <a:pt x="387" y="273"/>
                    <a:pt x="387" y="279"/>
                  </a:cubicBezTo>
                  <a:cubicBezTo>
                    <a:pt x="387" y="284"/>
                    <a:pt x="382" y="289"/>
                    <a:pt x="377" y="289"/>
                  </a:cubicBezTo>
                  <a:cubicBezTo>
                    <a:pt x="371" y="289"/>
                    <a:pt x="366" y="284"/>
                    <a:pt x="366" y="279"/>
                  </a:cubicBezTo>
                  <a:cubicBezTo>
                    <a:pt x="366" y="273"/>
                    <a:pt x="371" y="268"/>
                    <a:pt x="377" y="268"/>
                  </a:cubicBezTo>
                  <a:close/>
                  <a:moveTo>
                    <a:pt x="405" y="268"/>
                  </a:moveTo>
                  <a:cubicBezTo>
                    <a:pt x="410" y="268"/>
                    <a:pt x="415" y="273"/>
                    <a:pt x="415" y="279"/>
                  </a:cubicBezTo>
                  <a:cubicBezTo>
                    <a:pt x="415" y="284"/>
                    <a:pt x="410" y="289"/>
                    <a:pt x="405" y="289"/>
                  </a:cubicBezTo>
                  <a:cubicBezTo>
                    <a:pt x="399" y="289"/>
                    <a:pt x="394" y="284"/>
                    <a:pt x="394" y="279"/>
                  </a:cubicBezTo>
                  <a:cubicBezTo>
                    <a:pt x="394" y="273"/>
                    <a:pt x="399" y="268"/>
                    <a:pt x="405" y="268"/>
                  </a:cubicBezTo>
                  <a:close/>
                  <a:moveTo>
                    <a:pt x="433" y="268"/>
                  </a:moveTo>
                  <a:cubicBezTo>
                    <a:pt x="439" y="268"/>
                    <a:pt x="443" y="273"/>
                    <a:pt x="443" y="279"/>
                  </a:cubicBezTo>
                  <a:cubicBezTo>
                    <a:pt x="443" y="284"/>
                    <a:pt x="439" y="289"/>
                    <a:pt x="433" y="289"/>
                  </a:cubicBezTo>
                  <a:cubicBezTo>
                    <a:pt x="427" y="289"/>
                    <a:pt x="423" y="284"/>
                    <a:pt x="423" y="279"/>
                  </a:cubicBezTo>
                  <a:cubicBezTo>
                    <a:pt x="423" y="273"/>
                    <a:pt x="427" y="268"/>
                    <a:pt x="433" y="268"/>
                  </a:cubicBezTo>
                  <a:close/>
                  <a:moveTo>
                    <a:pt x="461" y="268"/>
                  </a:moveTo>
                  <a:cubicBezTo>
                    <a:pt x="467" y="268"/>
                    <a:pt x="471" y="273"/>
                    <a:pt x="471" y="279"/>
                  </a:cubicBezTo>
                  <a:cubicBezTo>
                    <a:pt x="471" y="284"/>
                    <a:pt x="467" y="289"/>
                    <a:pt x="461" y="289"/>
                  </a:cubicBezTo>
                  <a:cubicBezTo>
                    <a:pt x="455" y="289"/>
                    <a:pt x="451" y="284"/>
                    <a:pt x="451" y="279"/>
                  </a:cubicBezTo>
                  <a:cubicBezTo>
                    <a:pt x="451" y="273"/>
                    <a:pt x="455" y="268"/>
                    <a:pt x="461" y="268"/>
                  </a:cubicBezTo>
                  <a:close/>
                  <a:moveTo>
                    <a:pt x="489" y="268"/>
                  </a:moveTo>
                  <a:cubicBezTo>
                    <a:pt x="495" y="268"/>
                    <a:pt x="500" y="273"/>
                    <a:pt x="500" y="279"/>
                  </a:cubicBezTo>
                  <a:cubicBezTo>
                    <a:pt x="500" y="284"/>
                    <a:pt x="495" y="289"/>
                    <a:pt x="489" y="289"/>
                  </a:cubicBezTo>
                  <a:cubicBezTo>
                    <a:pt x="484" y="289"/>
                    <a:pt x="479" y="284"/>
                    <a:pt x="479" y="279"/>
                  </a:cubicBezTo>
                  <a:cubicBezTo>
                    <a:pt x="479" y="273"/>
                    <a:pt x="484" y="268"/>
                    <a:pt x="489" y="268"/>
                  </a:cubicBezTo>
                  <a:close/>
                  <a:moveTo>
                    <a:pt x="517" y="268"/>
                  </a:moveTo>
                  <a:cubicBezTo>
                    <a:pt x="523" y="268"/>
                    <a:pt x="528" y="273"/>
                    <a:pt x="528" y="279"/>
                  </a:cubicBezTo>
                  <a:cubicBezTo>
                    <a:pt x="528" y="284"/>
                    <a:pt x="523" y="289"/>
                    <a:pt x="517" y="289"/>
                  </a:cubicBezTo>
                  <a:cubicBezTo>
                    <a:pt x="512" y="289"/>
                    <a:pt x="507" y="284"/>
                    <a:pt x="507" y="279"/>
                  </a:cubicBezTo>
                  <a:cubicBezTo>
                    <a:pt x="507" y="273"/>
                    <a:pt x="512" y="268"/>
                    <a:pt x="517" y="268"/>
                  </a:cubicBezTo>
                  <a:close/>
                  <a:moveTo>
                    <a:pt x="546" y="268"/>
                  </a:moveTo>
                  <a:cubicBezTo>
                    <a:pt x="551" y="268"/>
                    <a:pt x="556" y="273"/>
                    <a:pt x="556" y="279"/>
                  </a:cubicBezTo>
                  <a:cubicBezTo>
                    <a:pt x="556" y="284"/>
                    <a:pt x="551" y="289"/>
                    <a:pt x="546" y="289"/>
                  </a:cubicBezTo>
                  <a:cubicBezTo>
                    <a:pt x="540" y="289"/>
                    <a:pt x="535" y="284"/>
                    <a:pt x="535" y="279"/>
                  </a:cubicBezTo>
                  <a:cubicBezTo>
                    <a:pt x="535" y="273"/>
                    <a:pt x="540" y="268"/>
                    <a:pt x="546" y="268"/>
                  </a:cubicBezTo>
                  <a:close/>
                  <a:moveTo>
                    <a:pt x="574" y="268"/>
                  </a:moveTo>
                  <a:cubicBezTo>
                    <a:pt x="580" y="268"/>
                    <a:pt x="584" y="273"/>
                    <a:pt x="584" y="279"/>
                  </a:cubicBezTo>
                  <a:cubicBezTo>
                    <a:pt x="584" y="284"/>
                    <a:pt x="580" y="289"/>
                    <a:pt x="574" y="289"/>
                  </a:cubicBezTo>
                  <a:cubicBezTo>
                    <a:pt x="568" y="289"/>
                    <a:pt x="564" y="284"/>
                    <a:pt x="564" y="279"/>
                  </a:cubicBezTo>
                  <a:cubicBezTo>
                    <a:pt x="564" y="273"/>
                    <a:pt x="568" y="268"/>
                    <a:pt x="574" y="268"/>
                  </a:cubicBezTo>
                  <a:close/>
                  <a:moveTo>
                    <a:pt x="602" y="268"/>
                  </a:moveTo>
                  <a:cubicBezTo>
                    <a:pt x="608" y="268"/>
                    <a:pt x="612" y="273"/>
                    <a:pt x="612" y="279"/>
                  </a:cubicBezTo>
                  <a:cubicBezTo>
                    <a:pt x="612" y="284"/>
                    <a:pt x="608" y="289"/>
                    <a:pt x="602" y="289"/>
                  </a:cubicBezTo>
                  <a:cubicBezTo>
                    <a:pt x="596" y="289"/>
                    <a:pt x="592" y="284"/>
                    <a:pt x="592" y="279"/>
                  </a:cubicBezTo>
                  <a:cubicBezTo>
                    <a:pt x="592" y="273"/>
                    <a:pt x="596" y="268"/>
                    <a:pt x="602" y="268"/>
                  </a:cubicBezTo>
                  <a:close/>
                  <a:moveTo>
                    <a:pt x="630" y="268"/>
                  </a:moveTo>
                  <a:cubicBezTo>
                    <a:pt x="636" y="268"/>
                    <a:pt x="641" y="273"/>
                    <a:pt x="641" y="279"/>
                  </a:cubicBezTo>
                  <a:cubicBezTo>
                    <a:pt x="641" y="284"/>
                    <a:pt x="636" y="289"/>
                    <a:pt x="630" y="289"/>
                  </a:cubicBezTo>
                  <a:cubicBezTo>
                    <a:pt x="625" y="289"/>
                    <a:pt x="620" y="284"/>
                    <a:pt x="620" y="279"/>
                  </a:cubicBezTo>
                  <a:cubicBezTo>
                    <a:pt x="620" y="273"/>
                    <a:pt x="625" y="268"/>
                    <a:pt x="630" y="268"/>
                  </a:cubicBezTo>
                  <a:close/>
                  <a:moveTo>
                    <a:pt x="658" y="268"/>
                  </a:moveTo>
                  <a:cubicBezTo>
                    <a:pt x="664" y="268"/>
                    <a:pt x="669" y="273"/>
                    <a:pt x="669" y="279"/>
                  </a:cubicBezTo>
                  <a:cubicBezTo>
                    <a:pt x="669" y="284"/>
                    <a:pt x="664" y="289"/>
                    <a:pt x="658" y="289"/>
                  </a:cubicBezTo>
                  <a:cubicBezTo>
                    <a:pt x="653" y="289"/>
                    <a:pt x="648" y="284"/>
                    <a:pt x="648" y="279"/>
                  </a:cubicBezTo>
                  <a:cubicBezTo>
                    <a:pt x="648" y="273"/>
                    <a:pt x="653" y="268"/>
                    <a:pt x="658" y="268"/>
                  </a:cubicBezTo>
                  <a:close/>
                  <a:moveTo>
                    <a:pt x="687" y="268"/>
                  </a:moveTo>
                  <a:cubicBezTo>
                    <a:pt x="692" y="268"/>
                    <a:pt x="697" y="273"/>
                    <a:pt x="697" y="279"/>
                  </a:cubicBezTo>
                  <a:cubicBezTo>
                    <a:pt x="697" y="284"/>
                    <a:pt x="692" y="289"/>
                    <a:pt x="687" y="289"/>
                  </a:cubicBezTo>
                  <a:cubicBezTo>
                    <a:pt x="681" y="289"/>
                    <a:pt x="676" y="284"/>
                    <a:pt x="676" y="279"/>
                  </a:cubicBezTo>
                  <a:cubicBezTo>
                    <a:pt x="676" y="273"/>
                    <a:pt x="681" y="268"/>
                    <a:pt x="687" y="268"/>
                  </a:cubicBezTo>
                  <a:close/>
                  <a:moveTo>
                    <a:pt x="715" y="268"/>
                  </a:moveTo>
                  <a:cubicBezTo>
                    <a:pt x="721" y="268"/>
                    <a:pt x="725" y="273"/>
                    <a:pt x="725" y="279"/>
                  </a:cubicBezTo>
                  <a:cubicBezTo>
                    <a:pt x="725" y="284"/>
                    <a:pt x="721" y="289"/>
                    <a:pt x="715" y="289"/>
                  </a:cubicBezTo>
                  <a:cubicBezTo>
                    <a:pt x="709" y="289"/>
                    <a:pt x="705" y="284"/>
                    <a:pt x="705" y="279"/>
                  </a:cubicBezTo>
                  <a:cubicBezTo>
                    <a:pt x="705" y="273"/>
                    <a:pt x="709" y="268"/>
                    <a:pt x="715" y="268"/>
                  </a:cubicBezTo>
                  <a:close/>
                  <a:moveTo>
                    <a:pt x="743" y="268"/>
                  </a:moveTo>
                  <a:cubicBezTo>
                    <a:pt x="749" y="268"/>
                    <a:pt x="753" y="273"/>
                    <a:pt x="753" y="279"/>
                  </a:cubicBezTo>
                  <a:cubicBezTo>
                    <a:pt x="753" y="284"/>
                    <a:pt x="749" y="289"/>
                    <a:pt x="743" y="289"/>
                  </a:cubicBezTo>
                  <a:cubicBezTo>
                    <a:pt x="737" y="289"/>
                    <a:pt x="733" y="284"/>
                    <a:pt x="733" y="279"/>
                  </a:cubicBezTo>
                  <a:cubicBezTo>
                    <a:pt x="733" y="273"/>
                    <a:pt x="737" y="268"/>
                    <a:pt x="743" y="268"/>
                  </a:cubicBezTo>
                  <a:close/>
                  <a:moveTo>
                    <a:pt x="771" y="268"/>
                  </a:moveTo>
                  <a:cubicBezTo>
                    <a:pt x="777" y="268"/>
                    <a:pt x="782" y="273"/>
                    <a:pt x="782" y="279"/>
                  </a:cubicBezTo>
                  <a:cubicBezTo>
                    <a:pt x="782" y="284"/>
                    <a:pt x="777" y="289"/>
                    <a:pt x="771" y="289"/>
                  </a:cubicBezTo>
                  <a:cubicBezTo>
                    <a:pt x="766" y="289"/>
                    <a:pt x="761" y="284"/>
                    <a:pt x="761" y="279"/>
                  </a:cubicBezTo>
                  <a:cubicBezTo>
                    <a:pt x="761" y="273"/>
                    <a:pt x="766" y="268"/>
                    <a:pt x="771" y="268"/>
                  </a:cubicBezTo>
                  <a:close/>
                  <a:moveTo>
                    <a:pt x="799" y="268"/>
                  </a:moveTo>
                  <a:cubicBezTo>
                    <a:pt x="805" y="268"/>
                    <a:pt x="810" y="273"/>
                    <a:pt x="810" y="279"/>
                  </a:cubicBezTo>
                  <a:cubicBezTo>
                    <a:pt x="810" y="284"/>
                    <a:pt x="805" y="289"/>
                    <a:pt x="799" y="289"/>
                  </a:cubicBezTo>
                  <a:cubicBezTo>
                    <a:pt x="794" y="289"/>
                    <a:pt x="789" y="284"/>
                    <a:pt x="789" y="279"/>
                  </a:cubicBezTo>
                  <a:cubicBezTo>
                    <a:pt x="789" y="273"/>
                    <a:pt x="794" y="268"/>
                    <a:pt x="799" y="268"/>
                  </a:cubicBezTo>
                  <a:close/>
                  <a:moveTo>
                    <a:pt x="828" y="268"/>
                  </a:moveTo>
                  <a:cubicBezTo>
                    <a:pt x="833" y="268"/>
                    <a:pt x="838" y="273"/>
                    <a:pt x="838" y="279"/>
                  </a:cubicBezTo>
                  <a:cubicBezTo>
                    <a:pt x="838" y="284"/>
                    <a:pt x="833" y="289"/>
                    <a:pt x="828" y="289"/>
                  </a:cubicBezTo>
                  <a:cubicBezTo>
                    <a:pt x="822" y="289"/>
                    <a:pt x="817" y="284"/>
                    <a:pt x="817" y="279"/>
                  </a:cubicBezTo>
                  <a:cubicBezTo>
                    <a:pt x="817" y="273"/>
                    <a:pt x="822" y="268"/>
                    <a:pt x="828" y="268"/>
                  </a:cubicBezTo>
                  <a:close/>
                  <a:moveTo>
                    <a:pt x="856" y="268"/>
                  </a:moveTo>
                  <a:cubicBezTo>
                    <a:pt x="862" y="268"/>
                    <a:pt x="866" y="273"/>
                    <a:pt x="866" y="279"/>
                  </a:cubicBezTo>
                  <a:cubicBezTo>
                    <a:pt x="866" y="284"/>
                    <a:pt x="862" y="289"/>
                    <a:pt x="856" y="289"/>
                  </a:cubicBezTo>
                  <a:cubicBezTo>
                    <a:pt x="850" y="289"/>
                    <a:pt x="845" y="284"/>
                    <a:pt x="845" y="279"/>
                  </a:cubicBezTo>
                  <a:cubicBezTo>
                    <a:pt x="845" y="273"/>
                    <a:pt x="850" y="268"/>
                    <a:pt x="856" y="268"/>
                  </a:cubicBezTo>
                  <a:close/>
                  <a:moveTo>
                    <a:pt x="884" y="268"/>
                  </a:moveTo>
                  <a:cubicBezTo>
                    <a:pt x="890" y="268"/>
                    <a:pt x="894" y="273"/>
                    <a:pt x="894" y="279"/>
                  </a:cubicBezTo>
                  <a:cubicBezTo>
                    <a:pt x="894" y="284"/>
                    <a:pt x="890" y="289"/>
                    <a:pt x="884" y="289"/>
                  </a:cubicBezTo>
                  <a:cubicBezTo>
                    <a:pt x="878" y="289"/>
                    <a:pt x="874" y="284"/>
                    <a:pt x="874" y="279"/>
                  </a:cubicBezTo>
                  <a:cubicBezTo>
                    <a:pt x="874" y="273"/>
                    <a:pt x="878" y="268"/>
                    <a:pt x="884" y="268"/>
                  </a:cubicBezTo>
                  <a:close/>
                  <a:moveTo>
                    <a:pt x="38" y="295"/>
                  </a:moveTo>
                  <a:cubicBezTo>
                    <a:pt x="44" y="295"/>
                    <a:pt x="49" y="300"/>
                    <a:pt x="49" y="305"/>
                  </a:cubicBezTo>
                  <a:cubicBezTo>
                    <a:pt x="49" y="311"/>
                    <a:pt x="44" y="316"/>
                    <a:pt x="38" y="316"/>
                  </a:cubicBezTo>
                  <a:cubicBezTo>
                    <a:pt x="33" y="316"/>
                    <a:pt x="28" y="311"/>
                    <a:pt x="28" y="305"/>
                  </a:cubicBezTo>
                  <a:cubicBezTo>
                    <a:pt x="28" y="300"/>
                    <a:pt x="33" y="295"/>
                    <a:pt x="38" y="295"/>
                  </a:cubicBezTo>
                  <a:close/>
                  <a:moveTo>
                    <a:pt x="66" y="295"/>
                  </a:moveTo>
                  <a:cubicBezTo>
                    <a:pt x="72" y="295"/>
                    <a:pt x="77" y="300"/>
                    <a:pt x="77" y="305"/>
                  </a:cubicBezTo>
                  <a:cubicBezTo>
                    <a:pt x="77" y="311"/>
                    <a:pt x="72" y="316"/>
                    <a:pt x="66" y="316"/>
                  </a:cubicBezTo>
                  <a:cubicBezTo>
                    <a:pt x="61" y="316"/>
                    <a:pt x="56" y="311"/>
                    <a:pt x="56" y="305"/>
                  </a:cubicBezTo>
                  <a:cubicBezTo>
                    <a:pt x="56" y="300"/>
                    <a:pt x="61" y="295"/>
                    <a:pt x="66" y="295"/>
                  </a:cubicBezTo>
                  <a:close/>
                  <a:moveTo>
                    <a:pt x="95" y="295"/>
                  </a:moveTo>
                  <a:cubicBezTo>
                    <a:pt x="100" y="295"/>
                    <a:pt x="105" y="300"/>
                    <a:pt x="105" y="305"/>
                  </a:cubicBezTo>
                  <a:cubicBezTo>
                    <a:pt x="105" y="311"/>
                    <a:pt x="100" y="316"/>
                    <a:pt x="95" y="316"/>
                  </a:cubicBezTo>
                  <a:cubicBezTo>
                    <a:pt x="89" y="316"/>
                    <a:pt x="84" y="311"/>
                    <a:pt x="84" y="305"/>
                  </a:cubicBezTo>
                  <a:cubicBezTo>
                    <a:pt x="84" y="300"/>
                    <a:pt x="89" y="295"/>
                    <a:pt x="95" y="295"/>
                  </a:cubicBezTo>
                  <a:close/>
                  <a:moveTo>
                    <a:pt x="123" y="295"/>
                  </a:moveTo>
                  <a:cubicBezTo>
                    <a:pt x="128" y="295"/>
                    <a:pt x="133" y="300"/>
                    <a:pt x="133" y="305"/>
                  </a:cubicBezTo>
                  <a:cubicBezTo>
                    <a:pt x="133" y="311"/>
                    <a:pt x="128" y="316"/>
                    <a:pt x="123" y="316"/>
                  </a:cubicBezTo>
                  <a:cubicBezTo>
                    <a:pt x="117" y="316"/>
                    <a:pt x="112" y="311"/>
                    <a:pt x="112" y="305"/>
                  </a:cubicBezTo>
                  <a:cubicBezTo>
                    <a:pt x="112" y="300"/>
                    <a:pt x="117" y="295"/>
                    <a:pt x="123" y="295"/>
                  </a:cubicBezTo>
                  <a:close/>
                  <a:moveTo>
                    <a:pt x="151" y="295"/>
                  </a:moveTo>
                  <a:cubicBezTo>
                    <a:pt x="157" y="295"/>
                    <a:pt x="161" y="300"/>
                    <a:pt x="161" y="305"/>
                  </a:cubicBezTo>
                  <a:cubicBezTo>
                    <a:pt x="161" y="311"/>
                    <a:pt x="157" y="316"/>
                    <a:pt x="151" y="316"/>
                  </a:cubicBezTo>
                  <a:cubicBezTo>
                    <a:pt x="145" y="316"/>
                    <a:pt x="141" y="311"/>
                    <a:pt x="141" y="305"/>
                  </a:cubicBezTo>
                  <a:cubicBezTo>
                    <a:pt x="141" y="300"/>
                    <a:pt x="145" y="295"/>
                    <a:pt x="151" y="295"/>
                  </a:cubicBezTo>
                  <a:close/>
                  <a:moveTo>
                    <a:pt x="179" y="295"/>
                  </a:moveTo>
                  <a:cubicBezTo>
                    <a:pt x="185" y="295"/>
                    <a:pt x="190" y="300"/>
                    <a:pt x="190" y="305"/>
                  </a:cubicBezTo>
                  <a:cubicBezTo>
                    <a:pt x="190" y="311"/>
                    <a:pt x="185" y="316"/>
                    <a:pt x="179" y="316"/>
                  </a:cubicBezTo>
                  <a:cubicBezTo>
                    <a:pt x="173" y="316"/>
                    <a:pt x="169" y="311"/>
                    <a:pt x="169" y="305"/>
                  </a:cubicBezTo>
                  <a:cubicBezTo>
                    <a:pt x="169" y="300"/>
                    <a:pt x="173" y="295"/>
                    <a:pt x="179" y="295"/>
                  </a:cubicBezTo>
                  <a:close/>
                  <a:moveTo>
                    <a:pt x="207" y="295"/>
                  </a:moveTo>
                  <a:cubicBezTo>
                    <a:pt x="213" y="295"/>
                    <a:pt x="218" y="300"/>
                    <a:pt x="218" y="305"/>
                  </a:cubicBezTo>
                  <a:cubicBezTo>
                    <a:pt x="218" y="311"/>
                    <a:pt x="213" y="316"/>
                    <a:pt x="207" y="316"/>
                  </a:cubicBezTo>
                  <a:cubicBezTo>
                    <a:pt x="202" y="316"/>
                    <a:pt x="197" y="311"/>
                    <a:pt x="197" y="305"/>
                  </a:cubicBezTo>
                  <a:cubicBezTo>
                    <a:pt x="197" y="300"/>
                    <a:pt x="202" y="295"/>
                    <a:pt x="207" y="295"/>
                  </a:cubicBezTo>
                  <a:close/>
                  <a:moveTo>
                    <a:pt x="236" y="295"/>
                  </a:moveTo>
                  <a:cubicBezTo>
                    <a:pt x="241" y="295"/>
                    <a:pt x="246" y="300"/>
                    <a:pt x="246" y="305"/>
                  </a:cubicBezTo>
                  <a:cubicBezTo>
                    <a:pt x="246" y="311"/>
                    <a:pt x="241" y="316"/>
                    <a:pt x="236" y="316"/>
                  </a:cubicBezTo>
                  <a:cubicBezTo>
                    <a:pt x="230" y="316"/>
                    <a:pt x="225" y="311"/>
                    <a:pt x="225" y="305"/>
                  </a:cubicBezTo>
                  <a:cubicBezTo>
                    <a:pt x="225" y="300"/>
                    <a:pt x="230" y="295"/>
                    <a:pt x="236" y="295"/>
                  </a:cubicBezTo>
                  <a:close/>
                  <a:moveTo>
                    <a:pt x="264" y="295"/>
                  </a:moveTo>
                  <a:cubicBezTo>
                    <a:pt x="269" y="295"/>
                    <a:pt x="274" y="300"/>
                    <a:pt x="274" y="305"/>
                  </a:cubicBezTo>
                  <a:cubicBezTo>
                    <a:pt x="274" y="311"/>
                    <a:pt x="269" y="316"/>
                    <a:pt x="264" y="316"/>
                  </a:cubicBezTo>
                  <a:cubicBezTo>
                    <a:pt x="258" y="316"/>
                    <a:pt x="253" y="311"/>
                    <a:pt x="253" y="305"/>
                  </a:cubicBezTo>
                  <a:cubicBezTo>
                    <a:pt x="253" y="300"/>
                    <a:pt x="258" y="295"/>
                    <a:pt x="264" y="295"/>
                  </a:cubicBezTo>
                  <a:close/>
                  <a:moveTo>
                    <a:pt x="292" y="295"/>
                  </a:moveTo>
                  <a:cubicBezTo>
                    <a:pt x="298" y="295"/>
                    <a:pt x="302" y="300"/>
                    <a:pt x="302" y="305"/>
                  </a:cubicBezTo>
                  <a:cubicBezTo>
                    <a:pt x="302" y="311"/>
                    <a:pt x="298" y="316"/>
                    <a:pt x="292" y="316"/>
                  </a:cubicBezTo>
                  <a:cubicBezTo>
                    <a:pt x="286" y="316"/>
                    <a:pt x="282" y="311"/>
                    <a:pt x="282" y="305"/>
                  </a:cubicBezTo>
                  <a:cubicBezTo>
                    <a:pt x="282" y="300"/>
                    <a:pt x="286" y="295"/>
                    <a:pt x="292" y="295"/>
                  </a:cubicBezTo>
                  <a:close/>
                  <a:moveTo>
                    <a:pt x="320" y="295"/>
                  </a:moveTo>
                  <a:cubicBezTo>
                    <a:pt x="326" y="295"/>
                    <a:pt x="330" y="300"/>
                    <a:pt x="330" y="305"/>
                  </a:cubicBezTo>
                  <a:cubicBezTo>
                    <a:pt x="330" y="311"/>
                    <a:pt x="326" y="316"/>
                    <a:pt x="320" y="316"/>
                  </a:cubicBezTo>
                  <a:cubicBezTo>
                    <a:pt x="314" y="316"/>
                    <a:pt x="310" y="311"/>
                    <a:pt x="310" y="305"/>
                  </a:cubicBezTo>
                  <a:cubicBezTo>
                    <a:pt x="310" y="300"/>
                    <a:pt x="314" y="295"/>
                    <a:pt x="320" y="295"/>
                  </a:cubicBezTo>
                  <a:close/>
                  <a:moveTo>
                    <a:pt x="348" y="295"/>
                  </a:moveTo>
                  <a:cubicBezTo>
                    <a:pt x="354" y="295"/>
                    <a:pt x="359" y="300"/>
                    <a:pt x="359" y="305"/>
                  </a:cubicBezTo>
                  <a:cubicBezTo>
                    <a:pt x="359" y="311"/>
                    <a:pt x="354" y="316"/>
                    <a:pt x="348" y="316"/>
                  </a:cubicBezTo>
                  <a:cubicBezTo>
                    <a:pt x="343" y="316"/>
                    <a:pt x="338" y="311"/>
                    <a:pt x="338" y="305"/>
                  </a:cubicBezTo>
                  <a:cubicBezTo>
                    <a:pt x="338" y="300"/>
                    <a:pt x="343" y="295"/>
                    <a:pt x="348" y="295"/>
                  </a:cubicBezTo>
                  <a:close/>
                  <a:moveTo>
                    <a:pt x="377" y="295"/>
                  </a:moveTo>
                  <a:cubicBezTo>
                    <a:pt x="382" y="295"/>
                    <a:pt x="387" y="300"/>
                    <a:pt x="387" y="305"/>
                  </a:cubicBezTo>
                  <a:cubicBezTo>
                    <a:pt x="387" y="311"/>
                    <a:pt x="382" y="316"/>
                    <a:pt x="377" y="316"/>
                  </a:cubicBezTo>
                  <a:cubicBezTo>
                    <a:pt x="371" y="316"/>
                    <a:pt x="366" y="311"/>
                    <a:pt x="366" y="305"/>
                  </a:cubicBezTo>
                  <a:cubicBezTo>
                    <a:pt x="366" y="300"/>
                    <a:pt x="371" y="295"/>
                    <a:pt x="377" y="295"/>
                  </a:cubicBezTo>
                  <a:close/>
                  <a:moveTo>
                    <a:pt x="405" y="295"/>
                  </a:moveTo>
                  <a:cubicBezTo>
                    <a:pt x="410" y="295"/>
                    <a:pt x="415" y="300"/>
                    <a:pt x="415" y="305"/>
                  </a:cubicBezTo>
                  <a:cubicBezTo>
                    <a:pt x="415" y="311"/>
                    <a:pt x="410" y="316"/>
                    <a:pt x="405" y="316"/>
                  </a:cubicBezTo>
                  <a:cubicBezTo>
                    <a:pt x="399" y="316"/>
                    <a:pt x="394" y="311"/>
                    <a:pt x="394" y="305"/>
                  </a:cubicBezTo>
                  <a:cubicBezTo>
                    <a:pt x="394" y="300"/>
                    <a:pt x="399" y="295"/>
                    <a:pt x="405" y="295"/>
                  </a:cubicBezTo>
                  <a:close/>
                  <a:moveTo>
                    <a:pt x="433" y="295"/>
                  </a:moveTo>
                  <a:cubicBezTo>
                    <a:pt x="439" y="295"/>
                    <a:pt x="443" y="300"/>
                    <a:pt x="443" y="305"/>
                  </a:cubicBezTo>
                  <a:cubicBezTo>
                    <a:pt x="443" y="311"/>
                    <a:pt x="439" y="316"/>
                    <a:pt x="433" y="316"/>
                  </a:cubicBezTo>
                  <a:cubicBezTo>
                    <a:pt x="427" y="316"/>
                    <a:pt x="423" y="311"/>
                    <a:pt x="423" y="305"/>
                  </a:cubicBezTo>
                  <a:cubicBezTo>
                    <a:pt x="423" y="300"/>
                    <a:pt x="427" y="295"/>
                    <a:pt x="433" y="295"/>
                  </a:cubicBezTo>
                  <a:close/>
                  <a:moveTo>
                    <a:pt x="461" y="295"/>
                  </a:moveTo>
                  <a:cubicBezTo>
                    <a:pt x="467" y="295"/>
                    <a:pt x="471" y="300"/>
                    <a:pt x="471" y="305"/>
                  </a:cubicBezTo>
                  <a:cubicBezTo>
                    <a:pt x="471" y="311"/>
                    <a:pt x="467" y="316"/>
                    <a:pt x="461" y="316"/>
                  </a:cubicBezTo>
                  <a:cubicBezTo>
                    <a:pt x="455" y="316"/>
                    <a:pt x="451" y="311"/>
                    <a:pt x="451" y="305"/>
                  </a:cubicBezTo>
                  <a:cubicBezTo>
                    <a:pt x="451" y="300"/>
                    <a:pt x="455" y="295"/>
                    <a:pt x="461" y="295"/>
                  </a:cubicBezTo>
                  <a:close/>
                  <a:moveTo>
                    <a:pt x="489" y="295"/>
                  </a:moveTo>
                  <a:cubicBezTo>
                    <a:pt x="495" y="295"/>
                    <a:pt x="500" y="300"/>
                    <a:pt x="500" y="305"/>
                  </a:cubicBezTo>
                  <a:cubicBezTo>
                    <a:pt x="500" y="311"/>
                    <a:pt x="495" y="316"/>
                    <a:pt x="489" y="316"/>
                  </a:cubicBezTo>
                  <a:cubicBezTo>
                    <a:pt x="484" y="316"/>
                    <a:pt x="479" y="311"/>
                    <a:pt x="479" y="305"/>
                  </a:cubicBezTo>
                  <a:cubicBezTo>
                    <a:pt x="479" y="300"/>
                    <a:pt x="484" y="295"/>
                    <a:pt x="489" y="295"/>
                  </a:cubicBezTo>
                  <a:close/>
                  <a:moveTo>
                    <a:pt x="517" y="295"/>
                  </a:moveTo>
                  <a:cubicBezTo>
                    <a:pt x="523" y="295"/>
                    <a:pt x="528" y="300"/>
                    <a:pt x="528" y="305"/>
                  </a:cubicBezTo>
                  <a:cubicBezTo>
                    <a:pt x="528" y="311"/>
                    <a:pt x="523" y="316"/>
                    <a:pt x="517" y="316"/>
                  </a:cubicBezTo>
                  <a:cubicBezTo>
                    <a:pt x="512" y="316"/>
                    <a:pt x="507" y="311"/>
                    <a:pt x="507" y="305"/>
                  </a:cubicBezTo>
                  <a:cubicBezTo>
                    <a:pt x="507" y="300"/>
                    <a:pt x="512" y="295"/>
                    <a:pt x="517" y="295"/>
                  </a:cubicBezTo>
                  <a:close/>
                  <a:moveTo>
                    <a:pt x="546" y="295"/>
                  </a:moveTo>
                  <a:cubicBezTo>
                    <a:pt x="551" y="295"/>
                    <a:pt x="556" y="300"/>
                    <a:pt x="556" y="305"/>
                  </a:cubicBezTo>
                  <a:cubicBezTo>
                    <a:pt x="556" y="311"/>
                    <a:pt x="551" y="316"/>
                    <a:pt x="546" y="316"/>
                  </a:cubicBezTo>
                  <a:cubicBezTo>
                    <a:pt x="540" y="316"/>
                    <a:pt x="535" y="311"/>
                    <a:pt x="535" y="305"/>
                  </a:cubicBezTo>
                  <a:cubicBezTo>
                    <a:pt x="535" y="300"/>
                    <a:pt x="540" y="295"/>
                    <a:pt x="546" y="295"/>
                  </a:cubicBezTo>
                  <a:close/>
                  <a:moveTo>
                    <a:pt x="574" y="295"/>
                  </a:moveTo>
                  <a:cubicBezTo>
                    <a:pt x="580" y="295"/>
                    <a:pt x="584" y="300"/>
                    <a:pt x="584" y="305"/>
                  </a:cubicBezTo>
                  <a:cubicBezTo>
                    <a:pt x="584" y="311"/>
                    <a:pt x="580" y="316"/>
                    <a:pt x="574" y="316"/>
                  </a:cubicBezTo>
                  <a:cubicBezTo>
                    <a:pt x="568" y="316"/>
                    <a:pt x="564" y="311"/>
                    <a:pt x="564" y="305"/>
                  </a:cubicBezTo>
                  <a:cubicBezTo>
                    <a:pt x="564" y="300"/>
                    <a:pt x="568" y="295"/>
                    <a:pt x="574" y="295"/>
                  </a:cubicBezTo>
                  <a:close/>
                  <a:moveTo>
                    <a:pt x="602" y="295"/>
                  </a:moveTo>
                  <a:cubicBezTo>
                    <a:pt x="608" y="295"/>
                    <a:pt x="612" y="300"/>
                    <a:pt x="612" y="305"/>
                  </a:cubicBezTo>
                  <a:cubicBezTo>
                    <a:pt x="612" y="311"/>
                    <a:pt x="608" y="316"/>
                    <a:pt x="602" y="316"/>
                  </a:cubicBezTo>
                  <a:cubicBezTo>
                    <a:pt x="596" y="316"/>
                    <a:pt x="592" y="311"/>
                    <a:pt x="592" y="305"/>
                  </a:cubicBezTo>
                  <a:cubicBezTo>
                    <a:pt x="592" y="300"/>
                    <a:pt x="596" y="295"/>
                    <a:pt x="602" y="295"/>
                  </a:cubicBezTo>
                  <a:close/>
                  <a:moveTo>
                    <a:pt x="630" y="295"/>
                  </a:moveTo>
                  <a:cubicBezTo>
                    <a:pt x="636" y="295"/>
                    <a:pt x="641" y="300"/>
                    <a:pt x="641" y="305"/>
                  </a:cubicBezTo>
                  <a:cubicBezTo>
                    <a:pt x="641" y="311"/>
                    <a:pt x="636" y="316"/>
                    <a:pt x="630" y="316"/>
                  </a:cubicBezTo>
                  <a:cubicBezTo>
                    <a:pt x="625" y="316"/>
                    <a:pt x="620" y="311"/>
                    <a:pt x="620" y="305"/>
                  </a:cubicBezTo>
                  <a:cubicBezTo>
                    <a:pt x="620" y="300"/>
                    <a:pt x="625" y="295"/>
                    <a:pt x="630" y="295"/>
                  </a:cubicBezTo>
                  <a:close/>
                  <a:moveTo>
                    <a:pt x="658" y="295"/>
                  </a:moveTo>
                  <a:cubicBezTo>
                    <a:pt x="664" y="295"/>
                    <a:pt x="669" y="300"/>
                    <a:pt x="669" y="305"/>
                  </a:cubicBezTo>
                  <a:cubicBezTo>
                    <a:pt x="669" y="311"/>
                    <a:pt x="664" y="316"/>
                    <a:pt x="658" y="316"/>
                  </a:cubicBezTo>
                  <a:cubicBezTo>
                    <a:pt x="653" y="316"/>
                    <a:pt x="648" y="311"/>
                    <a:pt x="648" y="305"/>
                  </a:cubicBezTo>
                  <a:cubicBezTo>
                    <a:pt x="648" y="300"/>
                    <a:pt x="653" y="295"/>
                    <a:pt x="658" y="295"/>
                  </a:cubicBezTo>
                  <a:close/>
                  <a:moveTo>
                    <a:pt x="687" y="295"/>
                  </a:moveTo>
                  <a:cubicBezTo>
                    <a:pt x="692" y="295"/>
                    <a:pt x="697" y="300"/>
                    <a:pt x="697" y="305"/>
                  </a:cubicBezTo>
                  <a:cubicBezTo>
                    <a:pt x="697" y="311"/>
                    <a:pt x="692" y="316"/>
                    <a:pt x="687" y="316"/>
                  </a:cubicBezTo>
                  <a:cubicBezTo>
                    <a:pt x="681" y="316"/>
                    <a:pt x="676" y="311"/>
                    <a:pt x="676" y="305"/>
                  </a:cubicBezTo>
                  <a:cubicBezTo>
                    <a:pt x="676" y="300"/>
                    <a:pt x="681" y="295"/>
                    <a:pt x="687" y="295"/>
                  </a:cubicBezTo>
                  <a:close/>
                  <a:moveTo>
                    <a:pt x="715" y="295"/>
                  </a:moveTo>
                  <a:cubicBezTo>
                    <a:pt x="721" y="295"/>
                    <a:pt x="725" y="300"/>
                    <a:pt x="725" y="305"/>
                  </a:cubicBezTo>
                  <a:cubicBezTo>
                    <a:pt x="725" y="311"/>
                    <a:pt x="721" y="316"/>
                    <a:pt x="715" y="316"/>
                  </a:cubicBezTo>
                  <a:cubicBezTo>
                    <a:pt x="709" y="316"/>
                    <a:pt x="705" y="311"/>
                    <a:pt x="705" y="305"/>
                  </a:cubicBezTo>
                  <a:cubicBezTo>
                    <a:pt x="705" y="300"/>
                    <a:pt x="709" y="295"/>
                    <a:pt x="715" y="295"/>
                  </a:cubicBezTo>
                  <a:close/>
                  <a:moveTo>
                    <a:pt x="743" y="295"/>
                  </a:moveTo>
                  <a:cubicBezTo>
                    <a:pt x="749" y="295"/>
                    <a:pt x="753" y="300"/>
                    <a:pt x="753" y="305"/>
                  </a:cubicBezTo>
                  <a:cubicBezTo>
                    <a:pt x="753" y="311"/>
                    <a:pt x="749" y="316"/>
                    <a:pt x="743" y="316"/>
                  </a:cubicBezTo>
                  <a:cubicBezTo>
                    <a:pt x="737" y="316"/>
                    <a:pt x="733" y="311"/>
                    <a:pt x="733" y="305"/>
                  </a:cubicBezTo>
                  <a:cubicBezTo>
                    <a:pt x="733" y="300"/>
                    <a:pt x="737" y="295"/>
                    <a:pt x="743" y="295"/>
                  </a:cubicBezTo>
                  <a:close/>
                  <a:moveTo>
                    <a:pt x="771" y="295"/>
                  </a:moveTo>
                  <a:cubicBezTo>
                    <a:pt x="777" y="295"/>
                    <a:pt x="782" y="300"/>
                    <a:pt x="782" y="305"/>
                  </a:cubicBezTo>
                  <a:cubicBezTo>
                    <a:pt x="782" y="311"/>
                    <a:pt x="777" y="316"/>
                    <a:pt x="771" y="316"/>
                  </a:cubicBezTo>
                  <a:cubicBezTo>
                    <a:pt x="766" y="316"/>
                    <a:pt x="761" y="311"/>
                    <a:pt x="761" y="305"/>
                  </a:cubicBezTo>
                  <a:cubicBezTo>
                    <a:pt x="761" y="300"/>
                    <a:pt x="766" y="295"/>
                    <a:pt x="771" y="295"/>
                  </a:cubicBezTo>
                  <a:close/>
                  <a:moveTo>
                    <a:pt x="799" y="295"/>
                  </a:moveTo>
                  <a:cubicBezTo>
                    <a:pt x="805" y="295"/>
                    <a:pt x="810" y="300"/>
                    <a:pt x="810" y="305"/>
                  </a:cubicBezTo>
                  <a:cubicBezTo>
                    <a:pt x="810" y="311"/>
                    <a:pt x="805" y="316"/>
                    <a:pt x="799" y="316"/>
                  </a:cubicBezTo>
                  <a:cubicBezTo>
                    <a:pt x="794" y="316"/>
                    <a:pt x="789" y="311"/>
                    <a:pt x="789" y="305"/>
                  </a:cubicBezTo>
                  <a:cubicBezTo>
                    <a:pt x="789" y="300"/>
                    <a:pt x="794" y="295"/>
                    <a:pt x="799" y="295"/>
                  </a:cubicBezTo>
                  <a:close/>
                  <a:moveTo>
                    <a:pt x="828" y="295"/>
                  </a:moveTo>
                  <a:cubicBezTo>
                    <a:pt x="833" y="295"/>
                    <a:pt x="838" y="300"/>
                    <a:pt x="838" y="305"/>
                  </a:cubicBezTo>
                  <a:cubicBezTo>
                    <a:pt x="838" y="311"/>
                    <a:pt x="833" y="316"/>
                    <a:pt x="828" y="316"/>
                  </a:cubicBezTo>
                  <a:cubicBezTo>
                    <a:pt x="822" y="316"/>
                    <a:pt x="817" y="311"/>
                    <a:pt x="817" y="305"/>
                  </a:cubicBezTo>
                  <a:cubicBezTo>
                    <a:pt x="817" y="300"/>
                    <a:pt x="822" y="295"/>
                    <a:pt x="828" y="295"/>
                  </a:cubicBezTo>
                  <a:close/>
                  <a:moveTo>
                    <a:pt x="856" y="295"/>
                  </a:moveTo>
                  <a:cubicBezTo>
                    <a:pt x="862" y="295"/>
                    <a:pt x="866" y="300"/>
                    <a:pt x="866" y="305"/>
                  </a:cubicBezTo>
                  <a:cubicBezTo>
                    <a:pt x="866" y="311"/>
                    <a:pt x="862" y="316"/>
                    <a:pt x="856" y="316"/>
                  </a:cubicBezTo>
                  <a:cubicBezTo>
                    <a:pt x="850" y="316"/>
                    <a:pt x="845" y="311"/>
                    <a:pt x="845" y="305"/>
                  </a:cubicBezTo>
                  <a:cubicBezTo>
                    <a:pt x="845" y="300"/>
                    <a:pt x="850" y="295"/>
                    <a:pt x="856" y="295"/>
                  </a:cubicBezTo>
                  <a:close/>
                  <a:moveTo>
                    <a:pt x="38" y="322"/>
                  </a:moveTo>
                  <a:cubicBezTo>
                    <a:pt x="44" y="322"/>
                    <a:pt x="49" y="327"/>
                    <a:pt x="49" y="332"/>
                  </a:cubicBezTo>
                  <a:cubicBezTo>
                    <a:pt x="49" y="338"/>
                    <a:pt x="44" y="343"/>
                    <a:pt x="38" y="343"/>
                  </a:cubicBezTo>
                  <a:cubicBezTo>
                    <a:pt x="33" y="343"/>
                    <a:pt x="28" y="338"/>
                    <a:pt x="28" y="332"/>
                  </a:cubicBezTo>
                  <a:cubicBezTo>
                    <a:pt x="28" y="327"/>
                    <a:pt x="33" y="322"/>
                    <a:pt x="38" y="322"/>
                  </a:cubicBezTo>
                  <a:close/>
                  <a:moveTo>
                    <a:pt x="66" y="322"/>
                  </a:moveTo>
                  <a:cubicBezTo>
                    <a:pt x="72" y="322"/>
                    <a:pt x="77" y="327"/>
                    <a:pt x="77" y="332"/>
                  </a:cubicBezTo>
                  <a:cubicBezTo>
                    <a:pt x="77" y="338"/>
                    <a:pt x="72" y="343"/>
                    <a:pt x="66" y="343"/>
                  </a:cubicBezTo>
                  <a:cubicBezTo>
                    <a:pt x="61" y="343"/>
                    <a:pt x="56" y="338"/>
                    <a:pt x="56" y="332"/>
                  </a:cubicBezTo>
                  <a:cubicBezTo>
                    <a:pt x="56" y="327"/>
                    <a:pt x="61" y="322"/>
                    <a:pt x="66" y="322"/>
                  </a:cubicBezTo>
                  <a:close/>
                  <a:moveTo>
                    <a:pt x="95" y="322"/>
                  </a:moveTo>
                  <a:cubicBezTo>
                    <a:pt x="100" y="322"/>
                    <a:pt x="105" y="327"/>
                    <a:pt x="105" y="332"/>
                  </a:cubicBezTo>
                  <a:cubicBezTo>
                    <a:pt x="105" y="338"/>
                    <a:pt x="100" y="343"/>
                    <a:pt x="95" y="343"/>
                  </a:cubicBezTo>
                  <a:cubicBezTo>
                    <a:pt x="89" y="343"/>
                    <a:pt x="84" y="338"/>
                    <a:pt x="84" y="332"/>
                  </a:cubicBezTo>
                  <a:cubicBezTo>
                    <a:pt x="84" y="327"/>
                    <a:pt x="89" y="322"/>
                    <a:pt x="95" y="322"/>
                  </a:cubicBezTo>
                  <a:close/>
                  <a:moveTo>
                    <a:pt x="123" y="322"/>
                  </a:moveTo>
                  <a:cubicBezTo>
                    <a:pt x="128" y="322"/>
                    <a:pt x="133" y="327"/>
                    <a:pt x="133" y="332"/>
                  </a:cubicBezTo>
                  <a:cubicBezTo>
                    <a:pt x="133" y="338"/>
                    <a:pt x="128" y="343"/>
                    <a:pt x="123" y="343"/>
                  </a:cubicBezTo>
                  <a:cubicBezTo>
                    <a:pt x="117" y="343"/>
                    <a:pt x="112" y="338"/>
                    <a:pt x="112" y="332"/>
                  </a:cubicBezTo>
                  <a:cubicBezTo>
                    <a:pt x="112" y="327"/>
                    <a:pt x="117" y="322"/>
                    <a:pt x="123" y="322"/>
                  </a:cubicBezTo>
                  <a:close/>
                  <a:moveTo>
                    <a:pt x="151" y="322"/>
                  </a:moveTo>
                  <a:cubicBezTo>
                    <a:pt x="157" y="322"/>
                    <a:pt x="161" y="327"/>
                    <a:pt x="161" y="332"/>
                  </a:cubicBezTo>
                  <a:cubicBezTo>
                    <a:pt x="161" y="338"/>
                    <a:pt x="157" y="343"/>
                    <a:pt x="151" y="343"/>
                  </a:cubicBezTo>
                  <a:cubicBezTo>
                    <a:pt x="145" y="343"/>
                    <a:pt x="141" y="338"/>
                    <a:pt x="141" y="332"/>
                  </a:cubicBezTo>
                  <a:cubicBezTo>
                    <a:pt x="141" y="327"/>
                    <a:pt x="145" y="322"/>
                    <a:pt x="151" y="322"/>
                  </a:cubicBezTo>
                  <a:close/>
                  <a:moveTo>
                    <a:pt x="179" y="322"/>
                  </a:moveTo>
                  <a:cubicBezTo>
                    <a:pt x="185" y="322"/>
                    <a:pt x="190" y="327"/>
                    <a:pt x="190" y="332"/>
                  </a:cubicBezTo>
                  <a:cubicBezTo>
                    <a:pt x="190" y="338"/>
                    <a:pt x="185" y="343"/>
                    <a:pt x="179" y="343"/>
                  </a:cubicBezTo>
                  <a:cubicBezTo>
                    <a:pt x="173" y="343"/>
                    <a:pt x="169" y="338"/>
                    <a:pt x="169" y="332"/>
                  </a:cubicBezTo>
                  <a:cubicBezTo>
                    <a:pt x="169" y="327"/>
                    <a:pt x="173" y="322"/>
                    <a:pt x="179" y="322"/>
                  </a:cubicBezTo>
                  <a:close/>
                  <a:moveTo>
                    <a:pt x="207" y="322"/>
                  </a:moveTo>
                  <a:cubicBezTo>
                    <a:pt x="213" y="322"/>
                    <a:pt x="218" y="327"/>
                    <a:pt x="218" y="332"/>
                  </a:cubicBezTo>
                  <a:cubicBezTo>
                    <a:pt x="218" y="338"/>
                    <a:pt x="213" y="343"/>
                    <a:pt x="207" y="343"/>
                  </a:cubicBezTo>
                  <a:cubicBezTo>
                    <a:pt x="202" y="343"/>
                    <a:pt x="197" y="338"/>
                    <a:pt x="197" y="332"/>
                  </a:cubicBezTo>
                  <a:cubicBezTo>
                    <a:pt x="197" y="327"/>
                    <a:pt x="202" y="322"/>
                    <a:pt x="207" y="322"/>
                  </a:cubicBezTo>
                  <a:close/>
                  <a:moveTo>
                    <a:pt x="236" y="322"/>
                  </a:moveTo>
                  <a:cubicBezTo>
                    <a:pt x="241" y="322"/>
                    <a:pt x="246" y="327"/>
                    <a:pt x="246" y="332"/>
                  </a:cubicBezTo>
                  <a:cubicBezTo>
                    <a:pt x="246" y="338"/>
                    <a:pt x="241" y="343"/>
                    <a:pt x="236" y="343"/>
                  </a:cubicBezTo>
                  <a:cubicBezTo>
                    <a:pt x="230" y="343"/>
                    <a:pt x="225" y="338"/>
                    <a:pt x="225" y="332"/>
                  </a:cubicBezTo>
                  <a:cubicBezTo>
                    <a:pt x="225" y="327"/>
                    <a:pt x="230" y="322"/>
                    <a:pt x="236" y="322"/>
                  </a:cubicBezTo>
                  <a:close/>
                  <a:moveTo>
                    <a:pt x="264" y="322"/>
                  </a:moveTo>
                  <a:cubicBezTo>
                    <a:pt x="269" y="322"/>
                    <a:pt x="274" y="327"/>
                    <a:pt x="274" y="332"/>
                  </a:cubicBezTo>
                  <a:cubicBezTo>
                    <a:pt x="274" y="338"/>
                    <a:pt x="269" y="343"/>
                    <a:pt x="264" y="343"/>
                  </a:cubicBezTo>
                  <a:cubicBezTo>
                    <a:pt x="258" y="343"/>
                    <a:pt x="253" y="338"/>
                    <a:pt x="253" y="332"/>
                  </a:cubicBezTo>
                  <a:cubicBezTo>
                    <a:pt x="253" y="327"/>
                    <a:pt x="258" y="322"/>
                    <a:pt x="264" y="322"/>
                  </a:cubicBezTo>
                  <a:close/>
                  <a:moveTo>
                    <a:pt x="292" y="322"/>
                  </a:moveTo>
                  <a:cubicBezTo>
                    <a:pt x="298" y="322"/>
                    <a:pt x="302" y="327"/>
                    <a:pt x="302" y="332"/>
                  </a:cubicBezTo>
                  <a:cubicBezTo>
                    <a:pt x="302" y="338"/>
                    <a:pt x="298" y="343"/>
                    <a:pt x="292" y="343"/>
                  </a:cubicBezTo>
                  <a:cubicBezTo>
                    <a:pt x="286" y="343"/>
                    <a:pt x="282" y="338"/>
                    <a:pt x="282" y="332"/>
                  </a:cubicBezTo>
                  <a:cubicBezTo>
                    <a:pt x="282" y="327"/>
                    <a:pt x="286" y="322"/>
                    <a:pt x="292" y="322"/>
                  </a:cubicBezTo>
                  <a:close/>
                  <a:moveTo>
                    <a:pt x="320" y="322"/>
                  </a:moveTo>
                  <a:cubicBezTo>
                    <a:pt x="326" y="322"/>
                    <a:pt x="330" y="327"/>
                    <a:pt x="330" y="332"/>
                  </a:cubicBezTo>
                  <a:cubicBezTo>
                    <a:pt x="330" y="338"/>
                    <a:pt x="326" y="343"/>
                    <a:pt x="320" y="343"/>
                  </a:cubicBezTo>
                  <a:cubicBezTo>
                    <a:pt x="314" y="343"/>
                    <a:pt x="310" y="338"/>
                    <a:pt x="310" y="332"/>
                  </a:cubicBezTo>
                  <a:cubicBezTo>
                    <a:pt x="310" y="327"/>
                    <a:pt x="314" y="322"/>
                    <a:pt x="320" y="322"/>
                  </a:cubicBezTo>
                  <a:close/>
                  <a:moveTo>
                    <a:pt x="348" y="322"/>
                  </a:moveTo>
                  <a:cubicBezTo>
                    <a:pt x="354" y="322"/>
                    <a:pt x="359" y="327"/>
                    <a:pt x="359" y="332"/>
                  </a:cubicBezTo>
                  <a:cubicBezTo>
                    <a:pt x="359" y="338"/>
                    <a:pt x="354" y="343"/>
                    <a:pt x="348" y="343"/>
                  </a:cubicBezTo>
                  <a:cubicBezTo>
                    <a:pt x="343" y="343"/>
                    <a:pt x="338" y="338"/>
                    <a:pt x="338" y="332"/>
                  </a:cubicBezTo>
                  <a:cubicBezTo>
                    <a:pt x="338" y="327"/>
                    <a:pt x="343" y="322"/>
                    <a:pt x="348" y="322"/>
                  </a:cubicBezTo>
                  <a:close/>
                  <a:moveTo>
                    <a:pt x="377" y="322"/>
                  </a:moveTo>
                  <a:cubicBezTo>
                    <a:pt x="382" y="322"/>
                    <a:pt x="387" y="327"/>
                    <a:pt x="387" y="332"/>
                  </a:cubicBezTo>
                  <a:cubicBezTo>
                    <a:pt x="387" y="338"/>
                    <a:pt x="382" y="343"/>
                    <a:pt x="377" y="343"/>
                  </a:cubicBezTo>
                  <a:cubicBezTo>
                    <a:pt x="371" y="343"/>
                    <a:pt x="366" y="338"/>
                    <a:pt x="366" y="332"/>
                  </a:cubicBezTo>
                  <a:cubicBezTo>
                    <a:pt x="366" y="327"/>
                    <a:pt x="371" y="322"/>
                    <a:pt x="377" y="322"/>
                  </a:cubicBezTo>
                  <a:close/>
                  <a:moveTo>
                    <a:pt x="405" y="322"/>
                  </a:moveTo>
                  <a:cubicBezTo>
                    <a:pt x="410" y="322"/>
                    <a:pt x="415" y="327"/>
                    <a:pt x="415" y="332"/>
                  </a:cubicBezTo>
                  <a:cubicBezTo>
                    <a:pt x="415" y="338"/>
                    <a:pt x="410" y="343"/>
                    <a:pt x="405" y="343"/>
                  </a:cubicBezTo>
                  <a:cubicBezTo>
                    <a:pt x="399" y="343"/>
                    <a:pt x="394" y="338"/>
                    <a:pt x="394" y="332"/>
                  </a:cubicBezTo>
                  <a:cubicBezTo>
                    <a:pt x="394" y="327"/>
                    <a:pt x="399" y="322"/>
                    <a:pt x="405" y="322"/>
                  </a:cubicBezTo>
                  <a:close/>
                  <a:moveTo>
                    <a:pt x="433" y="322"/>
                  </a:moveTo>
                  <a:cubicBezTo>
                    <a:pt x="439" y="322"/>
                    <a:pt x="443" y="327"/>
                    <a:pt x="443" y="332"/>
                  </a:cubicBezTo>
                  <a:cubicBezTo>
                    <a:pt x="443" y="338"/>
                    <a:pt x="439" y="343"/>
                    <a:pt x="433" y="343"/>
                  </a:cubicBezTo>
                  <a:cubicBezTo>
                    <a:pt x="427" y="343"/>
                    <a:pt x="423" y="338"/>
                    <a:pt x="423" y="332"/>
                  </a:cubicBezTo>
                  <a:cubicBezTo>
                    <a:pt x="423" y="327"/>
                    <a:pt x="427" y="322"/>
                    <a:pt x="433" y="322"/>
                  </a:cubicBezTo>
                  <a:close/>
                  <a:moveTo>
                    <a:pt x="461" y="322"/>
                  </a:moveTo>
                  <a:cubicBezTo>
                    <a:pt x="467" y="322"/>
                    <a:pt x="471" y="327"/>
                    <a:pt x="471" y="332"/>
                  </a:cubicBezTo>
                  <a:cubicBezTo>
                    <a:pt x="471" y="338"/>
                    <a:pt x="467" y="343"/>
                    <a:pt x="461" y="343"/>
                  </a:cubicBezTo>
                  <a:cubicBezTo>
                    <a:pt x="455" y="343"/>
                    <a:pt x="451" y="338"/>
                    <a:pt x="451" y="332"/>
                  </a:cubicBezTo>
                  <a:cubicBezTo>
                    <a:pt x="451" y="327"/>
                    <a:pt x="455" y="322"/>
                    <a:pt x="461" y="322"/>
                  </a:cubicBezTo>
                  <a:close/>
                  <a:moveTo>
                    <a:pt x="489" y="322"/>
                  </a:moveTo>
                  <a:cubicBezTo>
                    <a:pt x="495" y="322"/>
                    <a:pt x="500" y="327"/>
                    <a:pt x="500" y="332"/>
                  </a:cubicBezTo>
                  <a:cubicBezTo>
                    <a:pt x="500" y="338"/>
                    <a:pt x="495" y="343"/>
                    <a:pt x="489" y="343"/>
                  </a:cubicBezTo>
                  <a:cubicBezTo>
                    <a:pt x="484" y="343"/>
                    <a:pt x="479" y="338"/>
                    <a:pt x="479" y="332"/>
                  </a:cubicBezTo>
                  <a:cubicBezTo>
                    <a:pt x="479" y="327"/>
                    <a:pt x="484" y="322"/>
                    <a:pt x="489" y="322"/>
                  </a:cubicBezTo>
                  <a:close/>
                  <a:moveTo>
                    <a:pt x="517" y="322"/>
                  </a:moveTo>
                  <a:cubicBezTo>
                    <a:pt x="523" y="322"/>
                    <a:pt x="528" y="327"/>
                    <a:pt x="528" y="332"/>
                  </a:cubicBezTo>
                  <a:cubicBezTo>
                    <a:pt x="528" y="338"/>
                    <a:pt x="523" y="343"/>
                    <a:pt x="517" y="343"/>
                  </a:cubicBezTo>
                  <a:cubicBezTo>
                    <a:pt x="512" y="343"/>
                    <a:pt x="507" y="338"/>
                    <a:pt x="507" y="332"/>
                  </a:cubicBezTo>
                  <a:cubicBezTo>
                    <a:pt x="507" y="327"/>
                    <a:pt x="512" y="322"/>
                    <a:pt x="517" y="322"/>
                  </a:cubicBezTo>
                  <a:close/>
                  <a:moveTo>
                    <a:pt x="546" y="322"/>
                  </a:moveTo>
                  <a:cubicBezTo>
                    <a:pt x="551" y="322"/>
                    <a:pt x="556" y="327"/>
                    <a:pt x="556" y="332"/>
                  </a:cubicBezTo>
                  <a:cubicBezTo>
                    <a:pt x="556" y="338"/>
                    <a:pt x="551" y="343"/>
                    <a:pt x="546" y="343"/>
                  </a:cubicBezTo>
                  <a:cubicBezTo>
                    <a:pt x="540" y="343"/>
                    <a:pt x="535" y="338"/>
                    <a:pt x="535" y="332"/>
                  </a:cubicBezTo>
                  <a:cubicBezTo>
                    <a:pt x="535" y="327"/>
                    <a:pt x="540" y="322"/>
                    <a:pt x="546" y="322"/>
                  </a:cubicBezTo>
                  <a:close/>
                  <a:moveTo>
                    <a:pt x="574" y="322"/>
                  </a:moveTo>
                  <a:cubicBezTo>
                    <a:pt x="580" y="322"/>
                    <a:pt x="584" y="327"/>
                    <a:pt x="584" y="332"/>
                  </a:cubicBezTo>
                  <a:cubicBezTo>
                    <a:pt x="584" y="338"/>
                    <a:pt x="580" y="343"/>
                    <a:pt x="574" y="343"/>
                  </a:cubicBezTo>
                  <a:cubicBezTo>
                    <a:pt x="568" y="343"/>
                    <a:pt x="564" y="338"/>
                    <a:pt x="564" y="332"/>
                  </a:cubicBezTo>
                  <a:cubicBezTo>
                    <a:pt x="564" y="327"/>
                    <a:pt x="568" y="322"/>
                    <a:pt x="574" y="322"/>
                  </a:cubicBezTo>
                  <a:close/>
                  <a:moveTo>
                    <a:pt x="602" y="322"/>
                  </a:moveTo>
                  <a:cubicBezTo>
                    <a:pt x="608" y="322"/>
                    <a:pt x="612" y="327"/>
                    <a:pt x="612" y="332"/>
                  </a:cubicBezTo>
                  <a:cubicBezTo>
                    <a:pt x="612" y="338"/>
                    <a:pt x="608" y="343"/>
                    <a:pt x="602" y="343"/>
                  </a:cubicBezTo>
                  <a:cubicBezTo>
                    <a:pt x="596" y="343"/>
                    <a:pt x="592" y="338"/>
                    <a:pt x="592" y="332"/>
                  </a:cubicBezTo>
                  <a:cubicBezTo>
                    <a:pt x="592" y="327"/>
                    <a:pt x="596" y="322"/>
                    <a:pt x="602" y="322"/>
                  </a:cubicBezTo>
                  <a:close/>
                  <a:moveTo>
                    <a:pt x="630" y="322"/>
                  </a:moveTo>
                  <a:cubicBezTo>
                    <a:pt x="636" y="322"/>
                    <a:pt x="641" y="327"/>
                    <a:pt x="641" y="332"/>
                  </a:cubicBezTo>
                  <a:cubicBezTo>
                    <a:pt x="641" y="338"/>
                    <a:pt x="636" y="343"/>
                    <a:pt x="630" y="343"/>
                  </a:cubicBezTo>
                  <a:cubicBezTo>
                    <a:pt x="625" y="343"/>
                    <a:pt x="620" y="338"/>
                    <a:pt x="620" y="332"/>
                  </a:cubicBezTo>
                  <a:cubicBezTo>
                    <a:pt x="620" y="327"/>
                    <a:pt x="625" y="322"/>
                    <a:pt x="630" y="322"/>
                  </a:cubicBezTo>
                  <a:close/>
                  <a:moveTo>
                    <a:pt x="658" y="322"/>
                  </a:moveTo>
                  <a:cubicBezTo>
                    <a:pt x="664" y="322"/>
                    <a:pt x="669" y="327"/>
                    <a:pt x="669" y="332"/>
                  </a:cubicBezTo>
                  <a:cubicBezTo>
                    <a:pt x="669" y="338"/>
                    <a:pt x="664" y="343"/>
                    <a:pt x="658" y="343"/>
                  </a:cubicBezTo>
                  <a:cubicBezTo>
                    <a:pt x="653" y="343"/>
                    <a:pt x="648" y="338"/>
                    <a:pt x="648" y="332"/>
                  </a:cubicBezTo>
                  <a:cubicBezTo>
                    <a:pt x="648" y="327"/>
                    <a:pt x="653" y="322"/>
                    <a:pt x="658" y="322"/>
                  </a:cubicBezTo>
                  <a:close/>
                  <a:moveTo>
                    <a:pt x="687" y="322"/>
                  </a:moveTo>
                  <a:cubicBezTo>
                    <a:pt x="692" y="322"/>
                    <a:pt x="697" y="327"/>
                    <a:pt x="697" y="332"/>
                  </a:cubicBezTo>
                  <a:cubicBezTo>
                    <a:pt x="697" y="338"/>
                    <a:pt x="692" y="343"/>
                    <a:pt x="687" y="343"/>
                  </a:cubicBezTo>
                  <a:cubicBezTo>
                    <a:pt x="681" y="343"/>
                    <a:pt x="676" y="338"/>
                    <a:pt x="676" y="332"/>
                  </a:cubicBezTo>
                  <a:cubicBezTo>
                    <a:pt x="676" y="327"/>
                    <a:pt x="681" y="322"/>
                    <a:pt x="687" y="322"/>
                  </a:cubicBezTo>
                  <a:close/>
                  <a:moveTo>
                    <a:pt x="715" y="322"/>
                  </a:moveTo>
                  <a:cubicBezTo>
                    <a:pt x="721" y="322"/>
                    <a:pt x="725" y="327"/>
                    <a:pt x="725" y="332"/>
                  </a:cubicBezTo>
                  <a:cubicBezTo>
                    <a:pt x="725" y="338"/>
                    <a:pt x="721" y="343"/>
                    <a:pt x="715" y="343"/>
                  </a:cubicBezTo>
                  <a:cubicBezTo>
                    <a:pt x="709" y="343"/>
                    <a:pt x="705" y="338"/>
                    <a:pt x="705" y="332"/>
                  </a:cubicBezTo>
                  <a:cubicBezTo>
                    <a:pt x="705" y="327"/>
                    <a:pt x="709" y="322"/>
                    <a:pt x="715" y="322"/>
                  </a:cubicBezTo>
                  <a:close/>
                  <a:moveTo>
                    <a:pt x="743" y="322"/>
                  </a:moveTo>
                  <a:cubicBezTo>
                    <a:pt x="749" y="322"/>
                    <a:pt x="753" y="327"/>
                    <a:pt x="753" y="332"/>
                  </a:cubicBezTo>
                  <a:cubicBezTo>
                    <a:pt x="753" y="338"/>
                    <a:pt x="749" y="343"/>
                    <a:pt x="743" y="343"/>
                  </a:cubicBezTo>
                  <a:cubicBezTo>
                    <a:pt x="737" y="343"/>
                    <a:pt x="733" y="338"/>
                    <a:pt x="733" y="332"/>
                  </a:cubicBezTo>
                  <a:cubicBezTo>
                    <a:pt x="733" y="327"/>
                    <a:pt x="737" y="322"/>
                    <a:pt x="743" y="322"/>
                  </a:cubicBezTo>
                  <a:close/>
                  <a:moveTo>
                    <a:pt x="771" y="322"/>
                  </a:moveTo>
                  <a:cubicBezTo>
                    <a:pt x="777" y="322"/>
                    <a:pt x="782" y="327"/>
                    <a:pt x="782" y="332"/>
                  </a:cubicBezTo>
                  <a:cubicBezTo>
                    <a:pt x="782" y="338"/>
                    <a:pt x="777" y="343"/>
                    <a:pt x="771" y="343"/>
                  </a:cubicBezTo>
                  <a:cubicBezTo>
                    <a:pt x="766" y="343"/>
                    <a:pt x="761" y="338"/>
                    <a:pt x="761" y="332"/>
                  </a:cubicBezTo>
                  <a:cubicBezTo>
                    <a:pt x="761" y="327"/>
                    <a:pt x="766" y="322"/>
                    <a:pt x="771" y="322"/>
                  </a:cubicBezTo>
                  <a:close/>
                  <a:moveTo>
                    <a:pt x="799" y="322"/>
                  </a:moveTo>
                  <a:cubicBezTo>
                    <a:pt x="805" y="322"/>
                    <a:pt x="810" y="327"/>
                    <a:pt x="810" y="332"/>
                  </a:cubicBezTo>
                  <a:cubicBezTo>
                    <a:pt x="810" y="338"/>
                    <a:pt x="805" y="343"/>
                    <a:pt x="799" y="343"/>
                  </a:cubicBezTo>
                  <a:cubicBezTo>
                    <a:pt x="794" y="343"/>
                    <a:pt x="789" y="338"/>
                    <a:pt x="789" y="332"/>
                  </a:cubicBezTo>
                  <a:cubicBezTo>
                    <a:pt x="789" y="327"/>
                    <a:pt x="794" y="322"/>
                    <a:pt x="799" y="322"/>
                  </a:cubicBezTo>
                  <a:close/>
                  <a:moveTo>
                    <a:pt x="38" y="349"/>
                  </a:moveTo>
                  <a:cubicBezTo>
                    <a:pt x="44" y="349"/>
                    <a:pt x="49" y="353"/>
                    <a:pt x="49" y="359"/>
                  </a:cubicBezTo>
                  <a:cubicBezTo>
                    <a:pt x="49" y="365"/>
                    <a:pt x="44" y="369"/>
                    <a:pt x="38" y="369"/>
                  </a:cubicBezTo>
                  <a:cubicBezTo>
                    <a:pt x="33" y="369"/>
                    <a:pt x="28" y="365"/>
                    <a:pt x="28" y="359"/>
                  </a:cubicBezTo>
                  <a:cubicBezTo>
                    <a:pt x="28" y="353"/>
                    <a:pt x="33" y="349"/>
                    <a:pt x="38" y="349"/>
                  </a:cubicBezTo>
                  <a:close/>
                  <a:moveTo>
                    <a:pt x="66" y="349"/>
                  </a:moveTo>
                  <a:cubicBezTo>
                    <a:pt x="72" y="349"/>
                    <a:pt x="77" y="353"/>
                    <a:pt x="77" y="359"/>
                  </a:cubicBezTo>
                  <a:cubicBezTo>
                    <a:pt x="77" y="365"/>
                    <a:pt x="72" y="369"/>
                    <a:pt x="66" y="369"/>
                  </a:cubicBezTo>
                  <a:cubicBezTo>
                    <a:pt x="61" y="369"/>
                    <a:pt x="56" y="365"/>
                    <a:pt x="56" y="359"/>
                  </a:cubicBezTo>
                  <a:cubicBezTo>
                    <a:pt x="56" y="353"/>
                    <a:pt x="61" y="349"/>
                    <a:pt x="66" y="349"/>
                  </a:cubicBezTo>
                  <a:close/>
                  <a:moveTo>
                    <a:pt x="95" y="349"/>
                  </a:moveTo>
                  <a:cubicBezTo>
                    <a:pt x="100" y="349"/>
                    <a:pt x="105" y="353"/>
                    <a:pt x="105" y="359"/>
                  </a:cubicBezTo>
                  <a:cubicBezTo>
                    <a:pt x="105" y="365"/>
                    <a:pt x="100" y="369"/>
                    <a:pt x="95" y="369"/>
                  </a:cubicBezTo>
                  <a:cubicBezTo>
                    <a:pt x="89" y="369"/>
                    <a:pt x="84" y="365"/>
                    <a:pt x="84" y="359"/>
                  </a:cubicBezTo>
                  <a:cubicBezTo>
                    <a:pt x="84" y="353"/>
                    <a:pt x="89" y="349"/>
                    <a:pt x="95" y="349"/>
                  </a:cubicBezTo>
                  <a:close/>
                  <a:moveTo>
                    <a:pt x="123" y="349"/>
                  </a:moveTo>
                  <a:cubicBezTo>
                    <a:pt x="128" y="349"/>
                    <a:pt x="133" y="353"/>
                    <a:pt x="133" y="359"/>
                  </a:cubicBezTo>
                  <a:cubicBezTo>
                    <a:pt x="133" y="365"/>
                    <a:pt x="128" y="369"/>
                    <a:pt x="123" y="369"/>
                  </a:cubicBezTo>
                  <a:cubicBezTo>
                    <a:pt x="117" y="369"/>
                    <a:pt x="112" y="365"/>
                    <a:pt x="112" y="359"/>
                  </a:cubicBezTo>
                  <a:cubicBezTo>
                    <a:pt x="112" y="353"/>
                    <a:pt x="117" y="349"/>
                    <a:pt x="123" y="349"/>
                  </a:cubicBezTo>
                  <a:close/>
                  <a:moveTo>
                    <a:pt x="151" y="349"/>
                  </a:moveTo>
                  <a:cubicBezTo>
                    <a:pt x="157" y="349"/>
                    <a:pt x="161" y="353"/>
                    <a:pt x="161" y="359"/>
                  </a:cubicBezTo>
                  <a:cubicBezTo>
                    <a:pt x="161" y="365"/>
                    <a:pt x="157" y="369"/>
                    <a:pt x="151" y="369"/>
                  </a:cubicBezTo>
                  <a:cubicBezTo>
                    <a:pt x="145" y="369"/>
                    <a:pt x="141" y="365"/>
                    <a:pt x="141" y="359"/>
                  </a:cubicBezTo>
                  <a:cubicBezTo>
                    <a:pt x="141" y="353"/>
                    <a:pt x="145" y="349"/>
                    <a:pt x="151" y="349"/>
                  </a:cubicBezTo>
                  <a:close/>
                  <a:moveTo>
                    <a:pt x="179" y="349"/>
                  </a:moveTo>
                  <a:cubicBezTo>
                    <a:pt x="185" y="349"/>
                    <a:pt x="190" y="353"/>
                    <a:pt x="190" y="359"/>
                  </a:cubicBezTo>
                  <a:cubicBezTo>
                    <a:pt x="190" y="365"/>
                    <a:pt x="185" y="369"/>
                    <a:pt x="179" y="369"/>
                  </a:cubicBezTo>
                  <a:cubicBezTo>
                    <a:pt x="173" y="369"/>
                    <a:pt x="169" y="365"/>
                    <a:pt x="169" y="359"/>
                  </a:cubicBezTo>
                  <a:cubicBezTo>
                    <a:pt x="169" y="353"/>
                    <a:pt x="173" y="349"/>
                    <a:pt x="179" y="349"/>
                  </a:cubicBezTo>
                  <a:close/>
                  <a:moveTo>
                    <a:pt x="207" y="349"/>
                  </a:moveTo>
                  <a:cubicBezTo>
                    <a:pt x="213" y="349"/>
                    <a:pt x="218" y="353"/>
                    <a:pt x="218" y="359"/>
                  </a:cubicBezTo>
                  <a:cubicBezTo>
                    <a:pt x="218" y="365"/>
                    <a:pt x="213" y="369"/>
                    <a:pt x="207" y="369"/>
                  </a:cubicBezTo>
                  <a:cubicBezTo>
                    <a:pt x="202" y="369"/>
                    <a:pt x="197" y="365"/>
                    <a:pt x="197" y="359"/>
                  </a:cubicBezTo>
                  <a:cubicBezTo>
                    <a:pt x="197" y="353"/>
                    <a:pt x="202" y="349"/>
                    <a:pt x="207" y="349"/>
                  </a:cubicBezTo>
                  <a:close/>
                  <a:moveTo>
                    <a:pt x="236" y="349"/>
                  </a:moveTo>
                  <a:cubicBezTo>
                    <a:pt x="241" y="349"/>
                    <a:pt x="246" y="353"/>
                    <a:pt x="246" y="359"/>
                  </a:cubicBezTo>
                  <a:cubicBezTo>
                    <a:pt x="246" y="365"/>
                    <a:pt x="241" y="369"/>
                    <a:pt x="236" y="369"/>
                  </a:cubicBezTo>
                  <a:cubicBezTo>
                    <a:pt x="230" y="369"/>
                    <a:pt x="225" y="365"/>
                    <a:pt x="225" y="359"/>
                  </a:cubicBezTo>
                  <a:cubicBezTo>
                    <a:pt x="225" y="353"/>
                    <a:pt x="230" y="349"/>
                    <a:pt x="236" y="349"/>
                  </a:cubicBezTo>
                  <a:close/>
                  <a:moveTo>
                    <a:pt x="264" y="349"/>
                  </a:moveTo>
                  <a:cubicBezTo>
                    <a:pt x="269" y="349"/>
                    <a:pt x="274" y="353"/>
                    <a:pt x="274" y="359"/>
                  </a:cubicBezTo>
                  <a:cubicBezTo>
                    <a:pt x="274" y="365"/>
                    <a:pt x="269" y="369"/>
                    <a:pt x="264" y="369"/>
                  </a:cubicBezTo>
                  <a:cubicBezTo>
                    <a:pt x="258" y="369"/>
                    <a:pt x="253" y="365"/>
                    <a:pt x="253" y="359"/>
                  </a:cubicBezTo>
                  <a:cubicBezTo>
                    <a:pt x="253" y="353"/>
                    <a:pt x="258" y="349"/>
                    <a:pt x="264" y="349"/>
                  </a:cubicBezTo>
                  <a:close/>
                  <a:moveTo>
                    <a:pt x="292" y="349"/>
                  </a:moveTo>
                  <a:cubicBezTo>
                    <a:pt x="298" y="349"/>
                    <a:pt x="302" y="353"/>
                    <a:pt x="302" y="359"/>
                  </a:cubicBezTo>
                  <a:cubicBezTo>
                    <a:pt x="302" y="365"/>
                    <a:pt x="298" y="369"/>
                    <a:pt x="292" y="369"/>
                  </a:cubicBezTo>
                  <a:cubicBezTo>
                    <a:pt x="286" y="369"/>
                    <a:pt x="282" y="365"/>
                    <a:pt x="282" y="359"/>
                  </a:cubicBezTo>
                  <a:cubicBezTo>
                    <a:pt x="282" y="353"/>
                    <a:pt x="286" y="349"/>
                    <a:pt x="292" y="349"/>
                  </a:cubicBezTo>
                  <a:close/>
                  <a:moveTo>
                    <a:pt x="320" y="349"/>
                  </a:moveTo>
                  <a:cubicBezTo>
                    <a:pt x="326" y="349"/>
                    <a:pt x="330" y="353"/>
                    <a:pt x="330" y="359"/>
                  </a:cubicBezTo>
                  <a:cubicBezTo>
                    <a:pt x="330" y="365"/>
                    <a:pt x="326" y="369"/>
                    <a:pt x="320" y="369"/>
                  </a:cubicBezTo>
                  <a:cubicBezTo>
                    <a:pt x="314" y="369"/>
                    <a:pt x="310" y="365"/>
                    <a:pt x="310" y="359"/>
                  </a:cubicBezTo>
                  <a:cubicBezTo>
                    <a:pt x="310" y="353"/>
                    <a:pt x="314" y="349"/>
                    <a:pt x="320" y="349"/>
                  </a:cubicBezTo>
                  <a:close/>
                  <a:moveTo>
                    <a:pt x="348" y="349"/>
                  </a:moveTo>
                  <a:cubicBezTo>
                    <a:pt x="354" y="349"/>
                    <a:pt x="359" y="353"/>
                    <a:pt x="359" y="359"/>
                  </a:cubicBezTo>
                  <a:cubicBezTo>
                    <a:pt x="359" y="365"/>
                    <a:pt x="354" y="369"/>
                    <a:pt x="348" y="369"/>
                  </a:cubicBezTo>
                  <a:cubicBezTo>
                    <a:pt x="343" y="369"/>
                    <a:pt x="338" y="365"/>
                    <a:pt x="338" y="359"/>
                  </a:cubicBezTo>
                  <a:cubicBezTo>
                    <a:pt x="338" y="353"/>
                    <a:pt x="343" y="349"/>
                    <a:pt x="348" y="349"/>
                  </a:cubicBezTo>
                  <a:close/>
                  <a:moveTo>
                    <a:pt x="377" y="349"/>
                  </a:moveTo>
                  <a:cubicBezTo>
                    <a:pt x="382" y="349"/>
                    <a:pt x="387" y="353"/>
                    <a:pt x="387" y="359"/>
                  </a:cubicBezTo>
                  <a:cubicBezTo>
                    <a:pt x="387" y="365"/>
                    <a:pt x="382" y="369"/>
                    <a:pt x="377" y="369"/>
                  </a:cubicBezTo>
                  <a:cubicBezTo>
                    <a:pt x="371" y="369"/>
                    <a:pt x="366" y="365"/>
                    <a:pt x="366" y="359"/>
                  </a:cubicBezTo>
                  <a:cubicBezTo>
                    <a:pt x="366" y="353"/>
                    <a:pt x="371" y="349"/>
                    <a:pt x="377" y="349"/>
                  </a:cubicBezTo>
                  <a:close/>
                  <a:moveTo>
                    <a:pt x="405" y="349"/>
                  </a:moveTo>
                  <a:cubicBezTo>
                    <a:pt x="410" y="349"/>
                    <a:pt x="415" y="353"/>
                    <a:pt x="415" y="359"/>
                  </a:cubicBezTo>
                  <a:cubicBezTo>
                    <a:pt x="415" y="365"/>
                    <a:pt x="410" y="369"/>
                    <a:pt x="405" y="369"/>
                  </a:cubicBezTo>
                  <a:cubicBezTo>
                    <a:pt x="399" y="369"/>
                    <a:pt x="394" y="365"/>
                    <a:pt x="394" y="359"/>
                  </a:cubicBezTo>
                  <a:cubicBezTo>
                    <a:pt x="394" y="353"/>
                    <a:pt x="399" y="349"/>
                    <a:pt x="405" y="349"/>
                  </a:cubicBezTo>
                  <a:close/>
                  <a:moveTo>
                    <a:pt x="433" y="349"/>
                  </a:moveTo>
                  <a:cubicBezTo>
                    <a:pt x="439" y="349"/>
                    <a:pt x="443" y="353"/>
                    <a:pt x="443" y="359"/>
                  </a:cubicBezTo>
                  <a:cubicBezTo>
                    <a:pt x="443" y="365"/>
                    <a:pt x="439" y="369"/>
                    <a:pt x="433" y="369"/>
                  </a:cubicBezTo>
                  <a:cubicBezTo>
                    <a:pt x="427" y="369"/>
                    <a:pt x="423" y="365"/>
                    <a:pt x="423" y="359"/>
                  </a:cubicBezTo>
                  <a:cubicBezTo>
                    <a:pt x="423" y="353"/>
                    <a:pt x="427" y="349"/>
                    <a:pt x="433" y="349"/>
                  </a:cubicBezTo>
                  <a:close/>
                  <a:moveTo>
                    <a:pt x="461" y="349"/>
                  </a:moveTo>
                  <a:cubicBezTo>
                    <a:pt x="467" y="349"/>
                    <a:pt x="471" y="353"/>
                    <a:pt x="471" y="359"/>
                  </a:cubicBezTo>
                  <a:cubicBezTo>
                    <a:pt x="471" y="365"/>
                    <a:pt x="467" y="369"/>
                    <a:pt x="461" y="369"/>
                  </a:cubicBezTo>
                  <a:cubicBezTo>
                    <a:pt x="455" y="369"/>
                    <a:pt x="451" y="365"/>
                    <a:pt x="451" y="359"/>
                  </a:cubicBezTo>
                  <a:cubicBezTo>
                    <a:pt x="451" y="353"/>
                    <a:pt x="455" y="349"/>
                    <a:pt x="461" y="349"/>
                  </a:cubicBezTo>
                  <a:close/>
                  <a:moveTo>
                    <a:pt x="489" y="349"/>
                  </a:moveTo>
                  <a:cubicBezTo>
                    <a:pt x="495" y="349"/>
                    <a:pt x="500" y="353"/>
                    <a:pt x="500" y="359"/>
                  </a:cubicBezTo>
                  <a:cubicBezTo>
                    <a:pt x="500" y="365"/>
                    <a:pt x="495" y="369"/>
                    <a:pt x="489" y="369"/>
                  </a:cubicBezTo>
                  <a:cubicBezTo>
                    <a:pt x="484" y="369"/>
                    <a:pt x="479" y="365"/>
                    <a:pt x="479" y="359"/>
                  </a:cubicBezTo>
                  <a:cubicBezTo>
                    <a:pt x="479" y="353"/>
                    <a:pt x="484" y="349"/>
                    <a:pt x="489" y="349"/>
                  </a:cubicBezTo>
                  <a:close/>
                  <a:moveTo>
                    <a:pt x="517" y="349"/>
                  </a:moveTo>
                  <a:cubicBezTo>
                    <a:pt x="523" y="349"/>
                    <a:pt x="528" y="353"/>
                    <a:pt x="528" y="359"/>
                  </a:cubicBezTo>
                  <a:cubicBezTo>
                    <a:pt x="528" y="365"/>
                    <a:pt x="523" y="369"/>
                    <a:pt x="517" y="369"/>
                  </a:cubicBezTo>
                  <a:cubicBezTo>
                    <a:pt x="512" y="369"/>
                    <a:pt x="507" y="365"/>
                    <a:pt x="507" y="359"/>
                  </a:cubicBezTo>
                  <a:cubicBezTo>
                    <a:pt x="507" y="353"/>
                    <a:pt x="512" y="349"/>
                    <a:pt x="517" y="349"/>
                  </a:cubicBezTo>
                  <a:close/>
                  <a:moveTo>
                    <a:pt x="546" y="349"/>
                  </a:moveTo>
                  <a:cubicBezTo>
                    <a:pt x="551" y="349"/>
                    <a:pt x="556" y="353"/>
                    <a:pt x="556" y="359"/>
                  </a:cubicBezTo>
                  <a:cubicBezTo>
                    <a:pt x="556" y="365"/>
                    <a:pt x="551" y="369"/>
                    <a:pt x="546" y="369"/>
                  </a:cubicBezTo>
                  <a:cubicBezTo>
                    <a:pt x="540" y="369"/>
                    <a:pt x="535" y="365"/>
                    <a:pt x="535" y="359"/>
                  </a:cubicBezTo>
                  <a:cubicBezTo>
                    <a:pt x="535" y="353"/>
                    <a:pt x="540" y="349"/>
                    <a:pt x="546" y="349"/>
                  </a:cubicBezTo>
                  <a:close/>
                  <a:moveTo>
                    <a:pt x="574" y="349"/>
                  </a:moveTo>
                  <a:cubicBezTo>
                    <a:pt x="580" y="349"/>
                    <a:pt x="584" y="353"/>
                    <a:pt x="584" y="359"/>
                  </a:cubicBezTo>
                  <a:cubicBezTo>
                    <a:pt x="584" y="365"/>
                    <a:pt x="580" y="369"/>
                    <a:pt x="574" y="369"/>
                  </a:cubicBezTo>
                  <a:cubicBezTo>
                    <a:pt x="568" y="369"/>
                    <a:pt x="564" y="365"/>
                    <a:pt x="564" y="359"/>
                  </a:cubicBezTo>
                  <a:cubicBezTo>
                    <a:pt x="564" y="353"/>
                    <a:pt x="568" y="349"/>
                    <a:pt x="574" y="349"/>
                  </a:cubicBezTo>
                  <a:close/>
                  <a:moveTo>
                    <a:pt x="602" y="349"/>
                  </a:moveTo>
                  <a:cubicBezTo>
                    <a:pt x="608" y="349"/>
                    <a:pt x="612" y="353"/>
                    <a:pt x="612" y="359"/>
                  </a:cubicBezTo>
                  <a:cubicBezTo>
                    <a:pt x="612" y="365"/>
                    <a:pt x="608" y="369"/>
                    <a:pt x="602" y="369"/>
                  </a:cubicBezTo>
                  <a:cubicBezTo>
                    <a:pt x="596" y="369"/>
                    <a:pt x="592" y="365"/>
                    <a:pt x="592" y="359"/>
                  </a:cubicBezTo>
                  <a:cubicBezTo>
                    <a:pt x="592" y="353"/>
                    <a:pt x="596" y="349"/>
                    <a:pt x="602" y="349"/>
                  </a:cubicBezTo>
                  <a:close/>
                  <a:moveTo>
                    <a:pt x="630" y="349"/>
                  </a:moveTo>
                  <a:cubicBezTo>
                    <a:pt x="636" y="349"/>
                    <a:pt x="641" y="353"/>
                    <a:pt x="641" y="359"/>
                  </a:cubicBezTo>
                  <a:cubicBezTo>
                    <a:pt x="641" y="365"/>
                    <a:pt x="636" y="369"/>
                    <a:pt x="630" y="369"/>
                  </a:cubicBezTo>
                  <a:cubicBezTo>
                    <a:pt x="625" y="369"/>
                    <a:pt x="620" y="365"/>
                    <a:pt x="620" y="359"/>
                  </a:cubicBezTo>
                  <a:cubicBezTo>
                    <a:pt x="620" y="353"/>
                    <a:pt x="625" y="349"/>
                    <a:pt x="630" y="349"/>
                  </a:cubicBezTo>
                  <a:close/>
                  <a:moveTo>
                    <a:pt x="658" y="349"/>
                  </a:moveTo>
                  <a:cubicBezTo>
                    <a:pt x="664" y="349"/>
                    <a:pt x="669" y="353"/>
                    <a:pt x="669" y="359"/>
                  </a:cubicBezTo>
                  <a:cubicBezTo>
                    <a:pt x="669" y="365"/>
                    <a:pt x="664" y="369"/>
                    <a:pt x="658" y="369"/>
                  </a:cubicBezTo>
                  <a:cubicBezTo>
                    <a:pt x="653" y="369"/>
                    <a:pt x="648" y="365"/>
                    <a:pt x="648" y="359"/>
                  </a:cubicBezTo>
                  <a:cubicBezTo>
                    <a:pt x="648" y="353"/>
                    <a:pt x="653" y="349"/>
                    <a:pt x="658" y="349"/>
                  </a:cubicBezTo>
                  <a:close/>
                  <a:moveTo>
                    <a:pt x="687" y="349"/>
                  </a:moveTo>
                  <a:cubicBezTo>
                    <a:pt x="692" y="349"/>
                    <a:pt x="697" y="353"/>
                    <a:pt x="697" y="359"/>
                  </a:cubicBezTo>
                  <a:cubicBezTo>
                    <a:pt x="697" y="365"/>
                    <a:pt x="692" y="369"/>
                    <a:pt x="687" y="369"/>
                  </a:cubicBezTo>
                  <a:cubicBezTo>
                    <a:pt x="681" y="369"/>
                    <a:pt x="676" y="365"/>
                    <a:pt x="676" y="359"/>
                  </a:cubicBezTo>
                  <a:cubicBezTo>
                    <a:pt x="676" y="353"/>
                    <a:pt x="681" y="349"/>
                    <a:pt x="687" y="349"/>
                  </a:cubicBezTo>
                  <a:close/>
                  <a:moveTo>
                    <a:pt x="743" y="349"/>
                  </a:moveTo>
                  <a:cubicBezTo>
                    <a:pt x="749" y="349"/>
                    <a:pt x="753" y="353"/>
                    <a:pt x="753" y="359"/>
                  </a:cubicBezTo>
                  <a:cubicBezTo>
                    <a:pt x="753" y="365"/>
                    <a:pt x="749" y="369"/>
                    <a:pt x="743" y="369"/>
                  </a:cubicBezTo>
                  <a:cubicBezTo>
                    <a:pt x="737" y="369"/>
                    <a:pt x="733" y="365"/>
                    <a:pt x="733" y="359"/>
                  </a:cubicBezTo>
                  <a:cubicBezTo>
                    <a:pt x="733" y="353"/>
                    <a:pt x="737" y="349"/>
                    <a:pt x="743" y="349"/>
                  </a:cubicBezTo>
                  <a:close/>
                  <a:moveTo>
                    <a:pt x="771" y="349"/>
                  </a:moveTo>
                  <a:cubicBezTo>
                    <a:pt x="777" y="349"/>
                    <a:pt x="782" y="353"/>
                    <a:pt x="782" y="359"/>
                  </a:cubicBezTo>
                  <a:cubicBezTo>
                    <a:pt x="782" y="365"/>
                    <a:pt x="777" y="369"/>
                    <a:pt x="771" y="369"/>
                  </a:cubicBezTo>
                  <a:cubicBezTo>
                    <a:pt x="766" y="369"/>
                    <a:pt x="761" y="365"/>
                    <a:pt x="761" y="359"/>
                  </a:cubicBezTo>
                  <a:cubicBezTo>
                    <a:pt x="761" y="353"/>
                    <a:pt x="766" y="349"/>
                    <a:pt x="771" y="349"/>
                  </a:cubicBezTo>
                  <a:close/>
                  <a:moveTo>
                    <a:pt x="38" y="376"/>
                  </a:moveTo>
                  <a:cubicBezTo>
                    <a:pt x="44" y="376"/>
                    <a:pt x="49" y="380"/>
                    <a:pt x="49" y="386"/>
                  </a:cubicBezTo>
                  <a:cubicBezTo>
                    <a:pt x="49" y="392"/>
                    <a:pt x="44" y="396"/>
                    <a:pt x="38" y="396"/>
                  </a:cubicBezTo>
                  <a:cubicBezTo>
                    <a:pt x="33" y="396"/>
                    <a:pt x="28" y="392"/>
                    <a:pt x="28" y="386"/>
                  </a:cubicBezTo>
                  <a:cubicBezTo>
                    <a:pt x="28" y="380"/>
                    <a:pt x="33" y="376"/>
                    <a:pt x="38" y="376"/>
                  </a:cubicBezTo>
                  <a:close/>
                  <a:moveTo>
                    <a:pt x="66" y="376"/>
                  </a:moveTo>
                  <a:cubicBezTo>
                    <a:pt x="72" y="376"/>
                    <a:pt x="77" y="380"/>
                    <a:pt x="77" y="386"/>
                  </a:cubicBezTo>
                  <a:cubicBezTo>
                    <a:pt x="77" y="392"/>
                    <a:pt x="72" y="396"/>
                    <a:pt x="66" y="396"/>
                  </a:cubicBezTo>
                  <a:cubicBezTo>
                    <a:pt x="61" y="396"/>
                    <a:pt x="56" y="392"/>
                    <a:pt x="56" y="386"/>
                  </a:cubicBezTo>
                  <a:cubicBezTo>
                    <a:pt x="56" y="380"/>
                    <a:pt x="61" y="376"/>
                    <a:pt x="66" y="376"/>
                  </a:cubicBezTo>
                  <a:close/>
                  <a:moveTo>
                    <a:pt x="95" y="376"/>
                  </a:moveTo>
                  <a:cubicBezTo>
                    <a:pt x="100" y="376"/>
                    <a:pt x="105" y="380"/>
                    <a:pt x="105" y="386"/>
                  </a:cubicBezTo>
                  <a:cubicBezTo>
                    <a:pt x="105" y="392"/>
                    <a:pt x="100" y="396"/>
                    <a:pt x="95" y="396"/>
                  </a:cubicBezTo>
                  <a:cubicBezTo>
                    <a:pt x="89" y="396"/>
                    <a:pt x="84" y="392"/>
                    <a:pt x="84" y="386"/>
                  </a:cubicBezTo>
                  <a:cubicBezTo>
                    <a:pt x="84" y="380"/>
                    <a:pt x="89" y="376"/>
                    <a:pt x="95" y="376"/>
                  </a:cubicBezTo>
                  <a:close/>
                  <a:moveTo>
                    <a:pt x="123" y="376"/>
                  </a:moveTo>
                  <a:cubicBezTo>
                    <a:pt x="128" y="376"/>
                    <a:pt x="133" y="380"/>
                    <a:pt x="133" y="386"/>
                  </a:cubicBezTo>
                  <a:cubicBezTo>
                    <a:pt x="133" y="392"/>
                    <a:pt x="128" y="396"/>
                    <a:pt x="123" y="396"/>
                  </a:cubicBezTo>
                  <a:cubicBezTo>
                    <a:pt x="117" y="396"/>
                    <a:pt x="112" y="392"/>
                    <a:pt x="112" y="386"/>
                  </a:cubicBezTo>
                  <a:cubicBezTo>
                    <a:pt x="112" y="380"/>
                    <a:pt x="117" y="376"/>
                    <a:pt x="123" y="376"/>
                  </a:cubicBezTo>
                  <a:close/>
                  <a:moveTo>
                    <a:pt x="151" y="376"/>
                  </a:moveTo>
                  <a:cubicBezTo>
                    <a:pt x="157" y="376"/>
                    <a:pt x="161" y="380"/>
                    <a:pt x="161" y="386"/>
                  </a:cubicBezTo>
                  <a:cubicBezTo>
                    <a:pt x="161" y="392"/>
                    <a:pt x="157" y="396"/>
                    <a:pt x="151" y="396"/>
                  </a:cubicBezTo>
                  <a:cubicBezTo>
                    <a:pt x="145" y="396"/>
                    <a:pt x="141" y="392"/>
                    <a:pt x="141" y="386"/>
                  </a:cubicBezTo>
                  <a:cubicBezTo>
                    <a:pt x="141" y="380"/>
                    <a:pt x="145" y="376"/>
                    <a:pt x="151" y="376"/>
                  </a:cubicBezTo>
                  <a:close/>
                  <a:moveTo>
                    <a:pt x="179" y="376"/>
                  </a:moveTo>
                  <a:cubicBezTo>
                    <a:pt x="185" y="376"/>
                    <a:pt x="190" y="380"/>
                    <a:pt x="190" y="386"/>
                  </a:cubicBezTo>
                  <a:cubicBezTo>
                    <a:pt x="190" y="392"/>
                    <a:pt x="185" y="396"/>
                    <a:pt x="179" y="396"/>
                  </a:cubicBezTo>
                  <a:cubicBezTo>
                    <a:pt x="173" y="396"/>
                    <a:pt x="169" y="392"/>
                    <a:pt x="169" y="386"/>
                  </a:cubicBezTo>
                  <a:cubicBezTo>
                    <a:pt x="169" y="380"/>
                    <a:pt x="173" y="376"/>
                    <a:pt x="179" y="376"/>
                  </a:cubicBezTo>
                  <a:close/>
                  <a:moveTo>
                    <a:pt x="207" y="376"/>
                  </a:moveTo>
                  <a:cubicBezTo>
                    <a:pt x="213" y="376"/>
                    <a:pt x="218" y="380"/>
                    <a:pt x="218" y="386"/>
                  </a:cubicBezTo>
                  <a:cubicBezTo>
                    <a:pt x="218" y="392"/>
                    <a:pt x="213" y="396"/>
                    <a:pt x="207" y="396"/>
                  </a:cubicBezTo>
                  <a:cubicBezTo>
                    <a:pt x="202" y="396"/>
                    <a:pt x="197" y="392"/>
                    <a:pt x="197" y="386"/>
                  </a:cubicBezTo>
                  <a:cubicBezTo>
                    <a:pt x="197" y="380"/>
                    <a:pt x="202" y="376"/>
                    <a:pt x="207" y="376"/>
                  </a:cubicBezTo>
                  <a:close/>
                  <a:moveTo>
                    <a:pt x="236" y="376"/>
                  </a:moveTo>
                  <a:cubicBezTo>
                    <a:pt x="241" y="376"/>
                    <a:pt x="246" y="380"/>
                    <a:pt x="246" y="386"/>
                  </a:cubicBezTo>
                  <a:cubicBezTo>
                    <a:pt x="246" y="392"/>
                    <a:pt x="241" y="396"/>
                    <a:pt x="236" y="396"/>
                  </a:cubicBezTo>
                  <a:cubicBezTo>
                    <a:pt x="230" y="396"/>
                    <a:pt x="225" y="392"/>
                    <a:pt x="225" y="386"/>
                  </a:cubicBezTo>
                  <a:cubicBezTo>
                    <a:pt x="225" y="380"/>
                    <a:pt x="230" y="376"/>
                    <a:pt x="236" y="376"/>
                  </a:cubicBezTo>
                  <a:close/>
                  <a:moveTo>
                    <a:pt x="264" y="376"/>
                  </a:moveTo>
                  <a:cubicBezTo>
                    <a:pt x="269" y="376"/>
                    <a:pt x="274" y="380"/>
                    <a:pt x="274" y="386"/>
                  </a:cubicBezTo>
                  <a:cubicBezTo>
                    <a:pt x="274" y="392"/>
                    <a:pt x="269" y="396"/>
                    <a:pt x="264" y="396"/>
                  </a:cubicBezTo>
                  <a:cubicBezTo>
                    <a:pt x="258" y="396"/>
                    <a:pt x="253" y="392"/>
                    <a:pt x="253" y="386"/>
                  </a:cubicBezTo>
                  <a:cubicBezTo>
                    <a:pt x="253" y="380"/>
                    <a:pt x="258" y="376"/>
                    <a:pt x="264" y="376"/>
                  </a:cubicBezTo>
                  <a:close/>
                  <a:moveTo>
                    <a:pt x="292" y="376"/>
                  </a:moveTo>
                  <a:cubicBezTo>
                    <a:pt x="298" y="376"/>
                    <a:pt x="302" y="380"/>
                    <a:pt x="302" y="386"/>
                  </a:cubicBezTo>
                  <a:cubicBezTo>
                    <a:pt x="302" y="392"/>
                    <a:pt x="298" y="396"/>
                    <a:pt x="292" y="396"/>
                  </a:cubicBezTo>
                  <a:cubicBezTo>
                    <a:pt x="286" y="396"/>
                    <a:pt x="282" y="392"/>
                    <a:pt x="282" y="386"/>
                  </a:cubicBezTo>
                  <a:cubicBezTo>
                    <a:pt x="282" y="380"/>
                    <a:pt x="286" y="376"/>
                    <a:pt x="292" y="376"/>
                  </a:cubicBezTo>
                  <a:close/>
                  <a:moveTo>
                    <a:pt x="320" y="376"/>
                  </a:moveTo>
                  <a:cubicBezTo>
                    <a:pt x="326" y="376"/>
                    <a:pt x="330" y="380"/>
                    <a:pt x="330" y="386"/>
                  </a:cubicBezTo>
                  <a:cubicBezTo>
                    <a:pt x="330" y="392"/>
                    <a:pt x="326" y="396"/>
                    <a:pt x="320" y="396"/>
                  </a:cubicBezTo>
                  <a:cubicBezTo>
                    <a:pt x="314" y="396"/>
                    <a:pt x="310" y="392"/>
                    <a:pt x="310" y="386"/>
                  </a:cubicBezTo>
                  <a:cubicBezTo>
                    <a:pt x="310" y="380"/>
                    <a:pt x="314" y="376"/>
                    <a:pt x="320" y="376"/>
                  </a:cubicBezTo>
                  <a:close/>
                  <a:moveTo>
                    <a:pt x="348" y="376"/>
                  </a:moveTo>
                  <a:cubicBezTo>
                    <a:pt x="354" y="376"/>
                    <a:pt x="359" y="380"/>
                    <a:pt x="359" y="386"/>
                  </a:cubicBezTo>
                  <a:cubicBezTo>
                    <a:pt x="359" y="392"/>
                    <a:pt x="354" y="396"/>
                    <a:pt x="348" y="396"/>
                  </a:cubicBezTo>
                  <a:cubicBezTo>
                    <a:pt x="343" y="396"/>
                    <a:pt x="338" y="392"/>
                    <a:pt x="338" y="386"/>
                  </a:cubicBezTo>
                  <a:cubicBezTo>
                    <a:pt x="338" y="380"/>
                    <a:pt x="343" y="376"/>
                    <a:pt x="348" y="376"/>
                  </a:cubicBezTo>
                  <a:close/>
                  <a:moveTo>
                    <a:pt x="377" y="376"/>
                  </a:moveTo>
                  <a:cubicBezTo>
                    <a:pt x="382" y="376"/>
                    <a:pt x="387" y="380"/>
                    <a:pt x="387" y="386"/>
                  </a:cubicBezTo>
                  <a:cubicBezTo>
                    <a:pt x="387" y="392"/>
                    <a:pt x="382" y="396"/>
                    <a:pt x="377" y="396"/>
                  </a:cubicBezTo>
                  <a:cubicBezTo>
                    <a:pt x="371" y="396"/>
                    <a:pt x="366" y="392"/>
                    <a:pt x="366" y="386"/>
                  </a:cubicBezTo>
                  <a:cubicBezTo>
                    <a:pt x="366" y="380"/>
                    <a:pt x="371" y="376"/>
                    <a:pt x="377" y="376"/>
                  </a:cubicBezTo>
                  <a:close/>
                  <a:moveTo>
                    <a:pt x="405" y="376"/>
                  </a:moveTo>
                  <a:cubicBezTo>
                    <a:pt x="410" y="376"/>
                    <a:pt x="415" y="380"/>
                    <a:pt x="415" y="386"/>
                  </a:cubicBezTo>
                  <a:cubicBezTo>
                    <a:pt x="415" y="392"/>
                    <a:pt x="410" y="396"/>
                    <a:pt x="405" y="396"/>
                  </a:cubicBezTo>
                  <a:cubicBezTo>
                    <a:pt x="399" y="396"/>
                    <a:pt x="394" y="392"/>
                    <a:pt x="394" y="386"/>
                  </a:cubicBezTo>
                  <a:cubicBezTo>
                    <a:pt x="394" y="380"/>
                    <a:pt x="399" y="376"/>
                    <a:pt x="405" y="376"/>
                  </a:cubicBezTo>
                  <a:close/>
                  <a:moveTo>
                    <a:pt x="433" y="376"/>
                  </a:moveTo>
                  <a:cubicBezTo>
                    <a:pt x="439" y="376"/>
                    <a:pt x="443" y="380"/>
                    <a:pt x="443" y="386"/>
                  </a:cubicBezTo>
                  <a:cubicBezTo>
                    <a:pt x="443" y="392"/>
                    <a:pt x="439" y="396"/>
                    <a:pt x="433" y="396"/>
                  </a:cubicBezTo>
                  <a:cubicBezTo>
                    <a:pt x="427" y="396"/>
                    <a:pt x="423" y="392"/>
                    <a:pt x="423" y="386"/>
                  </a:cubicBezTo>
                  <a:cubicBezTo>
                    <a:pt x="423" y="380"/>
                    <a:pt x="427" y="376"/>
                    <a:pt x="433" y="376"/>
                  </a:cubicBezTo>
                  <a:close/>
                  <a:moveTo>
                    <a:pt x="461" y="376"/>
                  </a:moveTo>
                  <a:cubicBezTo>
                    <a:pt x="467" y="376"/>
                    <a:pt x="471" y="380"/>
                    <a:pt x="471" y="386"/>
                  </a:cubicBezTo>
                  <a:cubicBezTo>
                    <a:pt x="471" y="392"/>
                    <a:pt x="467" y="396"/>
                    <a:pt x="461" y="396"/>
                  </a:cubicBezTo>
                  <a:cubicBezTo>
                    <a:pt x="455" y="396"/>
                    <a:pt x="451" y="392"/>
                    <a:pt x="451" y="386"/>
                  </a:cubicBezTo>
                  <a:cubicBezTo>
                    <a:pt x="451" y="380"/>
                    <a:pt x="455" y="376"/>
                    <a:pt x="461" y="376"/>
                  </a:cubicBezTo>
                  <a:close/>
                  <a:moveTo>
                    <a:pt x="489" y="376"/>
                  </a:moveTo>
                  <a:cubicBezTo>
                    <a:pt x="495" y="376"/>
                    <a:pt x="500" y="380"/>
                    <a:pt x="500" y="386"/>
                  </a:cubicBezTo>
                  <a:cubicBezTo>
                    <a:pt x="500" y="392"/>
                    <a:pt x="495" y="396"/>
                    <a:pt x="489" y="396"/>
                  </a:cubicBezTo>
                  <a:cubicBezTo>
                    <a:pt x="484" y="396"/>
                    <a:pt x="479" y="392"/>
                    <a:pt x="479" y="386"/>
                  </a:cubicBezTo>
                  <a:cubicBezTo>
                    <a:pt x="479" y="380"/>
                    <a:pt x="484" y="376"/>
                    <a:pt x="489" y="376"/>
                  </a:cubicBezTo>
                  <a:close/>
                  <a:moveTo>
                    <a:pt x="517" y="376"/>
                  </a:moveTo>
                  <a:cubicBezTo>
                    <a:pt x="523" y="376"/>
                    <a:pt x="528" y="380"/>
                    <a:pt x="528" y="386"/>
                  </a:cubicBezTo>
                  <a:cubicBezTo>
                    <a:pt x="528" y="392"/>
                    <a:pt x="523" y="396"/>
                    <a:pt x="517" y="396"/>
                  </a:cubicBezTo>
                  <a:cubicBezTo>
                    <a:pt x="512" y="396"/>
                    <a:pt x="507" y="392"/>
                    <a:pt x="507" y="386"/>
                  </a:cubicBezTo>
                  <a:cubicBezTo>
                    <a:pt x="507" y="380"/>
                    <a:pt x="512" y="376"/>
                    <a:pt x="517" y="376"/>
                  </a:cubicBezTo>
                  <a:close/>
                  <a:moveTo>
                    <a:pt x="546" y="376"/>
                  </a:moveTo>
                  <a:cubicBezTo>
                    <a:pt x="551" y="376"/>
                    <a:pt x="556" y="380"/>
                    <a:pt x="556" y="386"/>
                  </a:cubicBezTo>
                  <a:cubicBezTo>
                    <a:pt x="556" y="392"/>
                    <a:pt x="551" y="396"/>
                    <a:pt x="546" y="396"/>
                  </a:cubicBezTo>
                  <a:cubicBezTo>
                    <a:pt x="540" y="396"/>
                    <a:pt x="535" y="392"/>
                    <a:pt x="535" y="386"/>
                  </a:cubicBezTo>
                  <a:cubicBezTo>
                    <a:pt x="535" y="380"/>
                    <a:pt x="540" y="376"/>
                    <a:pt x="546" y="376"/>
                  </a:cubicBezTo>
                  <a:close/>
                  <a:moveTo>
                    <a:pt x="574" y="376"/>
                  </a:moveTo>
                  <a:cubicBezTo>
                    <a:pt x="580" y="376"/>
                    <a:pt x="584" y="380"/>
                    <a:pt x="584" y="386"/>
                  </a:cubicBezTo>
                  <a:cubicBezTo>
                    <a:pt x="584" y="392"/>
                    <a:pt x="580" y="396"/>
                    <a:pt x="574" y="396"/>
                  </a:cubicBezTo>
                  <a:cubicBezTo>
                    <a:pt x="568" y="396"/>
                    <a:pt x="564" y="392"/>
                    <a:pt x="564" y="386"/>
                  </a:cubicBezTo>
                  <a:cubicBezTo>
                    <a:pt x="564" y="380"/>
                    <a:pt x="568" y="376"/>
                    <a:pt x="574" y="376"/>
                  </a:cubicBezTo>
                  <a:close/>
                  <a:moveTo>
                    <a:pt x="602" y="376"/>
                  </a:moveTo>
                  <a:cubicBezTo>
                    <a:pt x="608" y="376"/>
                    <a:pt x="612" y="380"/>
                    <a:pt x="612" y="386"/>
                  </a:cubicBezTo>
                  <a:cubicBezTo>
                    <a:pt x="612" y="392"/>
                    <a:pt x="608" y="396"/>
                    <a:pt x="602" y="396"/>
                  </a:cubicBezTo>
                  <a:cubicBezTo>
                    <a:pt x="596" y="396"/>
                    <a:pt x="592" y="392"/>
                    <a:pt x="592" y="386"/>
                  </a:cubicBezTo>
                  <a:cubicBezTo>
                    <a:pt x="592" y="380"/>
                    <a:pt x="596" y="376"/>
                    <a:pt x="602" y="376"/>
                  </a:cubicBezTo>
                  <a:close/>
                  <a:moveTo>
                    <a:pt x="715" y="376"/>
                  </a:moveTo>
                  <a:cubicBezTo>
                    <a:pt x="721" y="376"/>
                    <a:pt x="725" y="380"/>
                    <a:pt x="725" y="386"/>
                  </a:cubicBezTo>
                  <a:cubicBezTo>
                    <a:pt x="725" y="392"/>
                    <a:pt x="721" y="396"/>
                    <a:pt x="715" y="396"/>
                  </a:cubicBezTo>
                  <a:cubicBezTo>
                    <a:pt x="709" y="396"/>
                    <a:pt x="705" y="392"/>
                    <a:pt x="705" y="386"/>
                  </a:cubicBezTo>
                  <a:cubicBezTo>
                    <a:pt x="705" y="380"/>
                    <a:pt x="709" y="376"/>
                    <a:pt x="715" y="376"/>
                  </a:cubicBezTo>
                  <a:close/>
                  <a:moveTo>
                    <a:pt x="743" y="376"/>
                  </a:moveTo>
                  <a:cubicBezTo>
                    <a:pt x="749" y="376"/>
                    <a:pt x="753" y="380"/>
                    <a:pt x="753" y="386"/>
                  </a:cubicBezTo>
                  <a:cubicBezTo>
                    <a:pt x="753" y="392"/>
                    <a:pt x="749" y="396"/>
                    <a:pt x="743" y="396"/>
                  </a:cubicBezTo>
                  <a:cubicBezTo>
                    <a:pt x="737" y="396"/>
                    <a:pt x="733" y="392"/>
                    <a:pt x="733" y="386"/>
                  </a:cubicBezTo>
                  <a:cubicBezTo>
                    <a:pt x="733" y="380"/>
                    <a:pt x="737" y="376"/>
                    <a:pt x="743" y="376"/>
                  </a:cubicBezTo>
                  <a:close/>
                  <a:moveTo>
                    <a:pt x="38" y="402"/>
                  </a:moveTo>
                  <a:cubicBezTo>
                    <a:pt x="44" y="402"/>
                    <a:pt x="49" y="407"/>
                    <a:pt x="49" y="413"/>
                  </a:cubicBezTo>
                  <a:cubicBezTo>
                    <a:pt x="49" y="418"/>
                    <a:pt x="44" y="423"/>
                    <a:pt x="38" y="423"/>
                  </a:cubicBezTo>
                  <a:cubicBezTo>
                    <a:pt x="33" y="423"/>
                    <a:pt x="28" y="418"/>
                    <a:pt x="28" y="413"/>
                  </a:cubicBezTo>
                  <a:cubicBezTo>
                    <a:pt x="28" y="407"/>
                    <a:pt x="33" y="402"/>
                    <a:pt x="38" y="402"/>
                  </a:cubicBezTo>
                  <a:close/>
                  <a:moveTo>
                    <a:pt x="66" y="402"/>
                  </a:moveTo>
                  <a:cubicBezTo>
                    <a:pt x="72" y="402"/>
                    <a:pt x="77" y="407"/>
                    <a:pt x="77" y="413"/>
                  </a:cubicBezTo>
                  <a:cubicBezTo>
                    <a:pt x="77" y="418"/>
                    <a:pt x="72" y="423"/>
                    <a:pt x="66" y="423"/>
                  </a:cubicBezTo>
                  <a:cubicBezTo>
                    <a:pt x="61" y="423"/>
                    <a:pt x="56" y="418"/>
                    <a:pt x="56" y="413"/>
                  </a:cubicBezTo>
                  <a:cubicBezTo>
                    <a:pt x="56" y="407"/>
                    <a:pt x="61" y="402"/>
                    <a:pt x="66" y="402"/>
                  </a:cubicBezTo>
                  <a:close/>
                  <a:moveTo>
                    <a:pt x="95" y="402"/>
                  </a:moveTo>
                  <a:cubicBezTo>
                    <a:pt x="100" y="402"/>
                    <a:pt x="105" y="407"/>
                    <a:pt x="105" y="413"/>
                  </a:cubicBezTo>
                  <a:cubicBezTo>
                    <a:pt x="105" y="418"/>
                    <a:pt x="100" y="423"/>
                    <a:pt x="95" y="423"/>
                  </a:cubicBezTo>
                  <a:cubicBezTo>
                    <a:pt x="89" y="423"/>
                    <a:pt x="84" y="418"/>
                    <a:pt x="84" y="413"/>
                  </a:cubicBezTo>
                  <a:cubicBezTo>
                    <a:pt x="84" y="407"/>
                    <a:pt x="89" y="402"/>
                    <a:pt x="95" y="402"/>
                  </a:cubicBezTo>
                  <a:close/>
                  <a:moveTo>
                    <a:pt x="123" y="402"/>
                  </a:moveTo>
                  <a:cubicBezTo>
                    <a:pt x="128" y="402"/>
                    <a:pt x="133" y="407"/>
                    <a:pt x="133" y="413"/>
                  </a:cubicBezTo>
                  <a:cubicBezTo>
                    <a:pt x="133" y="418"/>
                    <a:pt x="128" y="423"/>
                    <a:pt x="123" y="423"/>
                  </a:cubicBezTo>
                  <a:cubicBezTo>
                    <a:pt x="117" y="423"/>
                    <a:pt x="112" y="418"/>
                    <a:pt x="112" y="413"/>
                  </a:cubicBezTo>
                  <a:cubicBezTo>
                    <a:pt x="112" y="407"/>
                    <a:pt x="117" y="402"/>
                    <a:pt x="123" y="402"/>
                  </a:cubicBezTo>
                  <a:close/>
                  <a:moveTo>
                    <a:pt x="151" y="402"/>
                  </a:moveTo>
                  <a:cubicBezTo>
                    <a:pt x="157" y="402"/>
                    <a:pt x="161" y="407"/>
                    <a:pt x="161" y="413"/>
                  </a:cubicBezTo>
                  <a:cubicBezTo>
                    <a:pt x="161" y="418"/>
                    <a:pt x="157" y="423"/>
                    <a:pt x="151" y="423"/>
                  </a:cubicBezTo>
                  <a:cubicBezTo>
                    <a:pt x="145" y="423"/>
                    <a:pt x="141" y="418"/>
                    <a:pt x="141" y="413"/>
                  </a:cubicBezTo>
                  <a:cubicBezTo>
                    <a:pt x="141" y="407"/>
                    <a:pt x="145" y="402"/>
                    <a:pt x="151" y="402"/>
                  </a:cubicBezTo>
                  <a:close/>
                  <a:moveTo>
                    <a:pt x="179" y="402"/>
                  </a:moveTo>
                  <a:cubicBezTo>
                    <a:pt x="185" y="402"/>
                    <a:pt x="190" y="407"/>
                    <a:pt x="190" y="413"/>
                  </a:cubicBezTo>
                  <a:cubicBezTo>
                    <a:pt x="190" y="418"/>
                    <a:pt x="185" y="423"/>
                    <a:pt x="179" y="423"/>
                  </a:cubicBezTo>
                  <a:cubicBezTo>
                    <a:pt x="173" y="423"/>
                    <a:pt x="169" y="418"/>
                    <a:pt x="169" y="413"/>
                  </a:cubicBezTo>
                  <a:cubicBezTo>
                    <a:pt x="169" y="407"/>
                    <a:pt x="173" y="402"/>
                    <a:pt x="179" y="402"/>
                  </a:cubicBezTo>
                  <a:close/>
                  <a:moveTo>
                    <a:pt x="207" y="402"/>
                  </a:moveTo>
                  <a:cubicBezTo>
                    <a:pt x="213" y="402"/>
                    <a:pt x="218" y="407"/>
                    <a:pt x="218" y="413"/>
                  </a:cubicBezTo>
                  <a:cubicBezTo>
                    <a:pt x="218" y="418"/>
                    <a:pt x="213" y="423"/>
                    <a:pt x="207" y="423"/>
                  </a:cubicBezTo>
                  <a:cubicBezTo>
                    <a:pt x="202" y="423"/>
                    <a:pt x="197" y="418"/>
                    <a:pt x="197" y="413"/>
                  </a:cubicBezTo>
                  <a:cubicBezTo>
                    <a:pt x="197" y="407"/>
                    <a:pt x="202" y="402"/>
                    <a:pt x="207" y="402"/>
                  </a:cubicBezTo>
                  <a:close/>
                  <a:moveTo>
                    <a:pt x="236" y="402"/>
                  </a:moveTo>
                  <a:cubicBezTo>
                    <a:pt x="241" y="402"/>
                    <a:pt x="246" y="407"/>
                    <a:pt x="246" y="413"/>
                  </a:cubicBezTo>
                  <a:cubicBezTo>
                    <a:pt x="246" y="418"/>
                    <a:pt x="241" y="423"/>
                    <a:pt x="236" y="423"/>
                  </a:cubicBezTo>
                  <a:cubicBezTo>
                    <a:pt x="230" y="423"/>
                    <a:pt x="225" y="418"/>
                    <a:pt x="225" y="413"/>
                  </a:cubicBezTo>
                  <a:cubicBezTo>
                    <a:pt x="225" y="407"/>
                    <a:pt x="230" y="402"/>
                    <a:pt x="236" y="402"/>
                  </a:cubicBezTo>
                  <a:close/>
                  <a:moveTo>
                    <a:pt x="264" y="402"/>
                  </a:moveTo>
                  <a:cubicBezTo>
                    <a:pt x="269" y="402"/>
                    <a:pt x="274" y="407"/>
                    <a:pt x="274" y="413"/>
                  </a:cubicBezTo>
                  <a:cubicBezTo>
                    <a:pt x="274" y="418"/>
                    <a:pt x="269" y="423"/>
                    <a:pt x="264" y="423"/>
                  </a:cubicBezTo>
                  <a:cubicBezTo>
                    <a:pt x="258" y="423"/>
                    <a:pt x="253" y="418"/>
                    <a:pt x="253" y="413"/>
                  </a:cubicBezTo>
                  <a:cubicBezTo>
                    <a:pt x="253" y="407"/>
                    <a:pt x="258" y="402"/>
                    <a:pt x="264" y="402"/>
                  </a:cubicBezTo>
                  <a:close/>
                  <a:moveTo>
                    <a:pt x="292" y="402"/>
                  </a:moveTo>
                  <a:cubicBezTo>
                    <a:pt x="298" y="402"/>
                    <a:pt x="302" y="407"/>
                    <a:pt x="302" y="413"/>
                  </a:cubicBezTo>
                  <a:cubicBezTo>
                    <a:pt x="302" y="418"/>
                    <a:pt x="298" y="423"/>
                    <a:pt x="292" y="423"/>
                  </a:cubicBezTo>
                  <a:cubicBezTo>
                    <a:pt x="286" y="423"/>
                    <a:pt x="282" y="418"/>
                    <a:pt x="282" y="413"/>
                  </a:cubicBezTo>
                  <a:cubicBezTo>
                    <a:pt x="282" y="407"/>
                    <a:pt x="286" y="402"/>
                    <a:pt x="292" y="402"/>
                  </a:cubicBezTo>
                  <a:close/>
                  <a:moveTo>
                    <a:pt x="320" y="402"/>
                  </a:moveTo>
                  <a:cubicBezTo>
                    <a:pt x="326" y="402"/>
                    <a:pt x="330" y="407"/>
                    <a:pt x="330" y="413"/>
                  </a:cubicBezTo>
                  <a:cubicBezTo>
                    <a:pt x="330" y="418"/>
                    <a:pt x="326" y="423"/>
                    <a:pt x="320" y="423"/>
                  </a:cubicBezTo>
                  <a:cubicBezTo>
                    <a:pt x="314" y="423"/>
                    <a:pt x="310" y="418"/>
                    <a:pt x="310" y="413"/>
                  </a:cubicBezTo>
                  <a:cubicBezTo>
                    <a:pt x="310" y="407"/>
                    <a:pt x="314" y="402"/>
                    <a:pt x="320" y="402"/>
                  </a:cubicBezTo>
                  <a:close/>
                  <a:moveTo>
                    <a:pt x="348" y="402"/>
                  </a:moveTo>
                  <a:cubicBezTo>
                    <a:pt x="354" y="402"/>
                    <a:pt x="359" y="407"/>
                    <a:pt x="359" y="413"/>
                  </a:cubicBezTo>
                  <a:cubicBezTo>
                    <a:pt x="359" y="418"/>
                    <a:pt x="354" y="423"/>
                    <a:pt x="348" y="423"/>
                  </a:cubicBezTo>
                  <a:cubicBezTo>
                    <a:pt x="343" y="423"/>
                    <a:pt x="338" y="418"/>
                    <a:pt x="338" y="413"/>
                  </a:cubicBezTo>
                  <a:cubicBezTo>
                    <a:pt x="338" y="407"/>
                    <a:pt x="343" y="402"/>
                    <a:pt x="348" y="402"/>
                  </a:cubicBezTo>
                  <a:close/>
                  <a:moveTo>
                    <a:pt x="377" y="402"/>
                  </a:moveTo>
                  <a:cubicBezTo>
                    <a:pt x="382" y="402"/>
                    <a:pt x="387" y="407"/>
                    <a:pt x="387" y="413"/>
                  </a:cubicBezTo>
                  <a:cubicBezTo>
                    <a:pt x="387" y="418"/>
                    <a:pt x="382" y="423"/>
                    <a:pt x="377" y="423"/>
                  </a:cubicBezTo>
                  <a:cubicBezTo>
                    <a:pt x="371" y="423"/>
                    <a:pt x="366" y="418"/>
                    <a:pt x="366" y="413"/>
                  </a:cubicBezTo>
                  <a:cubicBezTo>
                    <a:pt x="366" y="407"/>
                    <a:pt x="371" y="402"/>
                    <a:pt x="377" y="402"/>
                  </a:cubicBezTo>
                  <a:close/>
                  <a:moveTo>
                    <a:pt x="405" y="402"/>
                  </a:moveTo>
                  <a:cubicBezTo>
                    <a:pt x="410" y="402"/>
                    <a:pt x="415" y="407"/>
                    <a:pt x="415" y="413"/>
                  </a:cubicBezTo>
                  <a:cubicBezTo>
                    <a:pt x="415" y="418"/>
                    <a:pt x="410" y="423"/>
                    <a:pt x="405" y="423"/>
                  </a:cubicBezTo>
                  <a:cubicBezTo>
                    <a:pt x="399" y="423"/>
                    <a:pt x="394" y="418"/>
                    <a:pt x="394" y="413"/>
                  </a:cubicBezTo>
                  <a:cubicBezTo>
                    <a:pt x="394" y="407"/>
                    <a:pt x="399" y="402"/>
                    <a:pt x="405" y="402"/>
                  </a:cubicBezTo>
                  <a:close/>
                  <a:moveTo>
                    <a:pt x="433" y="402"/>
                  </a:moveTo>
                  <a:cubicBezTo>
                    <a:pt x="439" y="402"/>
                    <a:pt x="443" y="407"/>
                    <a:pt x="443" y="413"/>
                  </a:cubicBezTo>
                  <a:cubicBezTo>
                    <a:pt x="443" y="418"/>
                    <a:pt x="439" y="423"/>
                    <a:pt x="433" y="423"/>
                  </a:cubicBezTo>
                  <a:cubicBezTo>
                    <a:pt x="427" y="423"/>
                    <a:pt x="423" y="418"/>
                    <a:pt x="423" y="413"/>
                  </a:cubicBezTo>
                  <a:cubicBezTo>
                    <a:pt x="423" y="407"/>
                    <a:pt x="427" y="402"/>
                    <a:pt x="433" y="402"/>
                  </a:cubicBezTo>
                  <a:close/>
                  <a:moveTo>
                    <a:pt x="461" y="402"/>
                  </a:moveTo>
                  <a:cubicBezTo>
                    <a:pt x="467" y="402"/>
                    <a:pt x="471" y="407"/>
                    <a:pt x="471" y="413"/>
                  </a:cubicBezTo>
                  <a:cubicBezTo>
                    <a:pt x="471" y="418"/>
                    <a:pt x="467" y="423"/>
                    <a:pt x="461" y="423"/>
                  </a:cubicBezTo>
                  <a:cubicBezTo>
                    <a:pt x="455" y="423"/>
                    <a:pt x="451" y="418"/>
                    <a:pt x="451" y="413"/>
                  </a:cubicBezTo>
                  <a:cubicBezTo>
                    <a:pt x="451" y="407"/>
                    <a:pt x="455" y="402"/>
                    <a:pt x="461" y="402"/>
                  </a:cubicBezTo>
                  <a:close/>
                  <a:moveTo>
                    <a:pt x="489" y="402"/>
                  </a:moveTo>
                  <a:cubicBezTo>
                    <a:pt x="495" y="402"/>
                    <a:pt x="500" y="407"/>
                    <a:pt x="500" y="413"/>
                  </a:cubicBezTo>
                  <a:cubicBezTo>
                    <a:pt x="500" y="418"/>
                    <a:pt x="495" y="423"/>
                    <a:pt x="489" y="423"/>
                  </a:cubicBezTo>
                  <a:cubicBezTo>
                    <a:pt x="484" y="423"/>
                    <a:pt x="479" y="418"/>
                    <a:pt x="479" y="413"/>
                  </a:cubicBezTo>
                  <a:cubicBezTo>
                    <a:pt x="479" y="407"/>
                    <a:pt x="484" y="402"/>
                    <a:pt x="489" y="402"/>
                  </a:cubicBezTo>
                  <a:close/>
                  <a:moveTo>
                    <a:pt x="517" y="402"/>
                  </a:moveTo>
                  <a:cubicBezTo>
                    <a:pt x="523" y="402"/>
                    <a:pt x="528" y="407"/>
                    <a:pt x="528" y="413"/>
                  </a:cubicBezTo>
                  <a:cubicBezTo>
                    <a:pt x="528" y="418"/>
                    <a:pt x="523" y="423"/>
                    <a:pt x="517" y="423"/>
                  </a:cubicBezTo>
                  <a:cubicBezTo>
                    <a:pt x="512" y="423"/>
                    <a:pt x="507" y="418"/>
                    <a:pt x="507" y="413"/>
                  </a:cubicBezTo>
                  <a:cubicBezTo>
                    <a:pt x="507" y="407"/>
                    <a:pt x="512" y="402"/>
                    <a:pt x="517" y="402"/>
                  </a:cubicBezTo>
                  <a:close/>
                  <a:moveTo>
                    <a:pt x="546" y="402"/>
                  </a:moveTo>
                  <a:cubicBezTo>
                    <a:pt x="551" y="402"/>
                    <a:pt x="556" y="407"/>
                    <a:pt x="556" y="413"/>
                  </a:cubicBezTo>
                  <a:cubicBezTo>
                    <a:pt x="556" y="418"/>
                    <a:pt x="551" y="423"/>
                    <a:pt x="546" y="423"/>
                  </a:cubicBezTo>
                  <a:cubicBezTo>
                    <a:pt x="540" y="423"/>
                    <a:pt x="535" y="418"/>
                    <a:pt x="535" y="413"/>
                  </a:cubicBezTo>
                  <a:cubicBezTo>
                    <a:pt x="535" y="407"/>
                    <a:pt x="540" y="402"/>
                    <a:pt x="546" y="402"/>
                  </a:cubicBezTo>
                  <a:close/>
                  <a:moveTo>
                    <a:pt x="574" y="402"/>
                  </a:moveTo>
                  <a:cubicBezTo>
                    <a:pt x="580" y="402"/>
                    <a:pt x="584" y="407"/>
                    <a:pt x="584" y="413"/>
                  </a:cubicBezTo>
                  <a:cubicBezTo>
                    <a:pt x="584" y="418"/>
                    <a:pt x="580" y="423"/>
                    <a:pt x="574" y="423"/>
                  </a:cubicBezTo>
                  <a:cubicBezTo>
                    <a:pt x="568" y="423"/>
                    <a:pt x="564" y="418"/>
                    <a:pt x="564" y="413"/>
                  </a:cubicBezTo>
                  <a:cubicBezTo>
                    <a:pt x="564" y="407"/>
                    <a:pt x="568" y="402"/>
                    <a:pt x="574" y="402"/>
                  </a:cubicBezTo>
                  <a:close/>
                  <a:moveTo>
                    <a:pt x="602" y="402"/>
                  </a:moveTo>
                  <a:cubicBezTo>
                    <a:pt x="608" y="402"/>
                    <a:pt x="612" y="407"/>
                    <a:pt x="612" y="413"/>
                  </a:cubicBezTo>
                  <a:cubicBezTo>
                    <a:pt x="612" y="418"/>
                    <a:pt x="608" y="423"/>
                    <a:pt x="602" y="423"/>
                  </a:cubicBezTo>
                  <a:cubicBezTo>
                    <a:pt x="596" y="423"/>
                    <a:pt x="592" y="418"/>
                    <a:pt x="592" y="413"/>
                  </a:cubicBezTo>
                  <a:cubicBezTo>
                    <a:pt x="592" y="407"/>
                    <a:pt x="596" y="402"/>
                    <a:pt x="602" y="402"/>
                  </a:cubicBezTo>
                  <a:close/>
                  <a:moveTo>
                    <a:pt x="715" y="402"/>
                  </a:moveTo>
                  <a:cubicBezTo>
                    <a:pt x="721" y="402"/>
                    <a:pt x="725" y="407"/>
                    <a:pt x="725" y="413"/>
                  </a:cubicBezTo>
                  <a:cubicBezTo>
                    <a:pt x="725" y="418"/>
                    <a:pt x="721" y="423"/>
                    <a:pt x="715" y="423"/>
                  </a:cubicBezTo>
                  <a:cubicBezTo>
                    <a:pt x="709" y="423"/>
                    <a:pt x="705" y="418"/>
                    <a:pt x="705" y="413"/>
                  </a:cubicBezTo>
                  <a:cubicBezTo>
                    <a:pt x="705" y="407"/>
                    <a:pt x="709" y="402"/>
                    <a:pt x="715" y="402"/>
                  </a:cubicBezTo>
                  <a:close/>
                  <a:moveTo>
                    <a:pt x="743" y="402"/>
                  </a:moveTo>
                  <a:cubicBezTo>
                    <a:pt x="749" y="402"/>
                    <a:pt x="753" y="407"/>
                    <a:pt x="753" y="413"/>
                  </a:cubicBezTo>
                  <a:cubicBezTo>
                    <a:pt x="753" y="418"/>
                    <a:pt x="749" y="423"/>
                    <a:pt x="743" y="423"/>
                  </a:cubicBezTo>
                  <a:cubicBezTo>
                    <a:pt x="737" y="423"/>
                    <a:pt x="733" y="418"/>
                    <a:pt x="733" y="413"/>
                  </a:cubicBezTo>
                  <a:cubicBezTo>
                    <a:pt x="733" y="407"/>
                    <a:pt x="737" y="402"/>
                    <a:pt x="743" y="402"/>
                  </a:cubicBezTo>
                  <a:close/>
                  <a:moveTo>
                    <a:pt x="38" y="429"/>
                  </a:moveTo>
                  <a:cubicBezTo>
                    <a:pt x="44" y="429"/>
                    <a:pt x="49" y="434"/>
                    <a:pt x="49" y="439"/>
                  </a:cubicBezTo>
                  <a:cubicBezTo>
                    <a:pt x="49" y="445"/>
                    <a:pt x="44" y="450"/>
                    <a:pt x="38" y="450"/>
                  </a:cubicBezTo>
                  <a:cubicBezTo>
                    <a:pt x="33" y="450"/>
                    <a:pt x="28" y="445"/>
                    <a:pt x="28" y="439"/>
                  </a:cubicBezTo>
                  <a:cubicBezTo>
                    <a:pt x="28" y="434"/>
                    <a:pt x="33" y="429"/>
                    <a:pt x="38" y="429"/>
                  </a:cubicBezTo>
                  <a:close/>
                  <a:moveTo>
                    <a:pt x="66" y="429"/>
                  </a:moveTo>
                  <a:cubicBezTo>
                    <a:pt x="72" y="429"/>
                    <a:pt x="77" y="434"/>
                    <a:pt x="77" y="439"/>
                  </a:cubicBezTo>
                  <a:cubicBezTo>
                    <a:pt x="77" y="445"/>
                    <a:pt x="72" y="450"/>
                    <a:pt x="66" y="450"/>
                  </a:cubicBezTo>
                  <a:cubicBezTo>
                    <a:pt x="61" y="450"/>
                    <a:pt x="56" y="445"/>
                    <a:pt x="56" y="439"/>
                  </a:cubicBezTo>
                  <a:cubicBezTo>
                    <a:pt x="56" y="434"/>
                    <a:pt x="61" y="429"/>
                    <a:pt x="66" y="429"/>
                  </a:cubicBezTo>
                  <a:close/>
                  <a:moveTo>
                    <a:pt x="95" y="429"/>
                  </a:moveTo>
                  <a:cubicBezTo>
                    <a:pt x="100" y="429"/>
                    <a:pt x="105" y="434"/>
                    <a:pt x="105" y="439"/>
                  </a:cubicBezTo>
                  <a:cubicBezTo>
                    <a:pt x="105" y="445"/>
                    <a:pt x="100" y="450"/>
                    <a:pt x="95" y="450"/>
                  </a:cubicBezTo>
                  <a:cubicBezTo>
                    <a:pt x="89" y="450"/>
                    <a:pt x="84" y="445"/>
                    <a:pt x="84" y="439"/>
                  </a:cubicBezTo>
                  <a:cubicBezTo>
                    <a:pt x="84" y="434"/>
                    <a:pt x="89" y="429"/>
                    <a:pt x="95" y="429"/>
                  </a:cubicBezTo>
                  <a:close/>
                  <a:moveTo>
                    <a:pt x="123" y="429"/>
                  </a:moveTo>
                  <a:cubicBezTo>
                    <a:pt x="128" y="429"/>
                    <a:pt x="133" y="434"/>
                    <a:pt x="133" y="439"/>
                  </a:cubicBezTo>
                  <a:cubicBezTo>
                    <a:pt x="133" y="445"/>
                    <a:pt x="128" y="450"/>
                    <a:pt x="123" y="450"/>
                  </a:cubicBezTo>
                  <a:cubicBezTo>
                    <a:pt x="117" y="450"/>
                    <a:pt x="112" y="445"/>
                    <a:pt x="112" y="439"/>
                  </a:cubicBezTo>
                  <a:cubicBezTo>
                    <a:pt x="112" y="434"/>
                    <a:pt x="117" y="429"/>
                    <a:pt x="123" y="429"/>
                  </a:cubicBezTo>
                  <a:close/>
                  <a:moveTo>
                    <a:pt x="151" y="429"/>
                  </a:moveTo>
                  <a:cubicBezTo>
                    <a:pt x="157" y="429"/>
                    <a:pt x="161" y="434"/>
                    <a:pt x="161" y="439"/>
                  </a:cubicBezTo>
                  <a:cubicBezTo>
                    <a:pt x="161" y="445"/>
                    <a:pt x="157" y="450"/>
                    <a:pt x="151" y="450"/>
                  </a:cubicBezTo>
                  <a:cubicBezTo>
                    <a:pt x="145" y="450"/>
                    <a:pt x="141" y="445"/>
                    <a:pt x="141" y="439"/>
                  </a:cubicBezTo>
                  <a:cubicBezTo>
                    <a:pt x="141" y="434"/>
                    <a:pt x="145" y="429"/>
                    <a:pt x="151" y="429"/>
                  </a:cubicBezTo>
                  <a:close/>
                  <a:moveTo>
                    <a:pt x="179" y="429"/>
                  </a:moveTo>
                  <a:cubicBezTo>
                    <a:pt x="185" y="429"/>
                    <a:pt x="190" y="434"/>
                    <a:pt x="190" y="439"/>
                  </a:cubicBezTo>
                  <a:cubicBezTo>
                    <a:pt x="190" y="445"/>
                    <a:pt x="185" y="450"/>
                    <a:pt x="179" y="450"/>
                  </a:cubicBezTo>
                  <a:cubicBezTo>
                    <a:pt x="173" y="450"/>
                    <a:pt x="169" y="445"/>
                    <a:pt x="169" y="439"/>
                  </a:cubicBezTo>
                  <a:cubicBezTo>
                    <a:pt x="169" y="434"/>
                    <a:pt x="173" y="429"/>
                    <a:pt x="179" y="429"/>
                  </a:cubicBezTo>
                  <a:close/>
                  <a:moveTo>
                    <a:pt x="207" y="429"/>
                  </a:moveTo>
                  <a:cubicBezTo>
                    <a:pt x="213" y="429"/>
                    <a:pt x="218" y="434"/>
                    <a:pt x="218" y="439"/>
                  </a:cubicBezTo>
                  <a:cubicBezTo>
                    <a:pt x="218" y="445"/>
                    <a:pt x="213" y="450"/>
                    <a:pt x="207" y="450"/>
                  </a:cubicBezTo>
                  <a:cubicBezTo>
                    <a:pt x="202" y="450"/>
                    <a:pt x="197" y="445"/>
                    <a:pt x="197" y="439"/>
                  </a:cubicBezTo>
                  <a:cubicBezTo>
                    <a:pt x="197" y="434"/>
                    <a:pt x="202" y="429"/>
                    <a:pt x="207" y="429"/>
                  </a:cubicBezTo>
                  <a:close/>
                  <a:moveTo>
                    <a:pt x="236" y="429"/>
                  </a:moveTo>
                  <a:cubicBezTo>
                    <a:pt x="241" y="429"/>
                    <a:pt x="246" y="434"/>
                    <a:pt x="246" y="439"/>
                  </a:cubicBezTo>
                  <a:cubicBezTo>
                    <a:pt x="246" y="445"/>
                    <a:pt x="241" y="450"/>
                    <a:pt x="236" y="450"/>
                  </a:cubicBezTo>
                  <a:cubicBezTo>
                    <a:pt x="230" y="450"/>
                    <a:pt x="225" y="445"/>
                    <a:pt x="225" y="439"/>
                  </a:cubicBezTo>
                  <a:cubicBezTo>
                    <a:pt x="225" y="434"/>
                    <a:pt x="230" y="429"/>
                    <a:pt x="236" y="429"/>
                  </a:cubicBezTo>
                  <a:close/>
                  <a:moveTo>
                    <a:pt x="264" y="429"/>
                  </a:moveTo>
                  <a:cubicBezTo>
                    <a:pt x="269" y="429"/>
                    <a:pt x="274" y="434"/>
                    <a:pt x="274" y="439"/>
                  </a:cubicBezTo>
                  <a:cubicBezTo>
                    <a:pt x="274" y="445"/>
                    <a:pt x="269" y="450"/>
                    <a:pt x="264" y="450"/>
                  </a:cubicBezTo>
                  <a:cubicBezTo>
                    <a:pt x="258" y="450"/>
                    <a:pt x="253" y="445"/>
                    <a:pt x="253" y="439"/>
                  </a:cubicBezTo>
                  <a:cubicBezTo>
                    <a:pt x="253" y="434"/>
                    <a:pt x="258" y="429"/>
                    <a:pt x="264" y="429"/>
                  </a:cubicBezTo>
                  <a:close/>
                  <a:moveTo>
                    <a:pt x="292" y="429"/>
                  </a:moveTo>
                  <a:cubicBezTo>
                    <a:pt x="298" y="429"/>
                    <a:pt x="302" y="434"/>
                    <a:pt x="302" y="439"/>
                  </a:cubicBezTo>
                  <a:cubicBezTo>
                    <a:pt x="302" y="445"/>
                    <a:pt x="298" y="450"/>
                    <a:pt x="292" y="450"/>
                  </a:cubicBezTo>
                  <a:cubicBezTo>
                    <a:pt x="286" y="450"/>
                    <a:pt x="282" y="445"/>
                    <a:pt x="282" y="439"/>
                  </a:cubicBezTo>
                  <a:cubicBezTo>
                    <a:pt x="282" y="434"/>
                    <a:pt x="286" y="429"/>
                    <a:pt x="292" y="429"/>
                  </a:cubicBezTo>
                  <a:close/>
                  <a:moveTo>
                    <a:pt x="320" y="429"/>
                  </a:moveTo>
                  <a:cubicBezTo>
                    <a:pt x="326" y="429"/>
                    <a:pt x="330" y="434"/>
                    <a:pt x="330" y="439"/>
                  </a:cubicBezTo>
                  <a:cubicBezTo>
                    <a:pt x="330" y="445"/>
                    <a:pt x="326" y="450"/>
                    <a:pt x="320" y="450"/>
                  </a:cubicBezTo>
                  <a:cubicBezTo>
                    <a:pt x="314" y="450"/>
                    <a:pt x="310" y="445"/>
                    <a:pt x="310" y="439"/>
                  </a:cubicBezTo>
                  <a:cubicBezTo>
                    <a:pt x="310" y="434"/>
                    <a:pt x="314" y="429"/>
                    <a:pt x="320" y="429"/>
                  </a:cubicBezTo>
                  <a:close/>
                  <a:moveTo>
                    <a:pt x="348" y="429"/>
                  </a:moveTo>
                  <a:cubicBezTo>
                    <a:pt x="354" y="429"/>
                    <a:pt x="359" y="434"/>
                    <a:pt x="359" y="439"/>
                  </a:cubicBezTo>
                  <a:cubicBezTo>
                    <a:pt x="359" y="445"/>
                    <a:pt x="354" y="450"/>
                    <a:pt x="348" y="450"/>
                  </a:cubicBezTo>
                  <a:cubicBezTo>
                    <a:pt x="343" y="450"/>
                    <a:pt x="338" y="445"/>
                    <a:pt x="338" y="439"/>
                  </a:cubicBezTo>
                  <a:cubicBezTo>
                    <a:pt x="338" y="434"/>
                    <a:pt x="343" y="429"/>
                    <a:pt x="348" y="429"/>
                  </a:cubicBezTo>
                  <a:close/>
                  <a:moveTo>
                    <a:pt x="377" y="429"/>
                  </a:moveTo>
                  <a:cubicBezTo>
                    <a:pt x="382" y="429"/>
                    <a:pt x="387" y="434"/>
                    <a:pt x="387" y="439"/>
                  </a:cubicBezTo>
                  <a:cubicBezTo>
                    <a:pt x="387" y="445"/>
                    <a:pt x="382" y="450"/>
                    <a:pt x="377" y="450"/>
                  </a:cubicBezTo>
                  <a:cubicBezTo>
                    <a:pt x="371" y="450"/>
                    <a:pt x="366" y="445"/>
                    <a:pt x="366" y="439"/>
                  </a:cubicBezTo>
                  <a:cubicBezTo>
                    <a:pt x="366" y="434"/>
                    <a:pt x="371" y="429"/>
                    <a:pt x="377" y="429"/>
                  </a:cubicBezTo>
                  <a:close/>
                  <a:moveTo>
                    <a:pt x="405" y="429"/>
                  </a:moveTo>
                  <a:cubicBezTo>
                    <a:pt x="410" y="429"/>
                    <a:pt x="415" y="434"/>
                    <a:pt x="415" y="439"/>
                  </a:cubicBezTo>
                  <a:cubicBezTo>
                    <a:pt x="415" y="445"/>
                    <a:pt x="410" y="450"/>
                    <a:pt x="405" y="450"/>
                  </a:cubicBezTo>
                  <a:cubicBezTo>
                    <a:pt x="399" y="450"/>
                    <a:pt x="394" y="445"/>
                    <a:pt x="394" y="439"/>
                  </a:cubicBezTo>
                  <a:cubicBezTo>
                    <a:pt x="394" y="434"/>
                    <a:pt x="399" y="429"/>
                    <a:pt x="405" y="429"/>
                  </a:cubicBezTo>
                  <a:close/>
                  <a:moveTo>
                    <a:pt x="433" y="429"/>
                  </a:moveTo>
                  <a:cubicBezTo>
                    <a:pt x="439" y="429"/>
                    <a:pt x="443" y="434"/>
                    <a:pt x="443" y="439"/>
                  </a:cubicBezTo>
                  <a:cubicBezTo>
                    <a:pt x="443" y="445"/>
                    <a:pt x="439" y="450"/>
                    <a:pt x="433" y="450"/>
                  </a:cubicBezTo>
                  <a:cubicBezTo>
                    <a:pt x="427" y="450"/>
                    <a:pt x="423" y="445"/>
                    <a:pt x="423" y="439"/>
                  </a:cubicBezTo>
                  <a:cubicBezTo>
                    <a:pt x="423" y="434"/>
                    <a:pt x="427" y="429"/>
                    <a:pt x="433" y="429"/>
                  </a:cubicBezTo>
                  <a:close/>
                  <a:moveTo>
                    <a:pt x="461" y="429"/>
                  </a:moveTo>
                  <a:cubicBezTo>
                    <a:pt x="467" y="429"/>
                    <a:pt x="471" y="434"/>
                    <a:pt x="471" y="439"/>
                  </a:cubicBezTo>
                  <a:cubicBezTo>
                    <a:pt x="471" y="445"/>
                    <a:pt x="467" y="450"/>
                    <a:pt x="461" y="450"/>
                  </a:cubicBezTo>
                  <a:cubicBezTo>
                    <a:pt x="455" y="450"/>
                    <a:pt x="451" y="445"/>
                    <a:pt x="451" y="439"/>
                  </a:cubicBezTo>
                  <a:cubicBezTo>
                    <a:pt x="451" y="434"/>
                    <a:pt x="455" y="429"/>
                    <a:pt x="461" y="429"/>
                  </a:cubicBezTo>
                  <a:close/>
                  <a:moveTo>
                    <a:pt x="489" y="429"/>
                  </a:moveTo>
                  <a:cubicBezTo>
                    <a:pt x="495" y="429"/>
                    <a:pt x="500" y="434"/>
                    <a:pt x="500" y="439"/>
                  </a:cubicBezTo>
                  <a:cubicBezTo>
                    <a:pt x="500" y="445"/>
                    <a:pt x="495" y="450"/>
                    <a:pt x="489" y="450"/>
                  </a:cubicBezTo>
                  <a:cubicBezTo>
                    <a:pt x="484" y="450"/>
                    <a:pt x="479" y="445"/>
                    <a:pt x="479" y="439"/>
                  </a:cubicBezTo>
                  <a:cubicBezTo>
                    <a:pt x="479" y="434"/>
                    <a:pt x="484" y="429"/>
                    <a:pt x="489" y="429"/>
                  </a:cubicBezTo>
                  <a:close/>
                  <a:moveTo>
                    <a:pt x="517" y="429"/>
                  </a:moveTo>
                  <a:cubicBezTo>
                    <a:pt x="523" y="429"/>
                    <a:pt x="528" y="434"/>
                    <a:pt x="528" y="439"/>
                  </a:cubicBezTo>
                  <a:cubicBezTo>
                    <a:pt x="528" y="445"/>
                    <a:pt x="523" y="450"/>
                    <a:pt x="517" y="450"/>
                  </a:cubicBezTo>
                  <a:cubicBezTo>
                    <a:pt x="512" y="450"/>
                    <a:pt x="507" y="445"/>
                    <a:pt x="507" y="439"/>
                  </a:cubicBezTo>
                  <a:cubicBezTo>
                    <a:pt x="507" y="434"/>
                    <a:pt x="512" y="429"/>
                    <a:pt x="517" y="429"/>
                  </a:cubicBezTo>
                  <a:close/>
                  <a:moveTo>
                    <a:pt x="546" y="429"/>
                  </a:moveTo>
                  <a:cubicBezTo>
                    <a:pt x="551" y="429"/>
                    <a:pt x="556" y="434"/>
                    <a:pt x="556" y="439"/>
                  </a:cubicBezTo>
                  <a:cubicBezTo>
                    <a:pt x="556" y="445"/>
                    <a:pt x="551" y="450"/>
                    <a:pt x="546" y="450"/>
                  </a:cubicBezTo>
                  <a:cubicBezTo>
                    <a:pt x="540" y="450"/>
                    <a:pt x="535" y="445"/>
                    <a:pt x="535" y="439"/>
                  </a:cubicBezTo>
                  <a:cubicBezTo>
                    <a:pt x="535" y="434"/>
                    <a:pt x="540" y="429"/>
                    <a:pt x="546" y="429"/>
                  </a:cubicBezTo>
                  <a:close/>
                  <a:moveTo>
                    <a:pt x="574" y="429"/>
                  </a:moveTo>
                  <a:cubicBezTo>
                    <a:pt x="580" y="429"/>
                    <a:pt x="584" y="434"/>
                    <a:pt x="584" y="439"/>
                  </a:cubicBezTo>
                  <a:cubicBezTo>
                    <a:pt x="584" y="445"/>
                    <a:pt x="580" y="450"/>
                    <a:pt x="574" y="450"/>
                  </a:cubicBezTo>
                  <a:cubicBezTo>
                    <a:pt x="568" y="450"/>
                    <a:pt x="564" y="445"/>
                    <a:pt x="564" y="439"/>
                  </a:cubicBezTo>
                  <a:cubicBezTo>
                    <a:pt x="564" y="434"/>
                    <a:pt x="568" y="429"/>
                    <a:pt x="574" y="429"/>
                  </a:cubicBezTo>
                  <a:close/>
                  <a:moveTo>
                    <a:pt x="602" y="429"/>
                  </a:moveTo>
                  <a:cubicBezTo>
                    <a:pt x="608" y="429"/>
                    <a:pt x="612" y="434"/>
                    <a:pt x="612" y="439"/>
                  </a:cubicBezTo>
                  <a:cubicBezTo>
                    <a:pt x="612" y="445"/>
                    <a:pt x="608" y="450"/>
                    <a:pt x="602" y="450"/>
                  </a:cubicBezTo>
                  <a:cubicBezTo>
                    <a:pt x="596" y="450"/>
                    <a:pt x="592" y="445"/>
                    <a:pt x="592" y="439"/>
                  </a:cubicBezTo>
                  <a:cubicBezTo>
                    <a:pt x="592" y="434"/>
                    <a:pt x="596" y="429"/>
                    <a:pt x="602" y="429"/>
                  </a:cubicBezTo>
                  <a:close/>
                  <a:moveTo>
                    <a:pt x="658" y="429"/>
                  </a:moveTo>
                  <a:cubicBezTo>
                    <a:pt x="664" y="429"/>
                    <a:pt x="669" y="434"/>
                    <a:pt x="669" y="439"/>
                  </a:cubicBezTo>
                  <a:cubicBezTo>
                    <a:pt x="669" y="445"/>
                    <a:pt x="664" y="450"/>
                    <a:pt x="658" y="450"/>
                  </a:cubicBezTo>
                  <a:cubicBezTo>
                    <a:pt x="653" y="450"/>
                    <a:pt x="648" y="445"/>
                    <a:pt x="648" y="439"/>
                  </a:cubicBezTo>
                  <a:cubicBezTo>
                    <a:pt x="648" y="434"/>
                    <a:pt x="653" y="429"/>
                    <a:pt x="658" y="429"/>
                  </a:cubicBezTo>
                  <a:close/>
                  <a:moveTo>
                    <a:pt x="715" y="429"/>
                  </a:moveTo>
                  <a:cubicBezTo>
                    <a:pt x="721" y="429"/>
                    <a:pt x="725" y="434"/>
                    <a:pt x="725" y="439"/>
                  </a:cubicBezTo>
                  <a:cubicBezTo>
                    <a:pt x="725" y="445"/>
                    <a:pt x="721" y="450"/>
                    <a:pt x="715" y="450"/>
                  </a:cubicBezTo>
                  <a:cubicBezTo>
                    <a:pt x="709" y="450"/>
                    <a:pt x="705" y="445"/>
                    <a:pt x="705" y="439"/>
                  </a:cubicBezTo>
                  <a:cubicBezTo>
                    <a:pt x="705" y="434"/>
                    <a:pt x="709" y="429"/>
                    <a:pt x="715" y="429"/>
                  </a:cubicBezTo>
                  <a:close/>
                  <a:moveTo>
                    <a:pt x="38" y="456"/>
                  </a:moveTo>
                  <a:cubicBezTo>
                    <a:pt x="44" y="456"/>
                    <a:pt x="49" y="461"/>
                    <a:pt x="49" y="466"/>
                  </a:cubicBezTo>
                  <a:cubicBezTo>
                    <a:pt x="49" y="472"/>
                    <a:pt x="44" y="477"/>
                    <a:pt x="38" y="477"/>
                  </a:cubicBezTo>
                  <a:cubicBezTo>
                    <a:pt x="33" y="477"/>
                    <a:pt x="28" y="472"/>
                    <a:pt x="28" y="466"/>
                  </a:cubicBezTo>
                  <a:cubicBezTo>
                    <a:pt x="28" y="461"/>
                    <a:pt x="33" y="456"/>
                    <a:pt x="38" y="456"/>
                  </a:cubicBezTo>
                  <a:close/>
                  <a:moveTo>
                    <a:pt x="66" y="456"/>
                  </a:moveTo>
                  <a:cubicBezTo>
                    <a:pt x="72" y="456"/>
                    <a:pt x="77" y="461"/>
                    <a:pt x="77" y="466"/>
                  </a:cubicBezTo>
                  <a:cubicBezTo>
                    <a:pt x="77" y="472"/>
                    <a:pt x="72" y="477"/>
                    <a:pt x="66" y="477"/>
                  </a:cubicBezTo>
                  <a:cubicBezTo>
                    <a:pt x="61" y="477"/>
                    <a:pt x="56" y="472"/>
                    <a:pt x="56" y="466"/>
                  </a:cubicBezTo>
                  <a:cubicBezTo>
                    <a:pt x="56" y="461"/>
                    <a:pt x="61" y="456"/>
                    <a:pt x="66" y="456"/>
                  </a:cubicBezTo>
                  <a:close/>
                  <a:moveTo>
                    <a:pt x="95" y="456"/>
                  </a:moveTo>
                  <a:cubicBezTo>
                    <a:pt x="100" y="456"/>
                    <a:pt x="105" y="461"/>
                    <a:pt x="105" y="466"/>
                  </a:cubicBezTo>
                  <a:cubicBezTo>
                    <a:pt x="105" y="472"/>
                    <a:pt x="100" y="477"/>
                    <a:pt x="95" y="477"/>
                  </a:cubicBezTo>
                  <a:cubicBezTo>
                    <a:pt x="89" y="477"/>
                    <a:pt x="84" y="472"/>
                    <a:pt x="84" y="466"/>
                  </a:cubicBezTo>
                  <a:cubicBezTo>
                    <a:pt x="84" y="461"/>
                    <a:pt x="89" y="456"/>
                    <a:pt x="95" y="456"/>
                  </a:cubicBezTo>
                  <a:close/>
                  <a:moveTo>
                    <a:pt x="123" y="456"/>
                  </a:moveTo>
                  <a:cubicBezTo>
                    <a:pt x="128" y="456"/>
                    <a:pt x="133" y="461"/>
                    <a:pt x="133" y="466"/>
                  </a:cubicBezTo>
                  <a:cubicBezTo>
                    <a:pt x="133" y="472"/>
                    <a:pt x="128" y="477"/>
                    <a:pt x="123" y="477"/>
                  </a:cubicBezTo>
                  <a:cubicBezTo>
                    <a:pt x="117" y="477"/>
                    <a:pt x="112" y="472"/>
                    <a:pt x="112" y="466"/>
                  </a:cubicBezTo>
                  <a:cubicBezTo>
                    <a:pt x="112" y="461"/>
                    <a:pt x="117" y="456"/>
                    <a:pt x="123" y="456"/>
                  </a:cubicBezTo>
                  <a:close/>
                  <a:moveTo>
                    <a:pt x="151" y="456"/>
                  </a:moveTo>
                  <a:cubicBezTo>
                    <a:pt x="157" y="456"/>
                    <a:pt x="161" y="461"/>
                    <a:pt x="161" y="466"/>
                  </a:cubicBezTo>
                  <a:cubicBezTo>
                    <a:pt x="161" y="472"/>
                    <a:pt x="157" y="477"/>
                    <a:pt x="151" y="477"/>
                  </a:cubicBezTo>
                  <a:cubicBezTo>
                    <a:pt x="145" y="477"/>
                    <a:pt x="141" y="472"/>
                    <a:pt x="141" y="466"/>
                  </a:cubicBezTo>
                  <a:cubicBezTo>
                    <a:pt x="141" y="461"/>
                    <a:pt x="145" y="456"/>
                    <a:pt x="151" y="456"/>
                  </a:cubicBezTo>
                  <a:close/>
                  <a:moveTo>
                    <a:pt x="179" y="456"/>
                  </a:moveTo>
                  <a:cubicBezTo>
                    <a:pt x="185" y="456"/>
                    <a:pt x="190" y="461"/>
                    <a:pt x="190" y="466"/>
                  </a:cubicBezTo>
                  <a:cubicBezTo>
                    <a:pt x="190" y="472"/>
                    <a:pt x="185" y="477"/>
                    <a:pt x="179" y="477"/>
                  </a:cubicBezTo>
                  <a:cubicBezTo>
                    <a:pt x="173" y="477"/>
                    <a:pt x="169" y="472"/>
                    <a:pt x="169" y="466"/>
                  </a:cubicBezTo>
                  <a:cubicBezTo>
                    <a:pt x="169" y="461"/>
                    <a:pt x="173" y="456"/>
                    <a:pt x="179" y="456"/>
                  </a:cubicBezTo>
                  <a:close/>
                  <a:moveTo>
                    <a:pt x="207" y="456"/>
                  </a:moveTo>
                  <a:cubicBezTo>
                    <a:pt x="213" y="456"/>
                    <a:pt x="218" y="461"/>
                    <a:pt x="218" y="466"/>
                  </a:cubicBezTo>
                  <a:cubicBezTo>
                    <a:pt x="218" y="472"/>
                    <a:pt x="213" y="477"/>
                    <a:pt x="207" y="477"/>
                  </a:cubicBezTo>
                  <a:cubicBezTo>
                    <a:pt x="202" y="477"/>
                    <a:pt x="197" y="472"/>
                    <a:pt x="197" y="466"/>
                  </a:cubicBezTo>
                  <a:cubicBezTo>
                    <a:pt x="197" y="461"/>
                    <a:pt x="202" y="456"/>
                    <a:pt x="207" y="456"/>
                  </a:cubicBezTo>
                  <a:close/>
                  <a:moveTo>
                    <a:pt x="236" y="456"/>
                  </a:moveTo>
                  <a:cubicBezTo>
                    <a:pt x="241" y="456"/>
                    <a:pt x="246" y="461"/>
                    <a:pt x="246" y="466"/>
                  </a:cubicBezTo>
                  <a:cubicBezTo>
                    <a:pt x="246" y="472"/>
                    <a:pt x="241" y="477"/>
                    <a:pt x="236" y="477"/>
                  </a:cubicBezTo>
                  <a:cubicBezTo>
                    <a:pt x="230" y="477"/>
                    <a:pt x="225" y="472"/>
                    <a:pt x="225" y="466"/>
                  </a:cubicBezTo>
                  <a:cubicBezTo>
                    <a:pt x="225" y="461"/>
                    <a:pt x="230" y="456"/>
                    <a:pt x="236" y="456"/>
                  </a:cubicBezTo>
                  <a:close/>
                  <a:moveTo>
                    <a:pt x="264" y="456"/>
                  </a:moveTo>
                  <a:cubicBezTo>
                    <a:pt x="269" y="456"/>
                    <a:pt x="274" y="461"/>
                    <a:pt x="274" y="466"/>
                  </a:cubicBezTo>
                  <a:cubicBezTo>
                    <a:pt x="274" y="472"/>
                    <a:pt x="269" y="477"/>
                    <a:pt x="264" y="477"/>
                  </a:cubicBezTo>
                  <a:cubicBezTo>
                    <a:pt x="258" y="477"/>
                    <a:pt x="253" y="472"/>
                    <a:pt x="253" y="466"/>
                  </a:cubicBezTo>
                  <a:cubicBezTo>
                    <a:pt x="253" y="461"/>
                    <a:pt x="258" y="456"/>
                    <a:pt x="264" y="456"/>
                  </a:cubicBezTo>
                  <a:close/>
                  <a:moveTo>
                    <a:pt x="292" y="456"/>
                  </a:moveTo>
                  <a:cubicBezTo>
                    <a:pt x="298" y="456"/>
                    <a:pt x="302" y="461"/>
                    <a:pt x="302" y="466"/>
                  </a:cubicBezTo>
                  <a:cubicBezTo>
                    <a:pt x="302" y="472"/>
                    <a:pt x="298" y="477"/>
                    <a:pt x="292" y="477"/>
                  </a:cubicBezTo>
                  <a:cubicBezTo>
                    <a:pt x="286" y="477"/>
                    <a:pt x="282" y="472"/>
                    <a:pt x="282" y="466"/>
                  </a:cubicBezTo>
                  <a:cubicBezTo>
                    <a:pt x="282" y="461"/>
                    <a:pt x="286" y="456"/>
                    <a:pt x="292" y="456"/>
                  </a:cubicBezTo>
                  <a:close/>
                  <a:moveTo>
                    <a:pt x="320" y="456"/>
                  </a:moveTo>
                  <a:cubicBezTo>
                    <a:pt x="326" y="456"/>
                    <a:pt x="330" y="461"/>
                    <a:pt x="330" y="466"/>
                  </a:cubicBezTo>
                  <a:cubicBezTo>
                    <a:pt x="330" y="472"/>
                    <a:pt x="326" y="477"/>
                    <a:pt x="320" y="477"/>
                  </a:cubicBezTo>
                  <a:cubicBezTo>
                    <a:pt x="314" y="477"/>
                    <a:pt x="310" y="472"/>
                    <a:pt x="310" y="466"/>
                  </a:cubicBezTo>
                  <a:cubicBezTo>
                    <a:pt x="310" y="461"/>
                    <a:pt x="314" y="456"/>
                    <a:pt x="320" y="456"/>
                  </a:cubicBezTo>
                  <a:close/>
                  <a:moveTo>
                    <a:pt x="348" y="456"/>
                  </a:moveTo>
                  <a:cubicBezTo>
                    <a:pt x="354" y="456"/>
                    <a:pt x="359" y="461"/>
                    <a:pt x="359" y="466"/>
                  </a:cubicBezTo>
                  <a:cubicBezTo>
                    <a:pt x="359" y="472"/>
                    <a:pt x="354" y="477"/>
                    <a:pt x="348" y="477"/>
                  </a:cubicBezTo>
                  <a:cubicBezTo>
                    <a:pt x="343" y="477"/>
                    <a:pt x="338" y="472"/>
                    <a:pt x="338" y="466"/>
                  </a:cubicBezTo>
                  <a:cubicBezTo>
                    <a:pt x="338" y="461"/>
                    <a:pt x="343" y="456"/>
                    <a:pt x="348" y="456"/>
                  </a:cubicBezTo>
                  <a:close/>
                  <a:moveTo>
                    <a:pt x="377" y="456"/>
                  </a:moveTo>
                  <a:cubicBezTo>
                    <a:pt x="382" y="456"/>
                    <a:pt x="387" y="461"/>
                    <a:pt x="387" y="466"/>
                  </a:cubicBezTo>
                  <a:cubicBezTo>
                    <a:pt x="387" y="472"/>
                    <a:pt x="382" y="477"/>
                    <a:pt x="377" y="477"/>
                  </a:cubicBezTo>
                  <a:cubicBezTo>
                    <a:pt x="371" y="477"/>
                    <a:pt x="366" y="472"/>
                    <a:pt x="366" y="466"/>
                  </a:cubicBezTo>
                  <a:cubicBezTo>
                    <a:pt x="366" y="461"/>
                    <a:pt x="371" y="456"/>
                    <a:pt x="377" y="456"/>
                  </a:cubicBezTo>
                  <a:close/>
                  <a:moveTo>
                    <a:pt x="405" y="456"/>
                  </a:moveTo>
                  <a:cubicBezTo>
                    <a:pt x="410" y="456"/>
                    <a:pt x="415" y="461"/>
                    <a:pt x="415" y="466"/>
                  </a:cubicBezTo>
                  <a:cubicBezTo>
                    <a:pt x="415" y="472"/>
                    <a:pt x="410" y="477"/>
                    <a:pt x="405" y="477"/>
                  </a:cubicBezTo>
                  <a:cubicBezTo>
                    <a:pt x="399" y="477"/>
                    <a:pt x="394" y="472"/>
                    <a:pt x="394" y="466"/>
                  </a:cubicBezTo>
                  <a:cubicBezTo>
                    <a:pt x="394" y="461"/>
                    <a:pt x="399" y="456"/>
                    <a:pt x="405" y="456"/>
                  </a:cubicBezTo>
                  <a:close/>
                  <a:moveTo>
                    <a:pt x="433" y="456"/>
                  </a:moveTo>
                  <a:cubicBezTo>
                    <a:pt x="439" y="456"/>
                    <a:pt x="443" y="461"/>
                    <a:pt x="443" y="466"/>
                  </a:cubicBezTo>
                  <a:cubicBezTo>
                    <a:pt x="443" y="472"/>
                    <a:pt x="439" y="477"/>
                    <a:pt x="433" y="477"/>
                  </a:cubicBezTo>
                  <a:cubicBezTo>
                    <a:pt x="427" y="477"/>
                    <a:pt x="423" y="472"/>
                    <a:pt x="423" y="466"/>
                  </a:cubicBezTo>
                  <a:cubicBezTo>
                    <a:pt x="423" y="461"/>
                    <a:pt x="427" y="456"/>
                    <a:pt x="433" y="456"/>
                  </a:cubicBezTo>
                  <a:close/>
                  <a:moveTo>
                    <a:pt x="461" y="456"/>
                  </a:moveTo>
                  <a:cubicBezTo>
                    <a:pt x="467" y="456"/>
                    <a:pt x="471" y="461"/>
                    <a:pt x="471" y="466"/>
                  </a:cubicBezTo>
                  <a:cubicBezTo>
                    <a:pt x="471" y="472"/>
                    <a:pt x="467" y="477"/>
                    <a:pt x="461" y="477"/>
                  </a:cubicBezTo>
                  <a:cubicBezTo>
                    <a:pt x="455" y="477"/>
                    <a:pt x="451" y="472"/>
                    <a:pt x="451" y="466"/>
                  </a:cubicBezTo>
                  <a:cubicBezTo>
                    <a:pt x="451" y="461"/>
                    <a:pt x="455" y="456"/>
                    <a:pt x="461" y="456"/>
                  </a:cubicBezTo>
                  <a:close/>
                  <a:moveTo>
                    <a:pt x="489" y="456"/>
                  </a:moveTo>
                  <a:cubicBezTo>
                    <a:pt x="495" y="456"/>
                    <a:pt x="500" y="461"/>
                    <a:pt x="500" y="466"/>
                  </a:cubicBezTo>
                  <a:cubicBezTo>
                    <a:pt x="500" y="472"/>
                    <a:pt x="495" y="477"/>
                    <a:pt x="489" y="477"/>
                  </a:cubicBezTo>
                  <a:cubicBezTo>
                    <a:pt x="484" y="477"/>
                    <a:pt x="479" y="472"/>
                    <a:pt x="479" y="466"/>
                  </a:cubicBezTo>
                  <a:cubicBezTo>
                    <a:pt x="479" y="461"/>
                    <a:pt x="484" y="456"/>
                    <a:pt x="489" y="456"/>
                  </a:cubicBezTo>
                  <a:close/>
                  <a:moveTo>
                    <a:pt x="517" y="456"/>
                  </a:moveTo>
                  <a:cubicBezTo>
                    <a:pt x="523" y="456"/>
                    <a:pt x="528" y="461"/>
                    <a:pt x="528" y="466"/>
                  </a:cubicBezTo>
                  <a:cubicBezTo>
                    <a:pt x="528" y="472"/>
                    <a:pt x="523" y="477"/>
                    <a:pt x="517" y="477"/>
                  </a:cubicBezTo>
                  <a:cubicBezTo>
                    <a:pt x="512" y="477"/>
                    <a:pt x="507" y="472"/>
                    <a:pt x="507" y="466"/>
                  </a:cubicBezTo>
                  <a:cubicBezTo>
                    <a:pt x="507" y="461"/>
                    <a:pt x="512" y="456"/>
                    <a:pt x="517" y="456"/>
                  </a:cubicBezTo>
                  <a:close/>
                  <a:moveTo>
                    <a:pt x="546" y="456"/>
                  </a:moveTo>
                  <a:cubicBezTo>
                    <a:pt x="551" y="456"/>
                    <a:pt x="556" y="461"/>
                    <a:pt x="556" y="466"/>
                  </a:cubicBezTo>
                  <a:cubicBezTo>
                    <a:pt x="556" y="472"/>
                    <a:pt x="551" y="477"/>
                    <a:pt x="546" y="477"/>
                  </a:cubicBezTo>
                  <a:cubicBezTo>
                    <a:pt x="540" y="477"/>
                    <a:pt x="535" y="472"/>
                    <a:pt x="535" y="466"/>
                  </a:cubicBezTo>
                  <a:cubicBezTo>
                    <a:pt x="535" y="461"/>
                    <a:pt x="540" y="456"/>
                    <a:pt x="546" y="456"/>
                  </a:cubicBezTo>
                  <a:close/>
                  <a:moveTo>
                    <a:pt x="574" y="456"/>
                  </a:moveTo>
                  <a:cubicBezTo>
                    <a:pt x="580" y="456"/>
                    <a:pt x="584" y="461"/>
                    <a:pt x="584" y="466"/>
                  </a:cubicBezTo>
                  <a:cubicBezTo>
                    <a:pt x="584" y="472"/>
                    <a:pt x="580" y="477"/>
                    <a:pt x="574" y="477"/>
                  </a:cubicBezTo>
                  <a:cubicBezTo>
                    <a:pt x="568" y="477"/>
                    <a:pt x="564" y="472"/>
                    <a:pt x="564" y="466"/>
                  </a:cubicBezTo>
                  <a:cubicBezTo>
                    <a:pt x="564" y="461"/>
                    <a:pt x="568" y="456"/>
                    <a:pt x="574" y="456"/>
                  </a:cubicBezTo>
                  <a:close/>
                  <a:moveTo>
                    <a:pt x="602" y="456"/>
                  </a:moveTo>
                  <a:cubicBezTo>
                    <a:pt x="608" y="456"/>
                    <a:pt x="612" y="461"/>
                    <a:pt x="612" y="466"/>
                  </a:cubicBezTo>
                  <a:cubicBezTo>
                    <a:pt x="612" y="472"/>
                    <a:pt x="608" y="477"/>
                    <a:pt x="602" y="477"/>
                  </a:cubicBezTo>
                  <a:cubicBezTo>
                    <a:pt x="596" y="477"/>
                    <a:pt x="592" y="472"/>
                    <a:pt x="592" y="466"/>
                  </a:cubicBezTo>
                  <a:cubicBezTo>
                    <a:pt x="592" y="461"/>
                    <a:pt x="596" y="456"/>
                    <a:pt x="602" y="456"/>
                  </a:cubicBezTo>
                  <a:close/>
                  <a:moveTo>
                    <a:pt x="658" y="456"/>
                  </a:moveTo>
                  <a:cubicBezTo>
                    <a:pt x="664" y="456"/>
                    <a:pt x="669" y="461"/>
                    <a:pt x="669" y="466"/>
                  </a:cubicBezTo>
                  <a:cubicBezTo>
                    <a:pt x="669" y="472"/>
                    <a:pt x="664" y="477"/>
                    <a:pt x="658" y="477"/>
                  </a:cubicBezTo>
                  <a:cubicBezTo>
                    <a:pt x="653" y="477"/>
                    <a:pt x="648" y="472"/>
                    <a:pt x="648" y="466"/>
                  </a:cubicBezTo>
                  <a:cubicBezTo>
                    <a:pt x="648" y="461"/>
                    <a:pt x="653" y="456"/>
                    <a:pt x="658" y="456"/>
                  </a:cubicBezTo>
                  <a:close/>
                  <a:moveTo>
                    <a:pt x="38" y="483"/>
                  </a:moveTo>
                  <a:cubicBezTo>
                    <a:pt x="44" y="483"/>
                    <a:pt x="49" y="487"/>
                    <a:pt x="49" y="493"/>
                  </a:cubicBezTo>
                  <a:cubicBezTo>
                    <a:pt x="49" y="499"/>
                    <a:pt x="44" y="503"/>
                    <a:pt x="38" y="503"/>
                  </a:cubicBezTo>
                  <a:cubicBezTo>
                    <a:pt x="33" y="503"/>
                    <a:pt x="28" y="499"/>
                    <a:pt x="28" y="493"/>
                  </a:cubicBezTo>
                  <a:cubicBezTo>
                    <a:pt x="28" y="487"/>
                    <a:pt x="33" y="483"/>
                    <a:pt x="38" y="483"/>
                  </a:cubicBezTo>
                  <a:close/>
                  <a:moveTo>
                    <a:pt x="123" y="483"/>
                  </a:moveTo>
                  <a:cubicBezTo>
                    <a:pt x="128" y="483"/>
                    <a:pt x="133" y="487"/>
                    <a:pt x="133" y="493"/>
                  </a:cubicBezTo>
                  <a:cubicBezTo>
                    <a:pt x="133" y="499"/>
                    <a:pt x="128" y="503"/>
                    <a:pt x="123" y="503"/>
                  </a:cubicBezTo>
                  <a:cubicBezTo>
                    <a:pt x="117" y="503"/>
                    <a:pt x="112" y="499"/>
                    <a:pt x="112" y="493"/>
                  </a:cubicBezTo>
                  <a:cubicBezTo>
                    <a:pt x="112" y="487"/>
                    <a:pt x="117" y="483"/>
                    <a:pt x="123" y="483"/>
                  </a:cubicBezTo>
                  <a:close/>
                  <a:moveTo>
                    <a:pt x="151" y="483"/>
                  </a:moveTo>
                  <a:cubicBezTo>
                    <a:pt x="157" y="483"/>
                    <a:pt x="161" y="487"/>
                    <a:pt x="161" y="493"/>
                  </a:cubicBezTo>
                  <a:cubicBezTo>
                    <a:pt x="161" y="499"/>
                    <a:pt x="157" y="503"/>
                    <a:pt x="151" y="503"/>
                  </a:cubicBezTo>
                  <a:cubicBezTo>
                    <a:pt x="145" y="503"/>
                    <a:pt x="141" y="499"/>
                    <a:pt x="141" y="493"/>
                  </a:cubicBezTo>
                  <a:cubicBezTo>
                    <a:pt x="141" y="487"/>
                    <a:pt x="145" y="483"/>
                    <a:pt x="151" y="483"/>
                  </a:cubicBezTo>
                  <a:close/>
                  <a:moveTo>
                    <a:pt x="179" y="483"/>
                  </a:moveTo>
                  <a:cubicBezTo>
                    <a:pt x="185" y="483"/>
                    <a:pt x="190" y="487"/>
                    <a:pt x="190" y="493"/>
                  </a:cubicBezTo>
                  <a:cubicBezTo>
                    <a:pt x="190" y="499"/>
                    <a:pt x="185" y="503"/>
                    <a:pt x="179" y="503"/>
                  </a:cubicBezTo>
                  <a:cubicBezTo>
                    <a:pt x="173" y="503"/>
                    <a:pt x="169" y="499"/>
                    <a:pt x="169" y="493"/>
                  </a:cubicBezTo>
                  <a:cubicBezTo>
                    <a:pt x="169" y="487"/>
                    <a:pt x="173" y="483"/>
                    <a:pt x="179" y="483"/>
                  </a:cubicBezTo>
                  <a:close/>
                  <a:moveTo>
                    <a:pt x="207" y="483"/>
                  </a:moveTo>
                  <a:cubicBezTo>
                    <a:pt x="213" y="483"/>
                    <a:pt x="218" y="487"/>
                    <a:pt x="218" y="493"/>
                  </a:cubicBezTo>
                  <a:cubicBezTo>
                    <a:pt x="218" y="499"/>
                    <a:pt x="213" y="503"/>
                    <a:pt x="207" y="503"/>
                  </a:cubicBezTo>
                  <a:cubicBezTo>
                    <a:pt x="202" y="503"/>
                    <a:pt x="197" y="499"/>
                    <a:pt x="197" y="493"/>
                  </a:cubicBezTo>
                  <a:cubicBezTo>
                    <a:pt x="197" y="487"/>
                    <a:pt x="202" y="483"/>
                    <a:pt x="207" y="483"/>
                  </a:cubicBezTo>
                  <a:close/>
                  <a:moveTo>
                    <a:pt x="236" y="483"/>
                  </a:moveTo>
                  <a:cubicBezTo>
                    <a:pt x="241" y="483"/>
                    <a:pt x="246" y="487"/>
                    <a:pt x="246" y="493"/>
                  </a:cubicBezTo>
                  <a:cubicBezTo>
                    <a:pt x="246" y="499"/>
                    <a:pt x="241" y="503"/>
                    <a:pt x="236" y="503"/>
                  </a:cubicBezTo>
                  <a:cubicBezTo>
                    <a:pt x="230" y="503"/>
                    <a:pt x="225" y="499"/>
                    <a:pt x="225" y="493"/>
                  </a:cubicBezTo>
                  <a:cubicBezTo>
                    <a:pt x="225" y="487"/>
                    <a:pt x="230" y="483"/>
                    <a:pt x="236" y="483"/>
                  </a:cubicBezTo>
                  <a:close/>
                  <a:moveTo>
                    <a:pt x="264" y="483"/>
                  </a:moveTo>
                  <a:cubicBezTo>
                    <a:pt x="269" y="483"/>
                    <a:pt x="274" y="487"/>
                    <a:pt x="274" y="493"/>
                  </a:cubicBezTo>
                  <a:cubicBezTo>
                    <a:pt x="274" y="499"/>
                    <a:pt x="269" y="503"/>
                    <a:pt x="264" y="503"/>
                  </a:cubicBezTo>
                  <a:cubicBezTo>
                    <a:pt x="258" y="503"/>
                    <a:pt x="253" y="499"/>
                    <a:pt x="253" y="493"/>
                  </a:cubicBezTo>
                  <a:cubicBezTo>
                    <a:pt x="253" y="487"/>
                    <a:pt x="258" y="483"/>
                    <a:pt x="264" y="483"/>
                  </a:cubicBezTo>
                  <a:close/>
                  <a:moveTo>
                    <a:pt x="292" y="483"/>
                  </a:moveTo>
                  <a:cubicBezTo>
                    <a:pt x="298" y="483"/>
                    <a:pt x="302" y="487"/>
                    <a:pt x="302" y="493"/>
                  </a:cubicBezTo>
                  <a:cubicBezTo>
                    <a:pt x="302" y="499"/>
                    <a:pt x="298" y="503"/>
                    <a:pt x="292" y="503"/>
                  </a:cubicBezTo>
                  <a:cubicBezTo>
                    <a:pt x="286" y="503"/>
                    <a:pt x="282" y="499"/>
                    <a:pt x="282" y="493"/>
                  </a:cubicBezTo>
                  <a:cubicBezTo>
                    <a:pt x="282" y="487"/>
                    <a:pt x="286" y="483"/>
                    <a:pt x="292" y="483"/>
                  </a:cubicBezTo>
                  <a:close/>
                  <a:moveTo>
                    <a:pt x="320" y="483"/>
                  </a:moveTo>
                  <a:cubicBezTo>
                    <a:pt x="326" y="483"/>
                    <a:pt x="330" y="487"/>
                    <a:pt x="330" y="493"/>
                  </a:cubicBezTo>
                  <a:cubicBezTo>
                    <a:pt x="330" y="499"/>
                    <a:pt x="326" y="503"/>
                    <a:pt x="320" y="503"/>
                  </a:cubicBezTo>
                  <a:cubicBezTo>
                    <a:pt x="314" y="503"/>
                    <a:pt x="310" y="499"/>
                    <a:pt x="310" y="493"/>
                  </a:cubicBezTo>
                  <a:cubicBezTo>
                    <a:pt x="310" y="487"/>
                    <a:pt x="314" y="483"/>
                    <a:pt x="320" y="483"/>
                  </a:cubicBezTo>
                  <a:close/>
                  <a:moveTo>
                    <a:pt x="348" y="483"/>
                  </a:moveTo>
                  <a:cubicBezTo>
                    <a:pt x="354" y="483"/>
                    <a:pt x="359" y="487"/>
                    <a:pt x="359" y="493"/>
                  </a:cubicBezTo>
                  <a:cubicBezTo>
                    <a:pt x="359" y="499"/>
                    <a:pt x="354" y="503"/>
                    <a:pt x="348" y="503"/>
                  </a:cubicBezTo>
                  <a:cubicBezTo>
                    <a:pt x="343" y="503"/>
                    <a:pt x="338" y="499"/>
                    <a:pt x="338" y="493"/>
                  </a:cubicBezTo>
                  <a:cubicBezTo>
                    <a:pt x="338" y="487"/>
                    <a:pt x="343" y="483"/>
                    <a:pt x="348" y="483"/>
                  </a:cubicBezTo>
                  <a:close/>
                  <a:moveTo>
                    <a:pt x="377" y="483"/>
                  </a:moveTo>
                  <a:cubicBezTo>
                    <a:pt x="382" y="483"/>
                    <a:pt x="387" y="487"/>
                    <a:pt x="387" y="493"/>
                  </a:cubicBezTo>
                  <a:cubicBezTo>
                    <a:pt x="387" y="499"/>
                    <a:pt x="382" y="503"/>
                    <a:pt x="377" y="503"/>
                  </a:cubicBezTo>
                  <a:cubicBezTo>
                    <a:pt x="371" y="503"/>
                    <a:pt x="366" y="499"/>
                    <a:pt x="366" y="493"/>
                  </a:cubicBezTo>
                  <a:cubicBezTo>
                    <a:pt x="366" y="487"/>
                    <a:pt x="371" y="483"/>
                    <a:pt x="377" y="483"/>
                  </a:cubicBezTo>
                  <a:close/>
                  <a:moveTo>
                    <a:pt x="405" y="483"/>
                  </a:moveTo>
                  <a:cubicBezTo>
                    <a:pt x="410" y="483"/>
                    <a:pt x="415" y="487"/>
                    <a:pt x="415" y="493"/>
                  </a:cubicBezTo>
                  <a:cubicBezTo>
                    <a:pt x="415" y="499"/>
                    <a:pt x="410" y="503"/>
                    <a:pt x="405" y="503"/>
                  </a:cubicBezTo>
                  <a:cubicBezTo>
                    <a:pt x="399" y="503"/>
                    <a:pt x="394" y="499"/>
                    <a:pt x="394" y="493"/>
                  </a:cubicBezTo>
                  <a:cubicBezTo>
                    <a:pt x="394" y="487"/>
                    <a:pt x="399" y="483"/>
                    <a:pt x="405" y="483"/>
                  </a:cubicBezTo>
                  <a:close/>
                  <a:moveTo>
                    <a:pt x="433" y="483"/>
                  </a:moveTo>
                  <a:cubicBezTo>
                    <a:pt x="439" y="483"/>
                    <a:pt x="443" y="487"/>
                    <a:pt x="443" y="493"/>
                  </a:cubicBezTo>
                  <a:cubicBezTo>
                    <a:pt x="443" y="499"/>
                    <a:pt x="439" y="503"/>
                    <a:pt x="433" y="503"/>
                  </a:cubicBezTo>
                  <a:cubicBezTo>
                    <a:pt x="427" y="503"/>
                    <a:pt x="423" y="499"/>
                    <a:pt x="423" y="493"/>
                  </a:cubicBezTo>
                  <a:cubicBezTo>
                    <a:pt x="423" y="487"/>
                    <a:pt x="427" y="483"/>
                    <a:pt x="433" y="483"/>
                  </a:cubicBezTo>
                  <a:close/>
                  <a:moveTo>
                    <a:pt x="461" y="483"/>
                  </a:moveTo>
                  <a:cubicBezTo>
                    <a:pt x="467" y="483"/>
                    <a:pt x="471" y="487"/>
                    <a:pt x="471" y="493"/>
                  </a:cubicBezTo>
                  <a:cubicBezTo>
                    <a:pt x="471" y="499"/>
                    <a:pt x="467" y="503"/>
                    <a:pt x="461" y="503"/>
                  </a:cubicBezTo>
                  <a:cubicBezTo>
                    <a:pt x="455" y="503"/>
                    <a:pt x="451" y="499"/>
                    <a:pt x="451" y="493"/>
                  </a:cubicBezTo>
                  <a:cubicBezTo>
                    <a:pt x="451" y="487"/>
                    <a:pt x="455" y="483"/>
                    <a:pt x="461" y="483"/>
                  </a:cubicBezTo>
                  <a:close/>
                  <a:moveTo>
                    <a:pt x="489" y="483"/>
                  </a:moveTo>
                  <a:cubicBezTo>
                    <a:pt x="495" y="483"/>
                    <a:pt x="500" y="487"/>
                    <a:pt x="500" y="493"/>
                  </a:cubicBezTo>
                  <a:cubicBezTo>
                    <a:pt x="500" y="499"/>
                    <a:pt x="495" y="503"/>
                    <a:pt x="489" y="503"/>
                  </a:cubicBezTo>
                  <a:cubicBezTo>
                    <a:pt x="484" y="503"/>
                    <a:pt x="479" y="499"/>
                    <a:pt x="479" y="493"/>
                  </a:cubicBezTo>
                  <a:cubicBezTo>
                    <a:pt x="479" y="487"/>
                    <a:pt x="484" y="483"/>
                    <a:pt x="489" y="483"/>
                  </a:cubicBezTo>
                  <a:close/>
                  <a:moveTo>
                    <a:pt x="517" y="483"/>
                  </a:moveTo>
                  <a:cubicBezTo>
                    <a:pt x="523" y="483"/>
                    <a:pt x="528" y="487"/>
                    <a:pt x="528" y="493"/>
                  </a:cubicBezTo>
                  <a:cubicBezTo>
                    <a:pt x="528" y="499"/>
                    <a:pt x="523" y="503"/>
                    <a:pt x="517" y="503"/>
                  </a:cubicBezTo>
                  <a:cubicBezTo>
                    <a:pt x="512" y="503"/>
                    <a:pt x="507" y="499"/>
                    <a:pt x="507" y="493"/>
                  </a:cubicBezTo>
                  <a:cubicBezTo>
                    <a:pt x="507" y="487"/>
                    <a:pt x="512" y="483"/>
                    <a:pt x="517" y="483"/>
                  </a:cubicBezTo>
                  <a:close/>
                  <a:moveTo>
                    <a:pt x="546" y="483"/>
                  </a:moveTo>
                  <a:cubicBezTo>
                    <a:pt x="551" y="483"/>
                    <a:pt x="556" y="487"/>
                    <a:pt x="556" y="493"/>
                  </a:cubicBezTo>
                  <a:cubicBezTo>
                    <a:pt x="556" y="499"/>
                    <a:pt x="551" y="503"/>
                    <a:pt x="546" y="503"/>
                  </a:cubicBezTo>
                  <a:cubicBezTo>
                    <a:pt x="540" y="503"/>
                    <a:pt x="535" y="499"/>
                    <a:pt x="535" y="493"/>
                  </a:cubicBezTo>
                  <a:cubicBezTo>
                    <a:pt x="535" y="487"/>
                    <a:pt x="540" y="483"/>
                    <a:pt x="546" y="483"/>
                  </a:cubicBezTo>
                  <a:close/>
                  <a:moveTo>
                    <a:pt x="574" y="483"/>
                  </a:moveTo>
                  <a:cubicBezTo>
                    <a:pt x="580" y="483"/>
                    <a:pt x="584" y="487"/>
                    <a:pt x="584" y="493"/>
                  </a:cubicBezTo>
                  <a:cubicBezTo>
                    <a:pt x="584" y="499"/>
                    <a:pt x="580" y="503"/>
                    <a:pt x="574" y="503"/>
                  </a:cubicBezTo>
                  <a:cubicBezTo>
                    <a:pt x="568" y="503"/>
                    <a:pt x="564" y="499"/>
                    <a:pt x="564" y="493"/>
                  </a:cubicBezTo>
                  <a:cubicBezTo>
                    <a:pt x="564" y="487"/>
                    <a:pt x="568" y="483"/>
                    <a:pt x="574" y="483"/>
                  </a:cubicBezTo>
                  <a:close/>
                  <a:moveTo>
                    <a:pt x="630" y="483"/>
                  </a:moveTo>
                  <a:cubicBezTo>
                    <a:pt x="636" y="483"/>
                    <a:pt x="641" y="487"/>
                    <a:pt x="641" y="493"/>
                  </a:cubicBezTo>
                  <a:cubicBezTo>
                    <a:pt x="641" y="499"/>
                    <a:pt x="636" y="503"/>
                    <a:pt x="630" y="503"/>
                  </a:cubicBezTo>
                  <a:cubicBezTo>
                    <a:pt x="625" y="503"/>
                    <a:pt x="620" y="499"/>
                    <a:pt x="620" y="493"/>
                  </a:cubicBezTo>
                  <a:cubicBezTo>
                    <a:pt x="620" y="487"/>
                    <a:pt x="625" y="483"/>
                    <a:pt x="630" y="483"/>
                  </a:cubicBezTo>
                  <a:close/>
                  <a:moveTo>
                    <a:pt x="658" y="483"/>
                  </a:moveTo>
                  <a:cubicBezTo>
                    <a:pt x="664" y="483"/>
                    <a:pt x="669" y="487"/>
                    <a:pt x="669" y="493"/>
                  </a:cubicBezTo>
                  <a:cubicBezTo>
                    <a:pt x="669" y="499"/>
                    <a:pt x="664" y="503"/>
                    <a:pt x="658" y="503"/>
                  </a:cubicBezTo>
                  <a:cubicBezTo>
                    <a:pt x="653" y="503"/>
                    <a:pt x="648" y="499"/>
                    <a:pt x="648" y="493"/>
                  </a:cubicBezTo>
                  <a:cubicBezTo>
                    <a:pt x="648" y="487"/>
                    <a:pt x="653" y="483"/>
                    <a:pt x="658" y="483"/>
                  </a:cubicBezTo>
                  <a:close/>
                  <a:moveTo>
                    <a:pt x="38" y="510"/>
                  </a:moveTo>
                  <a:cubicBezTo>
                    <a:pt x="44" y="510"/>
                    <a:pt x="49" y="514"/>
                    <a:pt x="49" y="520"/>
                  </a:cubicBezTo>
                  <a:cubicBezTo>
                    <a:pt x="49" y="526"/>
                    <a:pt x="44" y="530"/>
                    <a:pt x="38" y="530"/>
                  </a:cubicBezTo>
                  <a:cubicBezTo>
                    <a:pt x="33" y="530"/>
                    <a:pt x="28" y="526"/>
                    <a:pt x="28" y="520"/>
                  </a:cubicBezTo>
                  <a:cubicBezTo>
                    <a:pt x="28" y="514"/>
                    <a:pt x="33" y="510"/>
                    <a:pt x="38" y="510"/>
                  </a:cubicBezTo>
                  <a:close/>
                  <a:moveTo>
                    <a:pt x="123" y="510"/>
                  </a:moveTo>
                  <a:cubicBezTo>
                    <a:pt x="128" y="510"/>
                    <a:pt x="133" y="514"/>
                    <a:pt x="133" y="520"/>
                  </a:cubicBezTo>
                  <a:cubicBezTo>
                    <a:pt x="133" y="526"/>
                    <a:pt x="128" y="530"/>
                    <a:pt x="123" y="530"/>
                  </a:cubicBezTo>
                  <a:cubicBezTo>
                    <a:pt x="117" y="530"/>
                    <a:pt x="112" y="526"/>
                    <a:pt x="112" y="520"/>
                  </a:cubicBezTo>
                  <a:cubicBezTo>
                    <a:pt x="112" y="514"/>
                    <a:pt x="117" y="510"/>
                    <a:pt x="123" y="510"/>
                  </a:cubicBezTo>
                  <a:close/>
                  <a:moveTo>
                    <a:pt x="151" y="510"/>
                  </a:moveTo>
                  <a:cubicBezTo>
                    <a:pt x="157" y="510"/>
                    <a:pt x="161" y="514"/>
                    <a:pt x="161" y="520"/>
                  </a:cubicBezTo>
                  <a:cubicBezTo>
                    <a:pt x="161" y="526"/>
                    <a:pt x="157" y="530"/>
                    <a:pt x="151" y="530"/>
                  </a:cubicBezTo>
                  <a:cubicBezTo>
                    <a:pt x="145" y="530"/>
                    <a:pt x="141" y="526"/>
                    <a:pt x="141" y="520"/>
                  </a:cubicBezTo>
                  <a:cubicBezTo>
                    <a:pt x="141" y="514"/>
                    <a:pt x="145" y="510"/>
                    <a:pt x="151" y="510"/>
                  </a:cubicBezTo>
                  <a:close/>
                  <a:moveTo>
                    <a:pt x="179" y="510"/>
                  </a:moveTo>
                  <a:cubicBezTo>
                    <a:pt x="185" y="510"/>
                    <a:pt x="190" y="514"/>
                    <a:pt x="190" y="520"/>
                  </a:cubicBezTo>
                  <a:cubicBezTo>
                    <a:pt x="190" y="526"/>
                    <a:pt x="185" y="530"/>
                    <a:pt x="179" y="530"/>
                  </a:cubicBezTo>
                  <a:cubicBezTo>
                    <a:pt x="173" y="530"/>
                    <a:pt x="169" y="526"/>
                    <a:pt x="169" y="520"/>
                  </a:cubicBezTo>
                  <a:cubicBezTo>
                    <a:pt x="169" y="514"/>
                    <a:pt x="173" y="510"/>
                    <a:pt x="179" y="510"/>
                  </a:cubicBezTo>
                  <a:close/>
                  <a:moveTo>
                    <a:pt x="207" y="510"/>
                  </a:moveTo>
                  <a:cubicBezTo>
                    <a:pt x="213" y="510"/>
                    <a:pt x="218" y="514"/>
                    <a:pt x="218" y="520"/>
                  </a:cubicBezTo>
                  <a:cubicBezTo>
                    <a:pt x="218" y="526"/>
                    <a:pt x="213" y="530"/>
                    <a:pt x="207" y="530"/>
                  </a:cubicBezTo>
                  <a:cubicBezTo>
                    <a:pt x="202" y="530"/>
                    <a:pt x="197" y="526"/>
                    <a:pt x="197" y="520"/>
                  </a:cubicBezTo>
                  <a:cubicBezTo>
                    <a:pt x="197" y="514"/>
                    <a:pt x="202" y="510"/>
                    <a:pt x="207" y="510"/>
                  </a:cubicBezTo>
                  <a:close/>
                  <a:moveTo>
                    <a:pt x="236" y="510"/>
                  </a:moveTo>
                  <a:cubicBezTo>
                    <a:pt x="241" y="510"/>
                    <a:pt x="246" y="514"/>
                    <a:pt x="246" y="520"/>
                  </a:cubicBezTo>
                  <a:cubicBezTo>
                    <a:pt x="246" y="526"/>
                    <a:pt x="241" y="530"/>
                    <a:pt x="236" y="530"/>
                  </a:cubicBezTo>
                  <a:cubicBezTo>
                    <a:pt x="230" y="530"/>
                    <a:pt x="225" y="526"/>
                    <a:pt x="225" y="520"/>
                  </a:cubicBezTo>
                  <a:cubicBezTo>
                    <a:pt x="225" y="514"/>
                    <a:pt x="230" y="510"/>
                    <a:pt x="236" y="510"/>
                  </a:cubicBezTo>
                  <a:close/>
                  <a:moveTo>
                    <a:pt x="264" y="510"/>
                  </a:moveTo>
                  <a:cubicBezTo>
                    <a:pt x="269" y="510"/>
                    <a:pt x="274" y="514"/>
                    <a:pt x="274" y="520"/>
                  </a:cubicBezTo>
                  <a:cubicBezTo>
                    <a:pt x="274" y="526"/>
                    <a:pt x="269" y="530"/>
                    <a:pt x="264" y="530"/>
                  </a:cubicBezTo>
                  <a:cubicBezTo>
                    <a:pt x="258" y="530"/>
                    <a:pt x="253" y="526"/>
                    <a:pt x="253" y="520"/>
                  </a:cubicBezTo>
                  <a:cubicBezTo>
                    <a:pt x="253" y="514"/>
                    <a:pt x="258" y="510"/>
                    <a:pt x="264" y="510"/>
                  </a:cubicBezTo>
                  <a:close/>
                  <a:moveTo>
                    <a:pt x="292" y="510"/>
                  </a:moveTo>
                  <a:cubicBezTo>
                    <a:pt x="298" y="510"/>
                    <a:pt x="302" y="514"/>
                    <a:pt x="302" y="520"/>
                  </a:cubicBezTo>
                  <a:cubicBezTo>
                    <a:pt x="302" y="526"/>
                    <a:pt x="298" y="530"/>
                    <a:pt x="292" y="530"/>
                  </a:cubicBezTo>
                  <a:cubicBezTo>
                    <a:pt x="286" y="530"/>
                    <a:pt x="282" y="526"/>
                    <a:pt x="282" y="520"/>
                  </a:cubicBezTo>
                  <a:cubicBezTo>
                    <a:pt x="282" y="514"/>
                    <a:pt x="286" y="510"/>
                    <a:pt x="292" y="510"/>
                  </a:cubicBezTo>
                  <a:close/>
                  <a:moveTo>
                    <a:pt x="320" y="510"/>
                  </a:moveTo>
                  <a:cubicBezTo>
                    <a:pt x="326" y="510"/>
                    <a:pt x="330" y="514"/>
                    <a:pt x="330" y="520"/>
                  </a:cubicBezTo>
                  <a:cubicBezTo>
                    <a:pt x="330" y="526"/>
                    <a:pt x="326" y="530"/>
                    <a:pt x="320" y="530"/>
                  </a:cubicBezTo>
                  <a:cubicBezTo>
                    <a:pt x="314" y="530"/>
                    <a:pt x="310" y="526"/>
                    <a:pt x="310" y="520"/>
                  </a:cubicBezTo>
                  <a:cubicBezTo>
                    <a:pt x="310" y="514"/>
                    <a:pt x="314" y="510"/>
                    <a:pt x="320" y="510"/>
                  </a:cubicBezTo>
                  <a:close/>
                  <a:moveTo>
                    <a:pt x="348" y="510"/>
                  </a:moveTo>
                  <a:cubicBezTo>
                    <a:pt x="354" y="510"/>
                    <a:pt x="359" y="514"/>
                    <a:pt x="359" y="520"/>
                  </a:cubicBezTo>
                  <a:cubicBezTo>
                    <a:pt x="359" y="526"/>
                    <a:pt x="354" y="530"/>
                    <a:pt x="348" y="530"/>
                  </a:cubicBezTo>
                  <a:cubicBezTo>
                    <a:pt x="343" y="530"/>
                    <a:pt x="338" y="526"/>
                    <a:pt x="338" y="520"/>
                  </a:cubicBezTo>
                  <a:cubicBezTo>
                    <a:pt x="338" y="514"/>
                    <a:pt x="343" y="510"/>
                    <a:pt x="348" y="510"/>
                  </a:cubicBezTo>
                  <a:close/>
                  <a:moveTo>
                    <a:pt x="377" y="510"/>
                  </a:moveTo>
                  <a:cubicBezTo>
                    <a:pt x="382" y="510"/>
                    <a:pt x="387" y="514"/>
                    <a:pt x="387" y="520"/>
                  </a:cubicBezTo>
                  <a:cubicBezTo>
                    <a:pt x="387" y="526"/>
                    <a:pt x="382" y="530"/>
                    <a:pt x="377" y="530"/>
                  </a:cubicBezTo>
                  <a:cubicBezTo>
                    <a:pt x="371" y="530"/>
                    <a:pt x="366" y="526"/>
                    <a:pt x="366" y="520"/>
                  </a:cubicBezTo>
                  <a:cubicBezTo>
                    <a:pt x="366" y="514"/>
                    <a:pt x="371" y="510"/>
                    <a:pt x="377" y="510"/>
                  </a:cubicBezTo>
                  <a:close/>
                  <a:moveTo>
                    <a:pt x="405" y="510"/>
                  </a:moveTo>
                  <a:cubicBezTo>
                    <a:pt x="410" y="510"/>
                    <a:pt x="415" y="514"/>
                    <a:pt x="415" y="520"/>
                  </a:cubicBezTo>
                  <a:cubicBezTo>
                    <a:pt x="415" y="526"/>
                    <a:pt x="410" y="530"/>
                    <a:pt x="405" y="530"/>
                  </a:cubicBezTo>
                  <a:cubicBezTo>
                    <a:pt x="399" y="530"/>
                    <a:pt x="394" y="526"/>
                    <a:pt x="394" y="520"/>
                  </a:cubicBezTo>
                  <a:cubicBezTo>
                    <a:pt x="394" y="514"/>
                    <a:pt x="399" y="510"/>
                    <a:pt x="405" y="510"/>
                  </a:cubicBezTo>
                  <a:close/>
                  <a:moveTo>
                    <a:pt x="433" y="510"/>
                  </a:moveTo>
                  <a:cubicBezTo>
                    <a:pt x="439" y="510"/>
                    <a:pt x="443" y="514"/>
                    <a:pt x="443" y="520"/>
                  </a:cubicBezTo>
                  <a:cubicBezTo>
                    <a:pt x="443" y="526"/>
                    <a:pt x="439" y="530"/>
                    <a:pt x="433" y="530"/>
                  </a:cubicBezTo>
                  <a:cubicBezTo>
                    <a:pt x="427" y="530"/>
                    <a:pt x="423" y="526"/>
                    <a:pt x="423" y="520"/>
                  </a:cubicBezTo>
                  <a:cubicBezTo>
                    <a:pt x="423" y="514"/>
                    <a:pt x="427" y="510"/>
                    <a:pt x="433" y="510"/>
                  </a:cubicBezTo>
                  <a:close/>
                  <a:moveTo>
                    <a:pt x="461" y="510"/>
                  </a:moveTo>
                  <a:cubicBezTo>
                    <a:pt x="467" y="510"/>
                    <a:pt x="471" y="514"/>
                    <a:pt x="471" y="520"/>
                  </a:cubicBezTo>
                  <a:cubicBezTo>
                    <a:pt x="471" y="526"/>
                    <a:pt x="467" y="530"/>
                    <a:pt x="461" y="530"/>
                  </a:cubicBezTo>
                  <a:cubicBezTo>
                    <a:pt x="455" y="530"/>
                    <a:pt x="451" y="526"/>
                    <a:pt x="451" y="520"/>
                  </a:cubicBezTo>
                  <a:cubicBezTo>
                    <a:pt x="451" y="514"/>
                    <a:pt x="455" y="510"/>
                    <a:pt x="461" y="510"/>
                  </a:cubicBezTo>
                  <a:close/>
                  <a:moveTo>
                    <a:pt x="489" y="510"/>
                  </a:moveTo>
                  <a:cubicBezTo>
                    <a:pt x="495" y="510"/>
                    <a:pt x="500" y="514"/>
                    <a:pt x="500" y="520"/>
                  </a:cubicBezTo>
                  <a:cubicBezTo>
                    <a:pt x="500" y="526"/>
                    <a:pt x="495" y="530"/>
                    <a:pt x="489" y="530"/>
                  </a:cubicBezTo>
                  <a:cubicBezTo>
                    <a:pt x="484" y="530"/>
                    <a:pt x="479" y="526"/>
                    <a:pt x="479" y="520"/>
                  </a:cubicBezTo>
                  <a:cubicBezTo>
                    <a:pt x="479" y="514"/>
                    <a:pt x="484" y="510"/>
                    <a:pt x="489" y="510"/>
                  </a:cubicBezTo>
                  <a:close/>
                  <a:moveTo>
                    <a:pt x="517" y="510"/>
                  </a:moveTo>
                  <a:cubicBezTo>
                    <a:pt x="523" y="510"/>
                    <a:pt x="528" y="514"/>
                    <a:pt x="528" y="520"/>
                  </a:cubicBezTo>
                  <a:cubicBezTo>
                    <a:pt x="528" y="526"/>
                    <a:pt x="523" y="530"/>
                    <a:pt x="517" y="530"/>
                  </a:cubicBezTo>
                  <a:cubicBezTo>
                    <a:pt x="512" y="530"/>
                    <a:pt x="507" y="526"/>
                    <a:pt x="507" y="520"/>
                  </a:cubicBezTo>
                  <a:cubicBezTo>
                    <a:pt x="507" y="514"/>
                    <a:pt x="512" y="510"/>
                    <a:pt x="517" y="510"/>
                  </a:cubicBezTo>
                  <a:close/>
                  <a:moveTo>
                    <a:pt x="546" y="510"/>
                  </a:moveTo>
                  <a:cubicBezTo>
                    <a:pt x="551" y="510"/>
                    <a:pt x="556" y="514"/>
                    <a:pt x="556" y="520"/>
                  </a:cubicBezTo>
                  <a:cubicBezTo>
                    <a:pt x="556" y="526"/>
                    <a:pt x="551" y="530"/>
                    <a:pt x="546" y="530"/>
                  </a:cubicBezTo>
                  <a:cubicBezTo>
                    <a:pt x="540" y="530"/>
                    <a:pt x="535" y="526"/>
                    <a:pt x="535" y="520"/>
                  </a:cubicBezTo>
                  <a:cubicBezTo>
                    <a:pt x="535" y="514"/>
                    <a:pt x="540" y="510"/>
                    <a:pt x="546" y="510"/>
                  </a:cubicBezTo>
                  <a:close/>
                  <a:moveTo>
                    <a:pt x="630" y="510"/>
                  </a:moveTo>
                  <a:cubicBezTo>
                    <a:pt x="636" y="510"/>
                    <a:pt x="641" y="514"/>
                    <a:pt x="641" y="520"/>
                  </a:cubicBezTo>
                  <a:cubicBezTo>
                    <a:pt x="641" y="526"/>
                    <a:pt x="636" y="530"/>
                    <a:pt x="630" y="530"/>
                  </a:cubicBezTo>
                  <a:cubicBezTo>
                    <a:pt x="625" y="530"/>
                    <a:pt x="620" y="526"/>
                    <a:pt x="620" y="520"/>
                  </a:cubicBezTo>
                  <a:cubicBezTo>
                    <a:pt x="620" y="514"/>
                    <a:pt x="625" y="510"/>
                    <a:pt x="630" y="510"/>
                  </a:cubicBezTo>
                  <a:close/>
                  <a:moveTo>
                    <a:pt x="38" y="536"/>
                  </a:moveTo>
                  <a:cubicBezTo>
                    <a:pt x="44" y="536"/>
                    <a:pt x="49" y="541"/>
                    <a:pt x="49" y="547"/>
                  </a:cubicBezTo>
                  <a:cubicBezTo>
                    <a:pt x="49" y="552"/>
                    <a:pt x="44" y="557"/>
                    <a:pt x="38" y="557"/>
                  </a:cubicBezTo>
                  <a:cubicBezTo>
                    <a:pt x="33" y="557"/>
                    <a:pt x="28" y="552"/>
                    <a:pt x="28" y="547"/>
                  </a:cubicBezTo>
                  <a:cubicBezTo>
                    <a:pt x="28" y="541"/>
                    <a:pt x="33" y="536"/>
                    <a:pt x="38" y="536"/>
                  </a:cubicBezTo>
                  <a:close/>
                  <a:moveTo>
                    <a:pt x="123" y="536"/>
                  </a:moveTo>
                  <a:cubicBezTo>
                    <a:pt x="128" y="536"/>
                    <a:pt x="133" y="541"/>
                    <a:pt x="133" y="547"/>
                  </a:cubicBezTo>
                  <a:cubicBezTo>
                    <a:pt x="133" y="552"/>
                    <a:pt x="128" y="557"/>
                    <a:pt x="123" y="557"/>
                  </a:cubicBezTo>
                  <a:cubicBezTo>
                    <a:pt x="117" y="557"/>
                    <a:pt x="112" y="552"/>
                    <a:pt x="112" y="547"/>
                  </a:cubicBezTo>
                  <a:cubicBezTo>
                    <a:pt x="112" y="541"/>
                    <a:pt x="117" y="536"/>
                    <a:pt x="123" y="536"/>
                  </a:cubicBezTo>
                  <a:close/>
                  <a:moveTo>
                    <a:pt x="151" y="536"/>
                  </a:moveTo>
                  <a:cubicBezTo>
                    <a:pt x="157" y="536"/>
                    <a:pt x="161" y="541"/>
                    <a:pt x="161" y="547"/>
                  </a:cubicBezTo>
                  <a:cubicBezTo>
                    <a:pt x="161" y="552"/>
                    <a:pt x="157" y="557"/>
                    <a:pt x="151" y="557"/>
                  </a:cubicBezTo>
                  <a:cubicBezTo>
                    <a:pt x="145" y="557"/>
                    <a:pt x="141" y="552"/>
                    <a:pt x="141" y="547"/>
                  </a:cubicBezTo>
                  <a:cubicBezTo>
                    <a:pt x="141" y="541"/>
                    <a:pt x="145" y="536"/>
                    <a:pt x="151" y="536"/>
                  </a:cubicBezTo>
                  <a:close/>
                  <a:moveTo>
                    <a:pt x="179" y="536"/>
                  </a:moveTo>
                  <a:cubicBezTo>
                    <a:pt x="185" y="536"/>
                    <a:pt x="190" y="541"/>
                    <a:pt x="190" y="547"/>
                  </a:cubicBezTo>
                  <a:cubicBezTo>
                    <a:pt x="190" y="552"/>
                    <a:pt x="185" y="557"/>
                    <a:pt x="179" y="557"/>
                  </a:cubicBezTo>
                  <a:cubicBezTo>
                    <a:pt x="173" y="557"/>
                    <a:pt x="169" y="552"/>
                    <a:pt x="169" y="547"/>
                  </a:cubicBezTo>
                  <a:cubicBezTo>
                    <a:pt x="169" y="541"/>
                    <a:pt x="173" y="536"/>
                    <a:pt x="179" y="536"/>
                  </a:cubicBezTo>
                  <a:close/>
                  <a:moveTo>
                    <a:pt x="207" y="536"/>
                  </a:moveTo>
                  <a:cubicBezTo>
                    <a:pt x="213" y="536"/>
                    <a:pt x="218" y="541"/>
                    <a:pt x="218" y="547"/>
                  </a:cubicBezTo>
                  <a:cubicBezTo>
                    <a:pt x="218" y="552"/>
                    <a:pt x="213" y="557"/>
                    <a:pt x="207" y="557"/>
                  </a:cubicBezTo>
                  <a:cubicBezTo>
                    <a:pt x="202" y="557"/>
                    <a:pt x="197" y="552"/>
                    <a:pt x="197" y="547"/>
                  </a:cubicBezTo>
                  <a:cubicBezTo>
                    <a:pt x="197" y="541"/>
                    <a:pt x="202" y="536"/>
                    <a:pt x="207" y="536"/>
                  </a:cubicBezTo>
                  <a:close/>
                  <a:moveTo>
                    <a:pt x="236" y="536"/>
                  </a:moveTo>
                  <a:cubicBezTo>
                    <a:pt x="241" y="536"/>
                    <a:pt x="246" y="541"/>
                    <a:pt x="246" y="547"/>
                  </a:cubicBezTo>
                  <a:cubicBezTo>
                    <a:pt x="246" y="552"/>
                    <a:pt x="241" y="557"/>
                    <a:pt x="236" y="557"/>
                  </a:cubicBezTo>
                  <a:cubicBezTo>
                    <a:pt x="230" y="557"/>
                    <a:pt x="225" y="552"/>
                    <a:pt x="225" y="547"/>
                  </a:cubicBezTo>
                  <a:cubicBezTo>
                    <a:pt x="225" y="541"/>
                    <a:pt x="230" y="536"/>
                    <a:pt x="236" y="536"/>
                  </a:cubicBezTo>
                  <a:close/>
                  <a:moveTo>
                    <a:pt x="264" y="536"/>
                  </a:moveTo>
                  <a:cubicBezTo>
                    <a:pt x="269" y="536"/>
                    <a:pt x="274" y="541"/>
                    <a:pt x="274" y="547"/>
                  </a:cubicBezTo>
                  <a:cubicBezTo>
                    <a:pt x="274" y="552"/>
                    <a:pt x="269" y="557"/>
                    <a:pt x="264" y="557"/>
                  </a:cubicBezTo>
                  <a:cubicBezTo>
                    <a:pt x="258" y="557"/>
                    <a:pt x="253" y="552"/>
                    <a:pt x="253" y="547"/>
                  </a:cubicBezTo>
                  <a:cubicBezTo>
                    <a:pt x="253" y="541"/>
                    <a:pt x="258" y="536"/>
                    <a:pt x="264" y="536"/>
                  </a:cubicBezTo>
                  <a:close/>
                  <a:moveTo>
                    <a:pt x="292" y="536"/>
                  </a:moveTo>
                  <a:cubicBezTo>
                    <a:pt x="298" y="536"/>
                    <a:pt x="302" y="541"/>
                    <a:pt x="302" y="547"/>
                  </a:cubicBezTo>
                  <a:cubicBezTo>
                    <a:pt x="302" y="552"/>
                    <a:pt x="298" y="557"/>
                    <a:pt x="292" y="557"/>
                  </a:cubicBezTo>
                  <a:cubicBezTo>
                    <a:pt x="286" y="557"/>
                    <a:pt x="282" y="552"/>
                    <a:pt x="282" y="547"/>
                  </a:cubicBezTo>
                  <a:cubicBezTo>
                    <a:pt x="282" y="541"/>
                    <a:pt x="286" y="536"/>
                    <a:pt x="292" y="536"/>
                  </a:cubicBezTo>
                  <a:close/>
                  <a:moveTo>
                    <a:pt x="320" y="536"/>
                  </a:moveTo>
                  <a:cubicBezTo>
                    <a:pt x="326" y="536"/>
                    <a:pt x="330" y="541"/>
                    <a:pt x="330" y="547"/>
                  </a:cubicBezTo>
                  <a:cubicBezTo>
                    <a:pt x="330" y="552"/>
                    <a:pt x="326" y="557"/>
                    <a:pt x="320" y="557"/>
                  </a:cubicBezTo>
                  <a:cubicBezTo>
                    <a:pt x="314" y="557"/>
                    <a:pt x="310" y="552"/>
                    <a:pt x="310" y="547"/>
                  </a:cubicBezTo>
                  <a:cubicBezTo>
                    <a:pt x="310" y="541"/>
                    <a:pt x="314" y="536"/>
                    <a:pt x="320" y="536"/>
                  </a:cubicBezTo>
                  <a:close/>
                  <a:moveTo>
                    <a:pt x="348" y="536"/>
                  </a:moveTo>
                  <a:cubicBezTo>
                    <a:pt x="354" y="536"/>
                    <a:pt x="359" y="541"/>
                    <a:pt x="359" y="547"/>
                  </a:cubicBezTo>
                  <a:cubicBezTo>
                    <a:pt x="359" y="552"/>
                    <a:pt x="354" y="557"/>
                    <a:pt x="348" y="557"/>
                  </a:cubicBezTo>
                  <a:cubicBezTo>
                    <a:pt x="343" y="557"/>
                    <a:pt x="338" y="552"/>
                    <a:pt x="338" y="547"/>
                  </a:cubicBezTo>
                  <a:cubicBezTo>
                    <a:pt x="338" y="541"/>
                    <a:pt x="343" y="536"/>
                    <a:pt x="348" y="536"/>
                  </a:cubicBezTo>
                  <a:close/>
                  <a:moveTo>
                    <a:pt x="377" y="536"/>
                  </a:moveTo>
                  <a:cubicBezTo>
                    <a:pt x="382" y="536"/>
                    <a:pt x="387" y="541"/>
                    <a:pt x="387" y="547"/>
                  </a:cubicBezTo>
                  <a:cubicBezTo>
                    <a:pt x="387" y="552"/>
                    <a:pt x="382" y="557"/>
                    <a:pt x="377" y="557"/>
                  </a:cubicBezTo>
                  <a:cubicBezTo>
                    <a:pt x="371" y="557"/>
                    <a:pt x="366" y="552"/>
                    <a:pt x="366" y="547"/>
                  </a:cubicBezTo>
                  <a:cubicBezTo>
                    <a:pt x="366" y="541"/>
                    <a:pt x="371" y="536"/>
                    <a:pt x="377" y="536"/>
                  </a:cubicBezTo>
                  <a:close/>
                  <a:moveTo>
                    <a:pt x="405" y="536"/>
                  </a:moveTo>
                  <a:cubicBezTo>
                    <a:pt x="410" y="536"/>
                    <a:pt x="415" y="541"/>
                    <a:pt x="415" y="547"/>
                  </a:cubicBezTo>
                  <a:cubicBezTo>
                    <a:pt x="415" y="552"/>
                    <a:pt x="410" y="557"/>
                    <a:pt x="405" y="557"/>
                  </a:cubicBezTo>
                  <a:cubicBezTo>
                    <a:pt x="399" y="557"/>
                    <a:pt x="394" y="552"/>
                    <a:pt x="394" y="547"/>
                  </a:cubicBezTo>
                  <a:cubicBezTo>
                    <a:pt x="394" y="541"/>
                    <a:pt x="399" y="536"/>
                    <a:pt x="405" y="536"/>
                  </a:cubicBezTo>
                  <a:close/>
                  <a:moveTo>
                    <a:pt x="433" y="536"/>
                  </a:moveTo>
                  <a:cubicBezTo>
                    <a:pt x="439" y="536"/>
                    <a:pt x="443" y="541"/>
                    <a:pt x="443" y="547"/>
                  </a:cubicBezTo>
                  <a:cubicBezTo>
                    <a:pt x="443" y="552"/>
                    <a:pt x="439" y="557"/>
                    <a:pt x="433" y="557"/>
                  </a:cubicBezTo>
                  <a:cubicBezTo>
                    <a:pt x="427" y="557"/>
                    <a:pt x="423" y="552"/>
                    <a:pt x="423" y="547"/>
                  </a:cubicBezTo>
                  <a:cubicBezTo>
                    <a:pt x="423" y="541"/>
                    <a:pt x="427" y="536"/>
                    <a:pt x="433" y="536"/>
                  </a:cubicBezTo>
                  <a:close/>
                  <a:moveTo>
                    <a:pt x="461" y="536"/>
                  </a:moveTo>
                  <a:cubicBezTo>
                    <a:pt x="467" y="536"/>
                    <a:pt x="471" y="541"/>
                    <a:pt x="471" y="547"/>
                  </a:cubicBezTo>
                  <a:cubicBezTo>
                    <a:pt x="471" y="552"/>
                    <a:pt x="467" y="557"/>
                    <a:pt x="461" y="557"/>
                  </a:cubicBezTo>
                  <a:cubicBezTo>
                    <a:pt x="455" y="557"/>
                    <a:pt x="451" y="552"/>
                    <a:pt x="451" y="547"/>
                  </a:cubicBezTo>
                  <a:cubicBezTo>
                    <a:pt x="451" y="541"/>
                    <a:pt x="455" y="536"/>
                    <a:pt x="461" y="536"/>
                  </a:cubicBezTo>
                  <a:close/>
                  <a:moveTo>
                    <a:pt x="489" y="536"/>
                  </a:moveTo>
                  <a:cubicBezTo>
                    <a:pt x="495" y="536"/>
                    <a:pt x="500" y="541"/>
                    <a:pt x="500" y="547"/>
                  </a:cubicBezTo>
                  <a:cubicBezTo>
                    <a:pt x="500" y="552"/>
                    <a:pt x="495" y="557"/>
                    <a:pt x="489" y="557"/>
                  </a:cubicBezTo>
                  <a:cubicBezTo>
                    <a:pt x="484" y="557"/>
                    <a:pt x="479" y="552"/>
                    <a:pt x="479" y="547"/>
                  </a:cubicBezTo>
                  <a:cubicBezTo>
                    <a:pt x="479" y="541"/>
                    <a:pt x="484" y="536"/>
                    <a:pt x="489" y="536"/>
                  </a:cubicBezTo>
                  <a:close/>
                  <a:moveTo>
                    <a:pt x="517" y="536"/>
                  </a:moveTo>
                  <a:cubicBezTo>
                    <a:pt x="523" y="536"/>
                    <a:pt x="528" y="541"/>
                    <a:pt x="528" y="547"/>
                  </a:cubicBezTo>
                  <a:cubicBezTo>
                    <a:pt x="528" y="552"/>
                    <a:pt x="523" y="557"/>
                    <a:pt x="517" y="557"/>
                  </a:cubicBezTo>
                  <a:cubicBezTo>
                    <a:pt x="512" y="557"/>
                    <a:pt x="507" y="552"/>
                    <a:pt x="507" y="547"/>
                  </a:cubicBezTo>
                  <a:cubicBezTo>
                    <a:pt x="507" y="541"/>
                    <a:pt x="512" y="536"/>
                    <a:pt x="517" y="536"/>
                  </a:cubicBezTo>
                  <a:close/>
                  <a:moveTo>
                    <a:pt x="546" y="536"/>
                  </a:moveTo>
                  <a:cubicBezTo>
                    <a:pt x="551" y="536"/>
                    <a:pt x="556" y="541"/>
                    <a:pt x="556" y="547"/>
                  </a:cubicBezTo>
                  <a:cubicBezTo>
                    <a:pt x="556" y="552"/>
                    <a:pt x="551" y="557"/>
                    <a:pt x="546" y="557"/>
                  </a:cubicBezTo>
                  <a:cubicBezTo>
                    <a:pt x="540" y="557"/>
                    <a:pt x="535" y="552"/>
                    <a:pt x="535" y="547"/>
                  </a:cubicBezTo>
                  <a:cubicBezTo>
                    <a:pt x="535" y="541"/>
                    <a:pt x="540" y="536"/>
                    <a:pt x="546" y="536"/>
                  </a:cubicBezTo>
                  <a:close/>
                  <a:moveTo>
                    <a:pt x="602" y="536"/>
                  </a:moveTo>
                  <a:cubicBezTo>
                    <a:pt x="608" y="536"/>
                    <a:pt x="612" y="541"/>
                    <a:pt x="612" y="547"/>
                  </a:cubicBezTo>
                  <a:cubicBezTo>
                    <a:pt x="612" y="552"/>
                    <a:pt x="608" y="557"/>
                    <a:pt x="602" y="557"/>
                  </a:cubicBezTo>
                  <a:cubicBezTo>
                    <a:pt x="596" y="557"/>
                    <a:pt x="592" y="552"/>
                    <a:pt x="592" y="547"/>
                  </a:cubicBezTo>
                  <a:cubicBezTo>
                    <a:pt x="592" y="541"/>
                    <a:pt x="596" y="536"/>
                    <a:pt x="602" y="536"/>
                  </a:cubicBezTo>
                  <a:close/>
                  <a:moveTo>
                    <a:pt x="630" y="536"/>
                  </a:moveTo>
                  <a:cubicBezTo>
                    <a:pt x="636" y="536"/>
                    <a:pt x="641" y="541"/>
                    <a:pt x="641" y="547"/>
                  </a:cubicBezTo>
                  <a:cubicBezTo>
                    <a:pt x="641" y="552"/>
                    <a:pt x="636" y="557"/>
                    <a:pt x="630" y="557"/>
                  </a:cubicBezTo>
                  <a:cubicBezTo>
                    <a:pt x="625" y="557"/>
                    <a:pt x="620" y="552"/>
                    <a:pt x="620" y="547"/>
                  </a:cubicBezTo>
                  <a:cubicBezTo>
                    <a:pt x="620" y="541"/>
                    <a:pt x="625" y="536"/>
                    <a:pt x="630" y="536"/>
                  </a:cubicBezTo>
                  <a:close/>
                  <a:moveTo>
                    <a:pt x="38" y="563"/>
                  </a:moveTo>
                  <a:cubicBezTo>
                    <a:pt x="44" y="563"/>
                    <a:pt x="49" y="568"/>
                    <a:pt x="49" y="574"/>
                  </a:cubicBezTo>
                  <a:cubicBezTo>
                    <a:pt x="49" y="579"/>
                    <a:pt x="44" y="584"/>
                    <a:pt x="38" y="584"/>
                  </a:cubicBezTo>
                  <a:cubicBezTo>
                    <a:pt x="33" y="584"/>
                    <a:pt x="28" y="579"/>
                    <a:pt x="28" y="574"/>
                  </a:cubicBezTo>
                  <a:cubicBezTo>
                    <a:pt x="28" y="568"/>
                    <a:pt x="33" y="563"/>
                    <a:pt x="38" y="563"/>
                  </a:cubicBezTo>
                  <a:close/>
                  <a:moveTo>
                    <a:pt x="66" y="563"/>
                  </a:moveTo>
                  <a:cubicBezTo>
                    <a:pt x="72" y="563"/>
                    <a:pt x="77" y="568"/>
                    <a:pt x="77" y="574"/>
                  </a:cubicBezTo>
                  <a:cubicBezTo>
                    <a:pt x="77" y="579"/>
                    <a:pt x="72" y="584"/>
                    <a:pt x="66" y="584"/>
                  </a:cubicBezTo>
                  <a:cubicBezTo>
                    <a:pt x="61" y="584"/>
                    <a:pt x="56" y="579"/>
                    <a:pt x="56" y="574"/>
                  </a:cubicBezTo>
                  <a:cubicBezTo>
                    <a:pt x="56" y="568"/>
                    <a:pt x="61" y="563"/>
                    <a:pt x="66" y="563"/>
                  </a:cubicBezTo>
                  <a:close/>
                  <a:moveTo>
                    <a:pt x="95" y="563"/>
                  </a:moveTo>
                  <a:cubicBezTo>
                    <a:pt x="100" y="563"/>
                    <a:pt x="105" y="568"/>
                    <a:pt x="105" y="574"/>
                  </a:cubicBezTo>
                  <a:cubicBezTo>
                    <a:pt x="105" y="579"/>
                    <a:pt x="100" y="584"/>
                    <a:pt x="95" y="584"/>
                  </a:cubicBezTo>
                  <a:cubicBezTo>
                    <a:pt x="89" y="584"/>
                    <a:pt x="84" y="579"/>
                    <a:pt x="84" y="574"/>
                  </a:cubicBezTo>
                  <a:cubicBezTo>
                    <a:pt x="84" y="568"/>
                    <a:pt x="89" y="563"/>
                    <a:pt x="95" y="563"/>
                  </a:cubicBezTo>
                  <a:close/>
                  <a:moveTo>
                    <a:pt x="123" y="563"/>
                  </a:moveTo>
                  <a:cubicBezTo>
                    <a:pt x="128" y="563"/>
                    <a:pt x="133" y="568"/>
                    <a:pt x="133" y="574"/>
                  </a:cubicBezTo>
                  <a:cubicBezTo>
                    <a:pt x="133" y="579"/>
                    <a:pt x="128" y="584"/>
                    <a:pt x="123" y="584"/>
                  </a:cubicBezTo>
                  <a:cubicBezTo>
                    <a:pt x="117" y="584"/>
                    <a:pt x="112" y="579"/>
                    <a:pt x="112" y="574"/>
                  </a:cubicBezTo>
                  <a:cubicBezTo>
                    <a:pt x="112" y="568"/>
                    <a:pt x="117" y="563"/>
                    <a:pt x="123" y="563"/>
                  </a:cubicBezTo>
                  <a:close/>
                  <a:moveTo>
                    <a:pt x="151" y="563"/>
                  </a:moveTo>
                  <a:cubicBezTo>
                    <a:pt x="157" y="563"/>
                    <a:pt x="161" y="568"/>
                    <a:pt x="161" y="574"/>
                  </a:cubicBezTo>
                  <a:cubicBezTo>
                    <a:pt x="161" y="579"/>
                    <a:pt x="157" y="584"/>
                    <a:pt x="151" y="584"/>
                  </a:cubicBezTo>
                  <a:cubicBezTo>
                    <a:pt x="145" y="584"/>
                    <a:pt x="141" y="579"/>
                    <a:pt x="141" y="574"/>
                  </a:cubicBezTo>
                  <a:cubicBezTo>
                    <a:pt x="141" y="568"/>
                    <a:pt x="145" y="563"/>
                    <a:pt x="151" y="563"/>
                  </a:cubicBezTo>
                  <a:close/>
                  <a:moveTo>
                    <a:pt x="179" y="563"/>
                  </a:moveTo>
                  <a:cubicBezTo>
                    <a:pt x="185" y="563"/>
                    <a:pt x="190" y="568"/>
                    <a:pt x="190" y="574"/>
                  </a:cubicBezTo>
                  <a:cubicBezTo>
                    <a:pt x="190" y="579"/>
                    <a:pt x="185" y="584"/>
                    <a:pt x="179" y="584"/>
                  </a:cubicBezTo>
                  <a:cubicBezTo>
                    <a:pt x="173" y="584"/>
                    <a:pt x="169" y="579"/>
                    <a:pt x="169" y="574"/>
                  </a:cubicBezTo>
                  <a:cubicBezTo>
                    <a:pt x="169" y="568"/>
                    <a:pt x="173" y="563"/>
                    <a:pt x="179" y="563"/>
                  </a:cubicBezTo>
                  <a:close/>
                  <a:moveTo>
                    <a:pt x="207" y="563"/>
                  </a:moveTo>
                  <a:cubicBezTo>
                    <a:pt x="213" y="563"/>
                    <a:pt x="218" y="568"/>
                    <a:pt x="218" y="574"/>
                  </a:cubicBezTo>
                  <a:cubicBezTo>
                    <a:pt x="218" y="579"/>
                    <a:pt x="213" y="584"/>
                    <a:pt x="207" y="584"/>
                  </a:cubicBezTo>
                  <a:cubicBezTo>
                    <a:pt x="202" y="584"/>
                    <a:pt x="197" y="579"/>
                    <a:pt x="197" y="574"/>
                  </a:cubicBezTo>
                  <a:cubicBezTo>
                    <a:pt x="197" y="568"/>
                    <a:pt x="202" y="563"/>
                    <a:pt x="207" y="563"/>
                  </a:cubicBezTo>
                  <a:close/>
                  <a:moveTo>
                    <a:pt x="236" y="563"/>
                  </a:moveTo>
                  <a:cubicBezTo>
                    <a:pt x="241" y="563"/>
                    <a:pt x="246" y="568"/>
                    <a:pt x="246" y="574"/>
                  </a:cubicBezTo>
                  <a:cubicBezTo>
                    <a:pt x="246" y="579"/>
                    <a:pt x="241" y="584"/>
                    <a:pt x="236" y="584"/>
                  </a:cubicBezTo>
                  <a:cubicBezTo>
                    <a:pt x="230" y="584"/>
                    <a:pt x="225" y="579"/>
                    <a:pt x="225" y="574"/>
                  </a:cubicBezTo>
                  <a:cubicBezTo>
                    <a:pt x="225" y="568"/>
                    <a:pt x="230" y="563"/>
                    <a:pt x="236" y="563"/>
                  </a:cubicBezTo>
                  <a:close/>
                  <a:moveTo>
                    <a:pt x="264" y="563"/>
                  </a:moveTo>
                  <a:cubicBezTo>
                    <a:pt x="269" y="563"/>
                    <a:pt x="274" y="568"/>
                    <a:pt x="274" y="574"/>
                  </a:cubicBezTo>
                  <a:cubicBezTo>
                    <a:pt x="274" y="579"/>
                    <a:pt x="269" y="584"/>
                    <a:pt x="264" y="584"/>
                  </a:cubicBezTo>
                  <a:cubicBezTo>
                    <a:pt x="258" y="584"/>
                    <a:pt x="253" y="579"/>
                    <a:pt x="253" y="574"/>
                  </a:cubicBezTo>
                  <a:cubicBezTo>
                    <a:pt x="253" y="568"/>
                    <a:pt x="258" y="563"/>
                    <a:pt x="264" y="563"/>
                  </a:cubicBezTo>
                  <a:close/>
                  <a:moveTo>
                    <a:pt x="292" y="563"/>
                  </a:moveTo>
                  <a:cubicBezTo>
                    <a:pt x="298" y="563"/>
                    <a:pt x="302" y="568"/>
                    <a:pt x="302" y="574"/>
                  </a:cubicBezTo>
                  <a:cubicBezTo>
                    <a:pt x="302" y="579"/>
                    <a:pt x="298" y="584"/>
                    <a:pt x="292" y="584"/>
                  </a:cubicBezTo>
                  <a:cubicBezTo>
                    <a:pt x="286" y="584"/>
                    <a:pt x="282" y="579"/>
                    <a:pt x="282" y="574"/>
                  </a:cubicBezTo>
                  <a:cubicBezTo>
                    <a:pt x="282" y="568"/>
                    <a:pt x="286" y="563"/>
                    <a:pt x="292" y="563"/>
                  </a:cubicBezTo>
                  <a:close/>
                  <a:moveTo>
                    <a:pt x="320" y="563"/>
                  </a:moveTo>
                  <a:cubicBezTo>
                    <a:pt x="326" y="563"/>
                    <a:pt x="330" y="568"/>
                    <a:pt x="330" y="574"/>
                  </a:cubicBezTo>
                  <a:cubicBezTo>
                    <a:pt x="330" y="579"/>
                    <a:pt x="326" y="584"/>
                    <a:pt x="320" y="584"/>
                  </a:cubicBezTo>
                  <a:cubicBezTo>
                    <a:pt x="314" y="584"/>
                    <a:pt x="310" y="579"/>
                    <a:pt x="310" y="574"/>
                  </a:cubicBezTo>
                  <a:cubicBezTo>
                    <a:pt x="310" y="568"/>
                    <a:pt x="314" y="563"/>
                    <a:pt x="320" y="563"/>
                  </a:cubicBezTo>
                  <a:close/>
                  <a:moveTo>
                    <a:pt x="348" y="563"/>
                  </a:moveTo>
                  <a:cubicBezTo>
                    <a:pt x="354" y="563"/>
                    <a:pt x="359" y="568"/>
                    <a:pt x="359" y="574"/>
                  </a:cubicBezTo>
                  <a:cubicBezTo>
                    <a:pt x="359" y="579"/>
                    <a:pt x="354" y="584"/>
                    <a:pt x="348" y="584"/>
                  </a:cubicBezTo>
                  <a:cubicBezTo>
                    <a:pt x="343" y="584"/>
                    <a:pt x="338" y="579"/>
                    <a:pt x="338" y="574"/>
                  </a:cubicBezTo>
                  <a:cubicBezTo>
                    <a:pt x="338" y="568"/>
                    <a:pt x="343" y="563"/>
                    <a:pt x="348" y="563"/>
                  </a:cubicBezTo>
                  <a:close/>
                  <a:moveTo>
                    <a:pt x="377" y="563"/>
                  </a:moveTo>
                  <a:cubicBezTo>
                    <a:pt x="382" y="563"/>
                    <a:pt x="387" y="568"/>
                    <a:pt x="387" y="574"/>
                  </a:cubicBezTo>
                  <a:cubicBezTo>
                    <a:pt x="387" y="579"/>
                    <a:pt x="382" y="584"/>
                    <a:pt x="377" y="584"/>
                  </a:cubicBezTo>
                  <a:cubicBezTo>
                    <a:pt x="371" y="584"/>
                    <a:pt x="366" y="579"/>
                    <a:pt x="366" y="574"/>
                  </a:cubicBezTo>
                  <a:cubicBezTo>
                    <a:pt x="366" y="568"/>
                    <a:pt x="371" y="563"/>
                    <a:pt x="377" y="563"/>
                  </a:cubicBezTo>
                  <a:close/>
                  <a:moveTo>
                    <a:pt x="405" y="563"/>
                  </a:moveTo>
                  <a:cubicBezTo>
                    <a:pt x="410" y="563"/>
                    <a:pt x="415" y="568"/>
                    <a:pt x="415" y="574"/>
                  </a:cubicBezTo>
                  <a:cubicBezTo>
                    <a:pt x="415" y="579"/>
                    <a:pt x="410" y="584"/>
                    <a:pt x="405" y="584"/>
                  </a:cubicBezTo>
                  <a:cubicBezTo>
                    <a:pt x="399" y="584"/>
                    <a:pt x="394" y="579"/>
                    <a:pt x="394" y="574"/>
                  </a:cubicBezTo>
                  <a:cubicBezTo>
                    <a:pt x="394" y="568"/>
                    <a:pt x="399" y="563"/>
                    <a:pt x="405" y="563"/>
                  </a:cubicBezTo>
                  <a:close/>
                  <a:moveTo>
                    <a:pt x="433" y="563"/>
                  </a:moveTo>
                  <a:cubicBezTo>
                    <a:pt x="439" y="563"/>
                    <a:pt x="443" y="568"/>
                    <a:pt x="443" y="574"/>
                  </a:cubicBezTo>
                  <a:cubicBezTo>
                    <a:pt x="443" y="579"/>
                    <a:pt x="439" y="584"/>
                    <a:pt x="433" y="584"/>
                  </a:cubicBezTo>
                  <a:cubicBezTo>
                    <a:pt x="427" y="584"/>
                    <a:pt x="423" y="579"/>
                    <a:pt x="423" y="574"/>
                  </a:cubicBezTo>
                  <a:cubicBezTo>
                    <a:pt x="423" y="568"/>
                    <a:pt x="427" y="563"/>
                    <a:pt x="433" y="563"/>
                  </a:cubicBezTo>
                  <a:close/>
                  <a:moveTo>
                    <a:pt x="461" y="563"/>
                  </a:moveTo>
                  <a:cubicBezTo>
                    <a:pt x="467" y="563"/>
                    <a:pt x="471" y="568"/>
                    <a:pt x="471" y="574"/>
                  </a:cubicBezTo>
                  <a:cubicBezTo>
                    <a:pt x="471" y="579"/>
                    <a:pt x="467" y="584"/>
                    <a:pt x="461" y="584"/>
                  </a:cubicBezTo>
                  <a:cubicBezTo>
                    <a:pt x="455" y="584"/>
                    <a:pt x="451" y="579"/>
                    <a:pt x="451" y="574"/>
                  </a:cubicBezTo>
                  <a:cubicBezTo>
                    <a:pt x="451" y="568"/>
                    <a:pt x="455" y="563"/>
                    <a:pt x="461" y="563"/>
                  </a:cubicBezTo>
                  <a:close/>
                  <a:moveTo>
                    <a:pt x="489" y="563"/>
                  </a:moveTo>
                  <a:cubicBezTo>
                    <a:pt x="495" y="563"/>
                    <a:pt x="500" y="568"/>
                    <a:pt x="500" y="574"/>
                  </a:cubicBezTo>
                  <a:cubicBezTo>
                    <a:pt x="500" y="579"/>
                    <a:pt x="495" y="584"/>
                    <a:pt x="489" y="584"/>
                  </a:cubicBezTo>
                  <a:cubicBezTo>
                    <a:pt x="484" y="584"/>
                    <a:pt x="479" y="579"/>
                    <a:pt x="479" y="574"/>
                  </a:cubicBezTo>
                  <a:cubicBezTo>
                    <a:pt x="479" y="568"/>
                    <a:pt x="484" y="563"/>
                    <a:pt x="489" y="563"/>
                  </a:cubicBezTo>
                  <a:close/>
                  <a:moveTo>
                    <a:pt x="546" y="563"/>
                  </a:moveTo>
                  <a:cubicBezTo>
                    <a:pt x="551" y="563"/>
                    <a:pt x="556" y="568"/>
                    <a:pt x="556" y="574"/>
                  </a:cubicBezTo>
                  <a:cubicBezTo>
                    <a:pt x="556" y="579"/>
                    <a:pt x="551" y="584"/>
                    <a:pt x="546" y="584"/>
                  </a:cubicBezTo>
                  <a:cubicBezTo>
                    <a:pt x="540" y="584"/>
                    <a:pt x="535" y="579"/>
                    <a:pt x="535" y="574"/>
                  </a:cubicBezTo>
                  <a:cubicBezTo>
                    <a:pt x="535" y="568"/>
                    <a:pt x="540" y="563"/>
                    <a:pt x="546" y="563"/>
                  </a:cubicBezTo>
                  <a:close/>
                  <a:moveTo>
                    <a:pt x="602" y="563"/>
                  </a:moveTo>
                  <a:cubicBezTo>
                    <a:pt x="608" y="563"/>
                    <a:pt x="612" y="568"/>
                    <a:pt x="612" y="574"/>
                  </a:cubicBezTo>
                  <a:cubicBezTo>
                    <a:pt x="612" y="579"/>
                    <a:pt x="608" y="584"/>
                    <a:pt x="602" y="584"/>
                  </a:cubicBezTo>
                  <a:cubicBezTo>
                    <a:pt x="596" y="584"/>
                    <a:pt x="592" y="579"/>
                    <a:pt x="592" y="574"/>
                  </a:cubicBezTo>
                  <a:cubicBezTo>
                    <a:pt x="592" y="568"/>
                    <a:pt x="596" y="563"/>
                    <a:pt x="602" y="563"/>
                  </a:cubicBezTo>
                  <a:close/>
                  <a:moveTo>
                    <a:pt x="10" y="590"/>
                  </a:moveTo>
                  <a:cubicBezTo>
                    <a:pt x="16" y="590"/>
                    <a:pt x="20" y="595"/>
                    <a:pt x="20" y="600"/>
                  </a:cubicBezTo>
                  <a:cubicBezTo>
                    <a:pt x="20" y="606"/>
                    <a:pt x="16" y="611"/>
                    <a:pt x="10" y="611"/>
                  </a:cubicBezTo>
                  <a:cubicBezTo>
                    <a:pt x="4" y="611"/>
                    <a:pt x="0" y="606"/>
                    <a:pt x="0" y="600"/>
                  </a:cubicBezTo>
                  <a:cubicBezTo>
                    <a:pt x="0" y="595"/>
                    <a:pt x="4" y="590"/>
                    <a:pt x="10" y="590"/>
                  </a:cubicBezTo>
                  <a:close/>
                  <a:moveTo>
                    <a:pt x="38" y="590"/>
                  </a:moveTo>
                  <a:cubicBezTo>
                    <a:pt x="44" y="590"/>
                    <a:pt x="49" y="595"/>
                    <a:pt x="49" y="600"/>
                  </a:cubicBezTo>
                  <a:cubicBezTo>
                    <a:pt x="49" y="606"/>
                    <a:pt x="44" y="611"/>
                    <a:pt x="38" y="611"/>
                  </a:cubicBezTo>
                  <a:cubicBezTo>
                    <a:pt x="33" y="611"/>
                    <a:pt x="28" y="606"/>
                    <a:pt x="28" y="600"/>
                  </a:cubicBezTo>
                  <a:cubicBezTo>
                    <a:pt x="28" y="595"/>
                    <a:pt x="33" y="590"/>
                    <a:pt x="38" y="590"/>
                  </a:cubicBezTo>
                  <a:close/>
                  <a:moveTo>
                    <a:pt x="66" y="590"/>
                  </a:moveTo>
                  <a:cubicBezTo>
                    <a:pt x="72" y="590"/>
                    <a:pt x="77" y="595"/>
                    <a:pt x="77" y="600"/>
                  </a:cubicBezTo>
                  <a:cubicBezTo>
                    <a:pt x="77" y="606"/>
                    <a:pt x="72" y="611"/>
                    <a:pt x="66" y="611"/>
                  </a:cubicBezTo>
                  <a:cubicBezTo>
                    <a:pt x="61" y="611"/>
                    <a:pt x="56" y="606"/>
                    <a:pt x="56" y="600"/>
                  </a:cubicBezTo>
                  <a:cubicBezTo>
                    <a:pt x="56" y="595"/>
                    <a:pt x="61" y="590"/>
                    <a:pt x="66" y="590"/>
                  </a:cubicBezTo>
                  <a:close/>
                  <a:moveTo>
                    <a:pt x="95" y="590"/>
                  </a:moveTo>
                  <a:cubicBezTo>
                    <a:pt x="100" y="590"/>
                    <a:pt x="105" y="595"/>
                    <a:pt x="105" y="600"/>
                  </a:cubicBezTo>
                  <a:cubicBezTo>
                    <a:pt x="105" y="606"/>
                    <a:pt x="100" y="611"/>
                    <a:pt x="95" y="611"/>
                  </a:cubicBezTo>
                  <a:cubicBezTo>
                    <a:pt x="89" y="611"/>
                    <a:pt x="84" y="606"/>
                    <a:pt x="84" y="600"/>
                  </a:cubicBezTo>
                  <a:cubicBezTo>
                    <a:pt x="84" y="595"/>
                    <a:pt x="89" y="590"/>
                    <a:pt x="95" y="590"/>
                  </a:cubicBezTo>
                  <a:close/>
                  <a:moveTo>
                    <a:pt x="123" y="590"/>
                  </a:moveTo>
                  <a:cubicBezTo>
                    <a:pt x="128" y="590"/>
                    <a:pt x="133" y="595"/>
                    <a:pt x="133" y="600"/>
                  </a:cubicBezTo>
                  <a:cubicBezTo>
                    <a:pt x="133" y="606"/>
                    <a:pt x="128" y="611"/>
                    <a:pt x="123" y="611"/>
                  </a:cubicBezTo>
                  <a:cubicBezTo>
                    <a:pt x="117" y="611"/>
                    <a:pt x="112" y="606"/>
                    <a:pt x="112" y="600"/>
                  </a:cubicBezTo>
                  <a:cubicBezTo>
                    <a:pt x="112" y="595"/>
                    <a:pt x="117" y="590"/>
                    <a:pt x="123" y="590"/>
                  </a:cubicBezTo>
                  <a:close/>
                  <a:moveTo>
                    <a:pt x="151" y="590"/>
                  </a:moveTo>
                  <a:cubicBezTo>
                    <a:pt x="157" y="590"/>
                    <a:pt x="161" y="595"/>
                    <a:pt x="161" y="600"/>
                  </a:cubicBezTo>
                  <a:cubicBezTo>
                    <a:pt x="161" y="606"/>
                    <a:pt x="157" y="611"/>
                    <a:pt x="151" y="611"/>
                  </a:cubicBezTo>
                  <a:cubicBezTo>
                    <a:pt x="145" y="611"/>
                    <a:pt x="141" y="606"/>
                    <a:pt x="141" y="600"/>
                  </a:cubicBezTo>
                  <a:cubicBezTo>
                    <a:pt x="141" y="595"/>
                    <a:pt x="145" y="590"/>
                    <a:pt x="151" y="590"/>
                  </a:cubicBezTo>
                  <a:close/>
                  <a:moveTo>
                    <a:pt x="179" y="590"/>
                  </a:moveTo>
                  <a:cubicBezTo>
                    <a:pt x="185" y="590"/>
                    <a:pt x="190" y="595"/>
                    <a:pt x="190" y="600"/>
                  </a:cubicBezTo>
                  <a:cubicBezTo>
                    <a:pt x="190" y="606"/>
                    <a:pt x="185" y="611"/>
                    <a:pt x="179" y="611"/>
                  </a:cubicBezTo>
                  <a:cubicBezTo>
                    <a:pt x="173" y="611"/>
                    <a:pt x="169" y="606"/>
                    <a:pt x="169" y="600"/>
                  </a:cubicBezTo>
                  <a:cubicBezTo>
                    <a:pt x="169" y="595"/>
                    <a:pt x="173" y="590"/>
                    <a:pt x="179" y="590"/>
                  </a:cubicBezTo>
                  <a:close/>
                  <a:moveTo>
                    <a:pt x="207" y="590"/>
                  </a:moveTo>
                  <a:cubicBezTo>
                    <a:pt x="213" y="590"/>
                    <a:pt x="218" y="595"/>
                    <a:pt x="218" y="600"/>
                  </a:cubicBezTo>
                  <a:cubicBezTo>
                    <a:pt x="218" y="606"/>
                    <a:pt x="213" y="611"/>
                    <a:pt x="207" y="611"/>
                  </a:cubicBezTo>
                  <a:cubicBezTo>
                    <a:pt x="202" y="611"/>
                    <a:pt x="197" y="606"/>
                    <a:pt x="197" y="600"/>
                  </a:cubicBezTo>
                  <a:cubicBezTo>
                    <a:pt x="197" y="595"/>
                    <a:pt x="202" y="590"/>
                    <a:pt x="207" y="590"/>
                  </a:cubicBezTo>
                  <a:close/>
                  <a:moveTo>
                    <a:pt x="236" y="590"/>
                  </a:moveTo>
                  <a:cubicBezTo>
                    <a:pt x="241" y="590"/>
                    <a:pt x="246" y="595"/>
                    <a:pt x="246" y="600"/>
                  </a:cubicBezTo>
                  <a:cubicBezTo>
                    <a:pt x="246" y="606"/>
                    <a:pt x="241" y="611"/>
                    <a:pt x="236" y="611"/>
                  </a:cubicBezTo>
                  <a:cubicBezTo>
                    <a:pt x="230" y="611"/>
                    <a:pt x="225" y="606"/>
                    <a:pt x="225" y="600"/>
                  </a:cubicBezTo>
                  <a:cubicBezTo>
                    <a:pt x="225" y="595"/>
                    <a:pt x="230" y="590"/>
                    <a:pt x="236" y="590"/>
                  </a:cubicBezTo>
                  <a:close/>
                  <a:moveTo>
                    <a:pt x="264" y="590"/>
                  </a:moveTo>
                  <a:cubicBezTo>
                    <a:pt x="269" y="590"/>
                    <a:pt x="274" y="595"/>
                    <a:pt x="274" y="600"/>
                  </a:cubicBezTo>
                  <a:cubicBezTo>
                    <a:pt x="274" y="606"/>
                    <a:pt x="269" y="611"/>
                    <a:pt x="264" y="611"/>
                  </a:cubicBezTo>
                  <a:cubicBezTo>
                    <a:pt x="258" y="611"/>
                    <a:pt x="253" y="606"/>
                    <a:pt x="253" y="600"/>
                  </a:cubicBezTo>
                  <a:cubicBezTo>
                    <a:pt x="253" y="595"/>
                    <a:pt x="258" y="590"/>
                    <a:pt x="264" y="590"/>
                  </a:cubicBezTo>
                  <a:close/>
                  <a:moveTo>
                    <a:pt x="292" y="590"/>
                  </a:moveTo>
                  <a:cubicBezTo>
                    <a:pt x="298" y="590"/>
                    <a:pt x="302" y="595"/>
                    <a:pt x="302" y="600"/>
                  </a:cubicBezTo>
                  <a:cubicBezTo>
                    <a:pt x="302" y="606"/>
                    <a:pt x="298" y="611"/>
                    <a:pt x="292" y="611"/>
                  </a:cubicBezTo>
                  <a:cubicBezTo>
                    <a:pt x="286" y="611"/>
                    <a:pt x="282" y="606"/>
                    <a:pt x="282" y="600"/>
                  </a:cubicBezTo>
                  <a:cubicBezTo>
                    <a:pt x="282" y="595"/>
                    <a:pt x="286" y="590"/>
                    <a:pt x="292" y="590"/>
                  </a:cubicBezTo>
                  <a:close/>
                  <a:moveTo>
                    <a:pt x="320" y="590"/>
                  </a:moveTo>
                  <a:cubicBezTo>
                    <a:pt x="326" y="590"/>
                    <a:pt x="330" y="595"/>
                    <a:pt x="330" y="600"/>
                  </a:cubicBezTo>
                  <a:cubicBezTo>
                    <a:pt x="330" y="606"/>
                    <a:pt x="326" y="611"/>
                    <a:pt x="320" y="611"/>
                  </a:cubicBezTo>
                  <a:cubicBezTo>
                    <a:pt x="314" y="611"/>
                    <a:pt x="310" y="606"/>
                    <a:pt x="310" y="600"/>
                  </a:cubicBezTo>
                  <a:cubicBezTo>
                    <a:pt x="310" y="595"/>
                    <a:pt x="314" y="590"/>
                    <a:pt x="320" y="590"/>
                  </a:cubicBezTo>
                  <a:close/>
                  <a:moveTo>
                    <a:pt x="348" y="590"/>
                  </a:moveTo>
                  <a:cubicBezTo>
                    <a:pt x="354" y="590"/>
                    <a:pt x="359" y="595"/>
                    <a:pt x="359" y="600"/>
                  </a:cubicBezTo>
                  <a:cubicBezTo>
                    <a:pt x="359" y="606"/>
                    <a:pt x="354" y="611"/>
                    <a:pt x="348" y="611"/>
                  </a:cubicBezTo>
                  <a:cubicBezTo>
                    <a:pt x="343" y="611"/>
                    <a:pt x="338" y="606"/>
                    <a:pt x="338" y="600"/>
                  </a:cubicBezTo>
                  <a:cubicBezTo>
                    <a:pt x="338" y="595"/>
                    <a:pt x="343" y="590"/>
                    <a:pt x="348" y="590"/>
                  </a:cubicBezTo>
                  <a:close/>
                  <a:moveTo>
                    <a:pt x="377" y="590"/>
                  </a:moveTo>
                  <a:cubicBezTo>
                    <a:pt x="382" y="590"/>
                    <a:pt x="387" y="595"/>
                    <a:pt x="387" y="600"/>
                  </a:cubicBezTo>
                  <a:cubicBezTo>
                    <a:pt x="387" y="606"/>
                    <a:pt x="382" y="611"/>
                    <a:pt x="377" y="611"/>
                  </a:cubicBezTo>
                  <a:cubicBezTo>
                    <a:pt x="371" y="611"/>
                    <a:pt x="366" y="606"/>
                    <a:pt x="366" y="600"/>
                  </a:cubicBezTo>
                  <a:cubicBezTo>
                    <a:pt x="366" y="595"/>
                    <a:pt x="371" y="590"/>
                    <a:pt x="377" y="590"/>
                  </a:cubicBezTo>
                  <a:close/>
                  <a:moveTo>
                    <a:pt x="405" y="590"/>
                  </a:moveTo>
                  <a:cubicBezTo>
                    <a:pt x="410" y="590"/>
                    <a:pt x="415" y="595"/>
                    <a:pt x="415" y="600"/>
                  </a:cubicBezTo>
                  <a:cubicBezTo>
                    <a:pt x="415" y="606"/>
                    <a:pt x="410" y="611"/>
                    <a:pt x="405" y="611"/>
                  </a:cubicBezTo>
                  <a:cubicBezTo>
                    <a:pt x="399" y="611"/>
                    <a:pt x="394" y="606"/>
                    <a:pt x="394" y="600"/>
                  </a:cubicBezTo>
                  <a:cubicBezTo>
                    <a:pt x="394" y="595"/>
                    <a:pt x="399" y="590"/>
                    <a:pt x="405" y="590"/>
                  </a:cubicBezTo>
                  <a:close/>
                  <a:moveTo>
                    <a:pt x="433" y="590"/>
                  </a:moveTo>
                  <a:cubicBezTo>
                    <a:pt x="439" y="590"/>
                    <a:pt x="443" y="595"/>
                    <a:pt x="443" y="600"/>
                  </a:cubicBezTo>
                  <a:cubicBezTo>
                    <a:pt x="443" y="606"/>
                    <a:pt x="439" y="611"/>
                    <a:pt x="433" y="611"/>
                  </a:cubicBezTo>
                  <a:cubicBezTo>
                    <a:pt x="427" y="611"/>
                    <a:pt x="423" y="606"/>
                    <a:pt x="423" y="600"/>
                  </a:cubicBezTo>
                  <a:cubicBezTo>
                    <a:pt x="423" y="595"/>
                    <a:pt x="427" y="590"/>
                    <a:pt x="433" y="590"/>
                  </a:cubicBezTo>
                  <a:close/>
                  <a:moveTo>
                    <a:pt x="461" y="590"/>
                  </a:moveTo>
                  <a:cubicBezTo>
                    <a:pt x="467" y="590"/>
                    <a:pt x="471" y="595"/>
                    <a:pt x="471" y="600"/>
                  </a:cubicBezTo>
                  <a:cubicBezTo>
                    <a:pt x="471" y="606"/>
                    <a:pt x="467" y="611"/>
                    <a:pt x="461" y="611"/>
                  </a:cubicBezTo>
                  <a:cubicBezTo>
                    <a:pt x="455" y="611"/>
                    <a:pt x="451" y="606"/>
                    <a:pt x="451" y="600"/>
                  </a:cubicBezTo>
                  <a:cubicBezTo>
                    <a:pt x="451" y="595"/>
                    <a:pt x="455" y="590"/>
                    <a:pt x="461" y="590"/>
                  </a:cubicBezTo>
                  <a:close/>
                  <a:moveTo>
                    <a:pt x="489" y="590"/>
                  </a:moveTo>
                  <a:cubicBezTo>
                    <a:pt x="495" y="590"/>
                    <a:pt x="500" y="595"/>
                    <a:pt x="500" y="600"/>
                  </a:cubicBezTo>
                  <a:cubicBezTo>
                    <a:pt x="500" y="606"/>
                    <a:pt x="495" y="611"/>
                    <a:pt x="489" y="611"/>
                  </a:cubicBezTo>
                  <a:cubicBezTo>
                    <a:pt x="484" y="611"/>
                    <a:pt x="479" y="606"/>
                    <a:pt x="479" y="600"/>
                  </a:cubicBezTo>
                  <a:cubicBezTo>
                    <a:pt x="479" y="595"/>
                    <a:pt x="484" y="590"/>
                    <a:pt x="489" y="590"/>
                  </a:cubicBezTo>
                  <a:close/>
                  <a:moveTo>
                    <a:pt x="574" y="590"/>
                  </a:moveTo>
                  <a:cubicBezTo>
                    <a:pt x="580" y="590"/>
                    <a:pt x="584" y="595"/>
                    <a:pt x="584" y="600"/>
                  </a:cubicBezTo>
                  <a:cubicBezTo>
                    <a:pt x="584" y="606"/>
                    <a:pt x="580" y="611"/>
                    <a:pt x="574" y="611"/>
                  </a:cubicBezTo>
                  <a:cubicBezTo>
                    <a:pt x="568" y="611"/>
                    <a:pt x="564" y="606"/>
                    <a:pt x="564" y="600"/>
                  </a:cubicBezTo>
                  <a:cubicBezTo>
                    <a:pt x="564" y="595"/>
                    <a:pt x="568" y="590"/>
                    <a:pt x="574" y="590"/>
                  </a:cubicBezTo>
                  <a:close/>
                  <a:moveTo>
                    <a:pt x="10" y="617"/>
                  </a:moveTo>
                  <a:cubicBezTo>
                    <a:pt x="16" y="617"/>
                    <a:pt x="20" y="621"/>
                    <a:pt x="20" y="627"/>
                  </a:cubicBezTo>
                  <a:cubicBezTo>
                    <a:pt x="20" y="633"/>
                    <a:pt x="16" y="637"/>
                    <a:pt x="10" y="637"/>
                  </a:cubicBezTo>
                  <a:cubicBezTo>
                    <a:pt x="4" y="637"/>
                    <a:pt x="0" y="633"/>
                    <a:pt x="0" y="627"/>
                  </a:cubicBezTo>
                  <a:cubicBezTo>
                    <a:pt x="0" y="621"/>
                    <a:pt x="4" y="617"/>
                    <a:pt x="10" y="617"/>
                  </a:cubicBezTo>
                  <a:close/>
                  <a:moveTo>
                    <a:pt x="38" y="617"/>
                  </a:moveTo>
                  <a:cubicBezTo>
                    <a:pt x="44" y="617"/>
                    <a:pt x="49" y="621"/>
                    <a:pt x="49" y="627"/>
                  </a:cubicBezTo>
                  <a:cubicBezTo>
                    <a:pt x="49" y="633"/>
                    <a:pt x="44" y="637"/>
                    <a:pt x="38" y="637"/>
                  </a:cubicBezTo>
                  <a:cubicBezTo>
                    <a:pt x="33" y="637"/>
                    <a:pt x="28" y="633"/>
                    <a:pt x="28" y="627"/>
                  </a:cubicBezTo>
                  <a:cubicBezTo>
                    <a:pt x="28" y="621"/>
                    <a:pt x="33" y="617"/>
                    <a:pt x="38" y="617"/>
                  </a:cubicBezTo>
                  <a:close/>
                  <a:moveTo>
                    <a:pt x="66" y="617"/>
                  </a:moveTo>
                  <a:cubicBezTo>
                    <a:pt x="72" y="617"/>
                    <a:pt x="77" y="621"/>
                    <a:pt x="77" y="627"/>
                  </a:cubicBezTo>
                  <a:cubicBezTo>
                    <a:pt x="77" y="633"/>
                    <a:pt x="72" y="637"/>
                    <a:pt x="66" y="637"/>
                  </a:cubicBezTo>
                  <a:cubicBezTo>
                    <a:pt x="61" y="637"/>
                    <a:pt x="56" y="633"/>
                    <a:pt x="56" y="627"/>
                  </a:cubicBezTo>
                  <a:cubicBezTo>
                    <a:pt x="56" y="621"/>
                    <a:pt x="61" y="617"/>
                    <a:pt x="66" y="617"/>
                  </a:cubicBezTo>
                  <a:close/>
                  <a:moveTo>
                    <a:pt x="123" y="617"/>
                  </a:moveTo>
                  <a:cubicBezTo>
                    <a:pt x="128" y="617"/>
                    <a:pt x="133" y="621"/>
                    <a:pt x="133" y="627"/>
                  </a:cubicBezTo>
                  <a:cubicBezTo>
                    <a:pt x="133" y="633"/>
                    <a:pt x="128" y="637"/>
                    <a:pt x="123" y="637"/>
                  </a:cubicBezTo>
                  <a:cubicBezTo>
                    <a:pt x="117" y="637"/>
                    <a:pt x="112" y="633"/>
                    <a:pt x="112" y="627"/>
                  </a:cubicBezTo>
                  <a:cubicBezTo>
                    <a:pt x="112" y="621"/>
                    <a:pt x="117" y="617"/>
                    <a:pt x="123" y="617"/>
                  </a:cubicBezTo>
                  <a:close/>
                  <a:moveTo>
                    <a:pt x="151" y="617"/>
                  </a:moveTo>
                  <a:cubicBezTo>
                    <a:pt x="157" y="617"/>
                    <a:pt x="161" y="621"/>
                    <a:pt x="161" y="627"/>
                  </a:cubicBezTo>
                  <a:cubicBezTo>
                    <a:pt x="161" y="633"/>
                    <a:pt x="157" y="637"/>
                    <a:pt x="151" y="637"/>
                  </a:cubicBezTo>
                  <a:cubicBezTo>
                    <a:pt x="145" y="637"/>
                    <a:pt x="141" y="633"/>
                    <a:pt x="141" y="627"/>
                  </a:cubicBezTo>
                  <a:cubicBezTo>
                    <a:pt x="141" y="621"/>
                    <a:pt x="145" y="617"/>
                    <a:pt x="151" y="617"/>
                  </a:cubicBezTo>
                  <a:close/>
                  <a:moveTo>
                    <a:pt x="179" y="617"/>
                  </a:moveTo>
                  <a:cubicBezTo>
                    <a:pt x="185" y="617"/>
                    <a:pt x="190" y="621"/>
                    <a:pt x="190" y="627"/>
                  </a:cubicBezTo>
                  <a:cubicBezTo>
                    <a:pt x="190" y="633"/>
                    <a:pt x="185" y="637"/>
                    <a:pt x="179" y="637"/>
                  </a:cubicBezTo>
                  <a:cubicBezTo>
                    <a:pt x="173" y="637"/>
                    <a:pt x="169" y="633"/>
                    <a:pt x="169" y="627"/>
                  </a:cubicBezTo>
                  <a:cubicBezTo>
                    <a:pt x="169" y="621"/>
                    <a:pt x="173" y="617"/>
                    <a:pt x="179" y="617"/>
                  </a:cubicBezTo>
                  <a:close/>
                  <a:moveTo>
                    <a:pt x="207" y="617"/>
                  </a:moveTo>
                  <a:cubicBezTo>
                    <a:pt x="213" y="617"/>
                    <a:pt x="218" y="621"/>
                    <a:pt x="218" y="627"/>
                  </a:cubicBezTo>
                  <a:cubicBezTo>
                    <a:pt x="218" y="633"/>
                    <a:pt x="213" y="637"/>
                    <a:pt x="207" y="637"/>
                  </a:cubicBezTo>
                  <a:cubicBezTo>
                    <a:pt x="202" y="637"/>
                    <a:pt x="197" y="633"/>
                    <a:pt x="197" y="627"/>
                  </a:cubicBezTo>
                  <a:cubicBezTo>
                    <a:pt x="197" y="621"/>
                    <a:pt x="202" y="617"/>
                    <a:pt x="207" y="617"/>
                  </a:cubicBezTo>
                  <a:close/>
                  <a:moveTo>
                    <a:pt x="236" y="617"/>
                  </a:moveTo>
                  <a:cubicBezTo>
                    <a:pt x="241" y="617"/>
                    <a:pt x="246" y="621"/>
                    <a:pt x="246" y="627"/>
                  </a:cubicBezTo>
                  <a:cubicBezTo>
                    <a:pt x="246" y="633"/>
                    <a:pt x="241" y="637"/>
                    <a:pt x="236" y="637"/>
                  </a:cubicBezTo>
                  <a:cubicBezTo>
                    <a:pt x="230" y="637"/>
                    <a:pt x="225" y="633"/>
                    <a:pt x="225" y="627"/>
                  </a:cubicBezTo>
                  <a:cubicBezTo>
                    <a:pt x="225" y="621"/>
                    <a:pt x="230" y="617"/>
                    <a:pt x="236" y="617"/>
                  </a:cubicBezTo>
                  <a:close/>
                  <a:moveTo>
                    <a:pt x="264" y="617"/>
                  </a:moveTo>
                  <a:cubicBezTo>
                    <a:pt x="269" y="617"/>
                    <a:pt x="274" y="621"/>
                    <a:pt x="274" y="627"/>
                  </a:cubicBezTo>
                  <a:cubicBezTo>
                    <a:pt x="274" y="633"/>
                    <a:pt x="269" y="637"/>
                    <a:pt x="264" y="637"/>
                  </a:cubicBezTo>
                  <a:cubicBezTo>
                    <a:pt x="258" y="637"/>
                    <a:pt x="253" y="633"/>
                    <a:pt x="253" y="627"/>
                  </a:cubicBezTo>
                  <a:cubicBezTo>
                    <a:pt x="253" y="621"/>
                    <a:pt x="258" y="617"/>
                    <a:pt x="264" y="617"/>
                  </a:cubicBezTo>
                  <a:close/>
                  <a:moveTo>
                    <a:pt x="292" y="617"/>
                  </a:moveTo>
                  <a:cubicBezTo>
                    <a:pt x="298" y="617"/>
                    <a:pt x="302" y="621"/>
                    <a:pt x="302" y="627"/>
                  </a:cubicBezTo>
                  <a:cubicBezTo>
                    <a:pt x="302" y="633"/>
                    <a:pt x="298" y="637"/>
                    <a:pt x="292" y="637"/>
                  </a:cubicBezTo>
                  <a:cubicBezTo>
                    <a:pt x="286" y="637"/>
                    <a:pt x="282" y="633"/>
                    <a:pt x="282" y="627"/>
                  </a:cubicBezTo>
                  <a:cubicBezTo>
                    <a:pt x="282" y="621"/>
                    <a:pt x="286" y="617"/>
                    <a:pt x="292" y="617"/>
                  </a:cubicBezTo>
                  <a:close/>
                  <a:moveTo>
                    <a:pt x="320" y="617"/>
                  </a:moveTo>
                  <a:cubicBezTo>
                    <a:pt x="326" y="617"/>
                    <a:pt x="330" y="621"/>
                    <a:pt x="330" y="627"/>
                  </a:cubicBezTo>
                  <a:cubicBezTo>
                    <a:pt x="330" y="633"/>
                    <a:pt x="326" y="637"/>
                    <a:pt x="320" y="637"/>
                  </a:cubicBezTo>
                  <a:cubicBezTo>
                    <a:pt x="314" y="637"/>
                    <a:pt x="310" y="633"/>
                    <a:pt x="310" y="627"/>
                  </a:cubicBezTo>
                  <a:cubicBezTo>
                    <a:pt x="310" y="621"/>
                    <a:pt x="314" y="617"/>
                    <a:pt x="320" y="617"/>
                  </a:cubicBezTo>
                  <a:close/>
                  <a:moveTo>
                    <a:pt x="348" y="617"/>
                  </a:moveTo>
                  <a:cubicBezTo>
                    <a:pt x="354" y="617"/>
                    <a:pt x="359" y="621"/>
                    <a:pt x="359" y="627"/>
                  </a:cubicBezTo>
                  <a:cubicBezTo>
                    <a:pt x="359" y="633"/>
                    <a:pt x="354" y="637"/>
                    <a:pt x="348" y="637"/>
                  </a:cubicBezTo>
                  <a:cubicBezTo>
                    <a:pt x="343" y="637"/>
                    <a:pt x="338" y="633"/>
                    <a:pt x="338" y="627"/>
                  </a:cubicBezTo>
                  <a:cubicBezTo>
                    <a:pt x="338" y="621"/>
                    <a:pt x="343" y="617"/>
                    <a:pt x="348" y="617"/>
                  </a:cubicBezTo>
                  <a:close/>
                  <a:moveTo>
                    <a:pt x="377" y="617"/>
                  </a:moveTo>
                  <a:cubicBezTo>
                    <a:pt x="382" y="617"/>
                    <a:pt x="387" y="621"/>
                    <a:pt x="387" y="627"/>
                  </a:cubicBezTo>
                  <a:cubicBezTo>
                    <a:pt x="387" y="633"/>
                    <a:pt x="382" y="637"/>
                    <a:pt x="377" y="637"/>
                  </a:cubicBezTo>
                  <a:cubicBezTo>
                    <a:pt x="371" y="637"/>
                    <a:pt x="366" y="633"/>
                    <a:pt x="366" y="627"/>
                  </a:cubicBezTo>
                  <a:cubicBezTo>
                    <a:pt x="366" y="621"/>
                    <a:pt x="371" y="617"/>
                    <a:pt x="377" y="617"/>
                  </a:cubicBezTo>
                  <a:close/>
                  <a:moveTo>
                    <a:pt x="405" y="617"/>
                  </a:moveTo>
                  <a:cubicBezTo>
                    <a:pt x="410" y="617"/>
                    <a:pt x="415" y="621"/>
                    <a:pt x="415" y="627"/>
                  </a:cubicBezTo>
                  <a:cubicBezTo>
                    <a:pt x="415" y="633"/>
                    <a:pt x="410" y="637"/>
                    <a:pt x="405" y="637"/>
                  </a:cubicBezTo>
                  <a:cubicBezTo>
                    <a:pt x="399" y="637"/>
                    <a:pt x="394" y="633"/>
                    <a:pt x="394" y="627"/>
                  </a:cubicBezTo>
                  <a:cubicBezTo>
                    <a:pt x="394" y="621"/>
                    <a:pt x="399" y="617"/>
                    <a:pt x="405" y="617"/>
                  </a:cubicBezTo>
                  <a:close/>
                  <a:moveTo>
                    <a:pt x="433" y="617"/>
                  </a:moveTo>
                  <a:cubicBezTo>
                    <a:pt x="439" y="617"/>
                    <a:pt x="443" y="621"/>
                    <a:pt x="443" y="627"/>
                  </a:cubicBezTo>
                  <a:cubicBezTo>
                    <a:pt x="443" y="633"/>
                    <a:pt x="439" y="637"/>
                    <a:pt x="433" y="637"/>
                  </a:cubicBezTo>
                  <a:cubicBezTo>
                    <a:pt x="427" y="637"/>
                    <a:pt x="423" y="633"/>
                    <a:pt x="423" y="627"/>
                  </a:cubicBezTo>
                  <a:cubicBezTo>
                    <a:pt x="423" y="621"/>
                    <a:pt x="427" y="617"/>
                    <a:pt x="433" y="617"/>
                  </a:cubicBezTo>
                  <a:close/>
                  <a:moveTo>
                    <a:pt x="461" y="617"/>
                  </a:moveTo>
                  <a:cubicBezTo>
                    <a:pt x="467" y="617"/>
                    <a:pt x="471" y="621"/>
                    <a:pt x="471" y="627"/>
                  </a:cubicBezTo>
                  <a:cubicBezTo>
                    <a:pt x="471" y="633"/>
                    <a:pt x="467" y="637"/>
                    <a:pt x="461" y="637"/>
                  </a:cubicBezTo>
                  <a:cubicBezTo>
                    <a:pt x="455" y="637"/>
                    <a:pt x="451" y="633"/>
                    <a:pt x="451" y="627"/>
                  </a:cubicBezTo>
                  <a:cubicBezTo>
                    <a:pt x="451" y="621"/>
                    <a:pt x="455" y="617"/>
                    <a:pt x="461" y="617"/>
                  </a:cubicBezTo>
                  <a:close/>
                  <a:moveTo>
                    <a:pt x="489" y="617"/>
                  </a:moveTo>
                  <a:cubicBezTo>
                    <a:pt x="495" y="617"/>
                    <a:pt x="500" y="621"/>
                    <a:pt x="500" y="627"/>
                  </a:cubicBezTo>
                  <a:cubicBezTo>
                    <a:pt x="500" y="633"/>
                    <a:pt x="495" y="637"/>
                    <a:pt x="489" y="637"/>
                  </a:cubicBezTo>
                  <a:cubicBezTo>
                    <a:pt x="484" y="637"/>
                    <a:pt x="479" y="633"/>
                    <a:pt x="479" y="627"/>
                  </a:cubicBezTo>
                  <a:cubicBezTo>
                    <a:pt x="479" y="621"/>
                    <a:pt x="484" y="617"/>
                    <a:pt x="489" y="617"/>
                  </a:cubicBezTo>
                  <a:close/>
                  <a:moveTo>
                    <a:pt x="38" y="644"/>
                  </a:moveTo>
                  <a:cubicBezTo>
                    <a:pt x="44" y="644"/>
                    <a:pt x="49" y="648"/>
                    <a:pt x="49" y="654"/>
                  </a:cubicBezTo>
                  <a:cubicBezTo>
                    <a:pt x="49" y="660"/>
                    <a:pt x="44" y="664"/>
                    <a:pt x="38" y="664"/>
                  </a:cubicBezTo>
                  <a:cubicBezTo>
                    <a:pt x="33" y="664"/>
                    <a:pt x="28" y="660"/>
                    <a:pt x="28" y="654"/>
                  </a:cubicBezTo>
                  <a:cubicBezTo>
                    <a:pt x="28" y="648"/>
                    <a:pt x="33" y="644"/>
                    <a:pt x="38" y="644"/>
                  </a:cubicBezTo>
                  <a:close/>
                  <a:moveTo>
                    <a:pt x="66" y="644"/>
                  </a:moveTo>
                  <a:cubicBezTo>
                    <a:pt x="72" y="644"/>
                    <a:pt x="77" y="648"/>
                    <a:pt x="77" y="654"/>
                  </a:cubicBezTo>
                  <a:cubicBezTo>
                    <a:pt x="77" y="660"/>
                    <a:pt x="72" y="664"/>
                    <a:pt x="66" y="664"/>
                  </a:cubicBezTo>
                  <a:cubicBezTo>
                    <a:pt x="61" y="664"/>
                    <a:pt x="56" y="660"/>
                    <a:pt x="56" y="654"/>
                  </a:cubicBezTo>
                  <a:cubicBezTo>
                    <a:pt x="56" y="648"/>
                    <a:pt x="61" y="644"/>
                    <a:pt x="66" y="644"/>
                  </a:cubicBezTo>
                  <a:close/>
                  <a:moveTo>
                    <a:pt x="95" y="644"/>
                  </a:moveTo>
                  <a:cubicBezTo>
                    <a:pt x="100" y="644"/>
                    <a:pt x="105" y="648"/>
                    <a:pt x="105" y="654"/>
                  </a:cubicBezTo>
                  <a:cubicBezTo>
                    <a:pt x="105" y="660"/>
                    <a:pt x="100" y="664"/>
                    <a:pt x="95" y="664"/>
                  </a:cubicBezTo>
                  <a:cubicBezTo>
                    <a:pt x="89" y="664"/>
                    <a:pt x="84" y="660"/>
                    <a:pt x="84" y="654"/>
                  </a:cubicBezTo>
                  <a:cubicBezTo>
                    <a:pt x="84" y="648"/>
                    <a:pt x="89" y="644"/>
                    <a:pt x="95" y="644"/>
                  </a:cubicBezTo>
                  <a:close/>
                  <a:moveTo>
                    <a:pt x="179" y="644"/>
                  </a:moveTo>
                  <a:cubicBezTo>
                    <a:pt x="185" y="644"/>
                    <a:pt x="190" y="648"/>
                    <a:pt x="190" y="654"/>
                  </a:cubicBezTo>
                  <a:cubicBezTo>
                    <a:pt x="190" y="660"/>
                    <a:pt x="185" y="664"/>
                    <a:pt x="179" y="664"/>
                  </a:cubicBezTo>
                  <a:cubicBezTo>
                    <a:pt x="173" y="664"/>
                    <a:pt x="169" y="660"/>
                    <a:pt x="169" y="654"/>
                  </a:cubicBezTo>
                  <a:cubicBezTo>
                    <a:pt x="169" y="648"/>
                    <a:pt x="173" y="644"/>
                    <a:pt x="179" y="644"/>
                  </a:cubicBezTo>
                  <a:close/>
                  <a:moveTo>
                    <a:pt x="207" y="644"/>
                  </a:moveTo>
                  <a:cubicBezTo>
                    <a:pt x="213" y="644"/>
                    <a:pt x="218" y="648"/>
                    <a:pt x="218" y="654"/>
                  </a:cubicBezTo>
                  <a:cubicBezTo>
                    <a:pt x="218" y="660"/>
                    <a:pt x="213" y="664"/>
                    <a:pt x="207" y="664"/>
                  </a:cubicBezTo>
                  <a:cubicBezTo>
                    <a:pt x="202" y="664"/>
                    <a:pt x="197" y="660"/>
                    <a:pt x="197" y="654"/>
                  </a:cubicBezTo>
                  <a:cubicBezTo>
                    <a:pt x="197" y="648"/>
                    <a:pt x="202" y="644"/>
                    <a:pt x="207" y="644"/>
                  </a:cubicBezTo>
                  <a:close/>
                  <a:moveTo>
                    <a:pt x="236" y="644"/>
                  </a:moveTo>
                  <a:cubicBezTo>
                    <a:pt x="241" y="644"/>
                    <a:pt x="246" y="648"/>
                    <a:pt x="246" y="654"/>
                  </a:cubicBezTo>
                  <a:cubicBezTo>
                    <a:pt x="246" y="660"/>
                    <a:pt x="241" y="664"/>
                    <a:pt x="236" y="664"/>
                  </a:cubicBezTo>
                  <a:cubicBezTo>
                    <a:pt x="230" y="664"/>
                    <a:pt x="225" y="660"/>
                    <a:pt x="225" y="654"/>
                  </a:cubicBezTo>
                  <a:cubicBezTo>
                    <a:pt x="225" y="648"/>
                    <a:pt x="230" y="644"/>
                    <a:pt x="236" y="644"/>
                  </a:cubicBezTo>
                  <a:close/>
                  <a:moveTo>
                    <a:pt x="264" y="644"/>
                  </a:moveTo>
                  <a:cubicBezTo>
                    <a:pt x="269" y="644"/>
                    <a:pt x="274" y="648"/>
                    <a:pt x="274" y="654"/>
                  </a:cubicBezTo>
                  <a:cubicBezTo>
                    <a:pt x="274" y="660"/>
                    <a:pt x="269" y="664"/>
                    <a:pt x="264" y="664"/>
                  </a:cubicBezTo>
                  <a:cubicBezTo>
                    <a:pt x="258" y="664"/>
                    <a:pt x="253" y="660"/>
                    <a:pt x="253" y="654"/>
                  </a:cubicBezTo>
                  <a:cubicBezTo>
                    <a:pt x="253" y="648"/>
                    <a:pt x="258" y="644"/>
                    <a:pt x="264" y="644"/>
                  </a:cubicBezTo>
                  <a:close/>
                  <a:moveTo>
                    <a:pt x="292" y="644"/>
                  </a:moveTo>
                  <a:cubicBezTo>
                    <a:pt x="298" y="644"/>
                    <a:pt x="302" y="648"/>
                    <a:pt x="302" y="654"/>
                  </a:cubicBezTo>
                  <a:cubicBezTo>
                    <a:pt x="302" y="660"/>
                    <a:pt x="298" y="664"/>
                    <a:pt x="292" y="664"/>
                  </a:cubicBezTo>
                  <a:cubicBezTo>
                    <a:pt x="286" y="664"/>
                    <a:pt x="282" y="660"/>
                    <a:pt x="282" y="654"/>
                  </a:cubicBezTo>
                  <a:cubicBezTo>
                    <a:pt x="282" y="648"/>
                    <a:pt x="286" y="644"/>
                    <a:pt x="292" y="644"/>
                  </a:cubicBezTo>
                  <a:close/>
                  <a:moveTo>
                    <a:pt x="320" y="644"/>
                  </a:moveTo>
                  <a:cubicBezTo>
                    <a:pt x="326" y="644"/>
                    <a:pt x="330" y="648"/>
                    <a:pt x="330" y="654"/>
                  </a:cubicBezTo>
                  <a:cubicBezTo>
                    <a:pt x="330" y="660"/>
                    <a:pt x="326" y="664"/>
                    <a:pt x="320" y="664"/>
                  </a:cubicBezTo>
                  <a:cubicBezTo>
                    <a:pt x="314" y="664"/>
                    <a:pt x="310" y="660"/>
                    <a:pt x="310" y="654"/>
                  </a:cubicBezTo>
                  <a:cubicBezTo>
                    <a:pt x="310" y="648"/>
                    <a:pt x="314" y="644"/>
                    <a:pt x="320" y="644"/>
                  </a:cubicBezTo>
                  <a:close/>
                  <a:moveTo>
                    <a:pt x="348" y="644"/>
                  </a:moveTo>
                  <a:cubicBezTo>
                    <a:pt x="354" y="644"/>
                    <a:pt x="359" y="648"/>
                    <a:pt x="359" y="654"/>
                  </a:cubicBezTo>
                  <a:cubicBezTo>
                    <a:pt x="359" y="660"/>
                    <a:pt x="354" y="664"/>
                    <a:pt x="348" y="664"/>
                  </a:cubicBezTo>
                  <a:cubicBezTo>
                    <a:pt x="343" y="664"/>
                    <a:pt x="338" y="660"/>
                    <a:pt x="338" y="654"/>
                  </a:cubicBezTo>
                  <a:cubicBezTo>
                    <a:pt x="338" y="648"/>
                    <a:pt x="343" y="644"/>
                    <a:pt x="348" y="644"/>
                  </a:cubicBezTo>
                  <a:close/>
                  <a:moveTo>
                    <a:pt x="377" y="644"/>
                  </a:moveTo>
                  <a:cubicBezTo>
                    <a:pt x="382" y="644"/>
                    <a:pt x="387" y="648"/>
                    <a:pt x="387" y="654"/>
                  </a:cubicBezTo>
                  <a:cubicBezTo>
                    <a:pt x="387" y="660"/>
                    <a:pt x="382" y="664"/>
                    <a:pt x="377" y="664"/>
                  </a:cubicBezTo>
                  <a:cubicBezTo>
                    <a:pt x="371" y="664"/>
                    <a:pt x="366" y="660"/>
                    <a:pt x="366" y="654"/>
                  </a:cubicBezTo>
                  <a:cubicBezTo>
                    <a:pt x="366" y="648"/>
                    <a:pt x="371" y="644"/>
                    <a:pt x="377" y="644"/>
                  </a:cubicBezTo>
                  <a:close/>
                  <a:moveTo>
                    <a:pt x="405" y="644"/>
                  </a:moveTo>
                  <a:cubicBezTo>
                    <a:pt x="410" y="644"/>
                    <a:pt x="415" y="648"/>
                    <a:pt x="415" y="654"/>
                  </a:cubicBezTo>
                  <a:cubicBezTo>
                    <a:pt x="415" y="660"/>
                    <a:pt x="410" y="664"/>
                    <a:pt x="405" y="664"/>
                  </a:cubicBezTo>
                  <a:cubicBezTo>
                    <a:pt x="399" y="664"/>
                    <a:pt x="394" y="660"/>
                    <a:pt x="394" y="654"/>
                  </a:cubicBezTo>
                  <a:cubicBezTo>
                    <a:pt x="394" y="648"/>
                    <a:pt x="399" y="644"/>
                    <a:pt x="405" y="644"/>
                  </a:cubicBezTo>
                  <a:close/>
                  <a:moveTo>
                    <a:pt x="433" y="644"/>
                  </a:moveTo>
                  <a:cubicBezTo>
                    <a:pt x="439" y="644"/>
                    <a:pt x="443" y="648"/>
                    <a:pt x="443" y="654"/>
                  </a:cubicBezTo>
                  <a:cubicBezTo>
                    <a:pt x="443" y="660"/>
                    <a:pt x="439" y="664"/>
                    <a:pt x="433" y="664"/>
                  </a:cubicBezTo>
                  <a:cubicBezTo>
                    <a:pt x="427" y="664"/>
                    <a:pt x="423" y="660"/>
                    <a:pt x="423" y="654"/>
                  </a:cubicBezTo>
                  <a:cubicBezTo>
                    <a:pt x="423" y="648"/>
                    <a:pt x="427" y="644"/>
                    <a:pt x="433" y="644"/>
                  </a:cubicBezTo>
                  <a:close/>
                  <a:moveTo>
                    <a:pt x="461" y="644"/>
                  </a:moveTo>
                  <a:cubicBezTo>
                    <a:pt x="467" y="644"/>
                    <a:pt x="471" y="648"/>
                    <a:pt x="471" y="654"/>
                  </a:cubicBezTo>
                  <a:cubicBezTo>
                    <a:pt x="471" y="660"/>
                    <a:pt x="467" y="664"/>
                    <a:pt x="461" y="664"/>
                  </a:cubicBezTo>
                  <a:cubicBezTo>
                    <a:pt x="455" y="664"/>
                    <a:pt x="451" y="660"/>
                    <a:pt x="451" y="654"/>
                  </a:cubicBezTo>
                  <a:cubicBezTo>
                    <a:pt x="451" y="648"/>
                    <a:pt x="455" y="644"/>
                    <a:pt x="461" y="644"/>
                  </a:cubicBezTo>
                  <a:close/>
                  <a:moveTo>
                    <a:pt x="489" y="644"/>
                  </a:moveTo>
                  <a:cubicBezTo>
                    <a:pt x="495" y="644"/>
                    <a:pt x="500" y="648"/>
                    <a:pt x="500" y="654"/>
                  </a:cubicBezTo>
                  <a:cubicBezTo>
                    <a:pt x="500" y="660"/>
                    <a:pt x="495" y="664"/>
                    <a:pt x="489" y="664"/>
                  </a:cubicBezTo>
                  <a:cubicBezTo>
                    <a:pt x="484" y="664"/>
                    <a:pt x="479" y="660"/>
                    <a:pt x="479" y="654"/>
                  </a:cubicBezTo>
                  <a:cubicBezTo>
                    <a:pt x="479" y="648"/>
                    <a:pt x="484" y="644"/>
                    <a:pt x="489" y="644"/>
                  </a:cubicBezTo>
                  <a:close/>
                  <a:moveTo>
                    <a:pt x="66" y="670"/>
                  </a:moveTo>
                  <a:cubicBezTo>
                    <a:pt x="72" y="670"/>
                    <a:pt x="77" y="675"/>
                    <a:pt x="77" y="681"/>
                  </a:cubicBezTo>
                  <a:cubicBezTo>
                    <a:pt x="77" y="686"/>
                    <a:pt x="72" y="691"/>
                    <a:pt x="66" y="691"/>
                  </a:cubicBezTo>
                  <a:cubicBezTo>
                    <a:pt x="61" y="691"/>
                    <a:pt x="56" y="686"/>
                    <a:pt x="56" y="681"/>
                  </a:cubicBezTo>
                  <a:cubicBezTo>
                    <a:pt x="56" y="675"/>
                    <a:pt x="61" y="670"/>
                    <a:pt x="66" y="670"/>
                  </a:cubicBezTo>
                  <a:close/>
                  <a:moveTo>
                    <a:pt x="95" y="670"/>
                  </a:moveTo>
                  <a:cubicBezTo>
                    <a:pt x="100" y="670"/>
                    <a:pt x="105" y="675"/>
                    <a:pt x="105" y="681"/>
                  </a:cubicBezTo>
                  <a:cubicBezTo>
                    <a:pt x="105" y="686"/>
                    <a:pt x="100" y="691"/>
                    <a:pt x="95" y="691"/>
                  </a:cubicBezTo>
                  <a:cubicBezTo>
                    <a:pt x="89" y="691"/>
                    <a:pt x="84" y="686"/>
                    <a:pt x="84" y="681"/>
                  </a:cubicBezTo>
                  <a:cubicBezTo>
                    <a:pt x="84" y="675"/>
                    <a:pt x="89" y="670"/>
                    <a:pt x="95" y="670"/>
                  </a:cubicBezTo>
                  <a:close/>
                  <a:moveTo>
                    <a:pt x="123" y="670"/>
                  </a:moveTo>
                  <a:cubicBezTo>
                    <a:pt x="128" y="670"/>
                    <a:pt x="133" y="675"/>
                    <a:pt x="133" y="681"/>
                  </a:cubicBezTo>
                  <a:cubicBezTo>
                    <a:pt x="133" y="686"/>
                    <a:pt x="128" y="691"/>
                    <a:pt x="123" y="691"/>
                  </a:cubicBezTo>
                  <a:cubicBezTo>
                    <a:pt x="117" y="691"/>
                    <a:pt x="112" y="686"/>
                    <a:pt x="112" y="681"/>
                  </a:cubicBezTo>
                  <a:cubicBezTo>
                    <a:pt x="112" y="675"/>
                    <a:pt x="117" y="670"/>
                    <a:pt x="123" y="670"/>
                  </a:cubicBezTo>
                  <a:close/>
                  <a:moveTo>
                    <a:pt x="207" y="670"/>
                  </a:moveTo>
                  <a:cubicBezTo>
                    <a:pt x="213" y="670"/>
                    <a:pt x="218" y="675"/>
                    <a:pt x="218" y="681"/>
                  </a:cubicBezTo>
                  <a:cubicBezTo>
                    <a:pt x="218" y="686"/>
                    <a:pt x="213" y="691"/>
                    <a:pt x="207" y="691"/>
                  </a:cubicBezTo>
                  <a:cubicBezTo>
                    <a:pt x="202" y="691"/>
                    <a:pt x="197" y="686"/>
                    <a:pt x="197" y="681"/>
                  </a:cubicBezTo>
                  <a:cubicBezTo>
                    <a:pt x="197" y="675"/>
                    <a:pt x="202" y="670"/>
                    <a:pt x="207" y="670"/>
                  </a:cubicBezTo>
                  <a:close/>
                  <a:moveTo>
                    <a:pt x="236" y="670"/>
                  </a:moveTo>
                  <a:cubicBezTo>
                    <a:pt x="241" y="670"/>
                    <a:pt x="246" y="675"/>
                    <a:pt x="246" y="681"/>
                  </a:cubicBezTo>
                  <a:cubicBezTo>
                    <a:pt x="246" y="686"/>
                    <a:pt x="241" y="691"/>
                    <a:pt x="236" y="691"/>
                  </a:cubicBezTo>
                  <a:cubicBezTo>
                    <a:pt x="230" y="691"/>
                    <a:pt x="225" y="686"/>
                    <a:pt x="225" y="681"/>
                  </a:cubicBezTo>
                  <a:cubicBezTo>
                    <a:pt x="225" y="675"/>
                    <a:pt x="230" y="670"/>
                    <a:pt x="236" y="670"/>
                  </a:cubicBezTo>
                  <a:close/>
                  <a:moveTo>
                    <a:pt x="264" y="670"/>
                  </a:moveTo>
                  <a:cubicBezTo>
                    <a:pt x="269" y="670"/>
                    <a:pt x="274" y="675"/>
                    <a:pt x="274" y="681"/>
                  </a:cubicBezTo>
                  <a:cubicBezTo>
                    <a:pt x="274" y="686"/>
                    <a:pt x="269" y="691"/>
                    <a:pt x="264" y="691"/>
                  </a:cubicBezTo>
                  <a:cubicBezTo>
                    <a:pt x="258" y="691"/>
                    <a:pt x="253" y="686"/>
                    <a:pt x="253" y="681"/>
                  </a:cubicBezTo>
                  <a:cubicBezTo>
                    <a:pt x="253" y="675"/>
                    <a:pt x="258" y="670"/>
                    <a:pt x="264" y="670"/>
                  </a:cubicBezTo>
                  <a:close/>
                  <a:moveTo>
                    <a:pt x="292" y="670"/>
                  </a:moveTo>
                  <a:cubicBezTo>
                    <a:pt x="298" y="670"/>
                    <a:pt x="302" y="675"/>
                    <a:pt x="302" y="681"/>
                  </a:cubicBezTo>
                  <a:cubicBezTo>
                    <a:pt x="302" y="686"/>
                    <a:pt x="298" y="691"/>
                    <a:pt x="292" y="691"/>
                  </a:cubicBezTo>
                  <a:cubicBezTo>
                    <a:pt x="286" y="691"/>
                    <a:pt x="282" y="686"/>
                    <a:pt x="282" y="681"/>
                  </a:cubicBezTo>
                  <a:cubicBezTo>
                    <a:pt x="282" y="675"/>
                    <a:pt x="286" y="670"/>
                    <a:pt x="292" y="670"/>
                  </a:cubicBezTo>
                  <a:close/>
                  <a:moveTo>
                    <a:pt x="348" y="670"/>
                  </a:moveTo>
                  <a:cubicBezTo>
                    <a:pt x="354" y="670"/>
                    <a:pt x="359" y="675"/>
                    <a:pt x="359" y="681"/>
                  </a:cubicBezTo>
                  <a:cubicBezTo>
                    <a:pt x="359" y="686"/>
                    <a:pt x="354" y="691"/>
                    <a:pt x="348" y="691"/>
                  </a:cubicBezTo>
                  <a:cubicBezTo>
                    <a:pt x="343" y="691"/>
                    <a:pt x="338" y="686"/>
                    <a:pt x="338" y="681"/>
                  </a:cubicBezTo>
                  <a:cubicBezTo>
                    <a:pt x="338" y="675"/>
                    <a:pt x="343" y="670"/>
                    <a:pt x="348" y="670"/>
                  </a:cubicBezTo>
                  <a:close/>
                  <a:moveTo>
                    <a:pt x="377" y="670"/>
                  </a:moveTo>
                  <a:cubicBezTo>
                    <a:pt x="382" y="670"/>
                    <a:pt x="387" y="675"/>
                    <a:pt x="387" y="681"/>
                  </a:cubicBezTo>
                  <a:cubicBezTo>
                    <a:pt x="387" y="686"/>
                    <a:pt x="382" y="691"/>
                    <a:pt x="377" y="691"/>
                  </a:cubicBezTo>
                  <a:cubicBezTo>
                    <a:pt x="371" y="691"/>
                    <a:pt x="366" y="686"/>
                    <a:pt x="366" y="681"/>
                  </a:cubicBezTo>
                  <a:cubicBezTo>
                    <a:pt x="366" y="675"/>
                    <a:pt x="371" y="670"/>
                    <a:pt x="377" y="670"/>
                  </a:cubicBezTo>
                  <a:close/>
                  <a:moveTo>
                    <a:pt x="405" y="670"/>
                  </a:moveTo>
                  <a:cubicBezTo>
                    <a:pt x="410" y="670"/>
                    <a:pt x="415" y="675"/>
                    <a:pt x="415" y="681"/>
                  </a:cubicBezTo>
                  <a:cubicBezTo>
                    <a:pt x="415" y="686"/>
                    <a:pt x="410" y="691"/>
                    <a:pt x="405" y="691"/>
                  </a:cubicBezTo>
                  <a:cubicBezTo>
                    <a:pt x="399" y="691"/>
                    <a:pt x="394" y="686"/>
                    <a:pt x="394" y="681"/>
                  </a:cubicBezTo>
                  <a:cubicBezTo>
                    <a:pt x="394" y="675"/>
                    <a:pt x="399" y="670"/>
                    <a:pt x="405" y="670"/>
                  </a:cubicBezTo>
                  <a:close/>
                  <a:moveTo>
                    <a:pt x="66" y="697"/>
                  </a:moveTo>
                  <a:cubicBezTo>
                    <a:pt x="72" y="697"/>
                    <a:pt x="77" y="702"/>
                    <a:pt x="77" y="708"/>
                  </a:cubicBezTo>
                  <a:cubicBezTo>
                    <a:pt x="77" y="713"/>
                    <a:pt x="72" y="718"/>
                    <a:pt x="66" y="718"/>
                  </a:cubicBezTo>
                  <a:cubicBezTo>
                    <a:pt x="61" y="718"/>
                    <a:pt x="56" y="713"/>
                    <a:pt x="56" y="708"/>
                  </a:cubicBezTo>
                  <a:cubicBezTo>
                    <a:pt x="56" y="702"/>
                    <a:pt x="61" y="697"/>
                    <a:pt x="66" y="697"/>
                  </a:cubicBezTo>
                  <a:close/>
                  <a:moveTo>
                    <a:pt x="207" y="697"/>
                  </a:moveTo>
                  <a:cubicBezTo>
                    <a:pt x="213" y="697"/>
                    <a:pt x="218" y="702"/>
                    <a:pt x="218" y="708"/>
                  </a:cubicBezTo>
                  <a:cubicBezTo>
                    <a:pt x="218" y="713"/>
                    <a:pt x="213" y="718"/>
                    <a:pt x="207" y="718"/>
                  </a:cubicBezTo>
                  <a:cubicBezTo>
                    <a:pt x="202" y="718"/>
                    <a:pt x="197" y="713"/>
                    <a:pt x="197" y="708"/>
                  </a:cubicBezTo>
                  <a:cubicBezTo>
                    <a:pt x="197" y="702"/>
                    <a:pt x="202" y="697"/>
                    <a:pt x="207" y="697"/>
                  </a:cubicBezTo>
                  <a:close/>
                  <a:moveTo>
                    <a:pt x="236" y="697"/>
                  </a:moveTo>
                  <a:cubicBezTo>
                    <a:pt x="241" y="697"/>
                    <a:pt x="246" y="702"/>
                    <a:pt x="246" y="708"/>
                  </a:cubicBezTo>
                  <a:cubicBezTo>
                    <a:pt x="246" y="713"/>
                    <a:pt x="241" y="718"/>
                    <a:pt x="236" y="718"/>
                  </a:cubicBezTo>
                  <a:cubicBezTo>
                    <a:pt x="230" y="718"/>
                    <a:pt x="225" y="713"/>
                    <a:pt x="225" y="708"/>
                  </a:cubicBezTo>
                  <a:cubicBezTo>
                    <a:pt x="225" y="702"/>
                    <a:pt x="230" y="697"/>
                    <a:pt x="236" y="697"/>
                  </a:cubicBezTo>
                  <a:close/>
                  <a:moveTo>
                    <a:pt x="264" y="697"/>
                  </a:moveTo>
                  <a:cubicBezTo>
                    <a:pt x="269" y="697"/>
                    <a:pt x="274" y="702"/>
                    <a:pt x="274" y="708"/>
                  </a:cubicBezTo>
                  <a:cubicBezTo>
                    <a:pt x="274" y="713"/>
                    <a:pt x="269" y="718"/>
                    <a:pt x="264" y="718"/>
                  </a:cubicBezTo>
                  <a:cubicBezTo>
                    <a:pt x="258" y="718"/>
                    <a:pt x="253" y="713"/>
                    <a:pt x="253" y="708"/>
                  </a:cubicBezTo>
                  <a:cubicBezTo>
                    <a:pt x="253" y="702"/>
                    <a:pt x="258" y="697"/>
                    <a:pt x="264" y="697"/>
                  </a:cubicBezTo>
                  <a:close/>
                  <a:moveTo>
                    <a:pt x="348" y="697"/>
                  </a:moveTo>
                  <a:cubicBezTo>
                    <a:pt x="354" y="697"/>
                    <a:pt x="359" y="702"/>
                    <a:pt x="359" y="708"/>
                  </a:cubicBezTo>
                  <a:cubicBezTo>
                    <a:pt x="359" y="713"/>
                    <a:pt x="354" y="718"/>
                    <a:pt x="348" y="718"/>
                  </a:cubicBezTo>
                  <a:cubicBezTo>
                    <a:pt x="343" y="718"/>
                    <a:pt x="338" y="713"/>
                    <a:pt x="338" y="708"/>
                  </a:cubicBezTo>
                  <a:cubicBezTo>
                    <a:pt x="338" y="702"/>
                    <a:pt x="343" y="697"/>
                    <a:pt x="348" y="697"/>
                  </a:cubicBezTo>
                  <a:close/>
                  <a:moveTo>
                    <a:pt x="377" y="697"/>
                  </a:moveTo>
                  <a:cubicBezTo>
                    <a:pt x="382" y="697"/>
                    <a:pt x="387" y="702"/>
                    <a:pt x="387" y="708"/>
                  </a:cubicBezTo>
                  <a:cubicBezTo>
                    <a:pt x="387" y="713"/>
                    <a:pt x="382" y="718"/>
                    <a:pt x="377" y="718"/>
                  </a:cubicBezTo>
                  <a:cubicBezTo>
                    <a:pt x="371" y="718"/>
                    <a:pt x="366" y="713"/>
                    <a:pt x="366" y="708"/>
                  </a:cubicBezTo>
                  <a:cubicBezTo>
                    <a:pt x="366" y="702"/>
                    <a:pt x="371" y="697"/>
                    <a:pt x="377" y="697"/>
                  </a:cubicBezTo>
                  <a:close/>
                  <a:moveTo>
                    <a:pt x="405" y="697"/>
                  </a:moveTo>
                  <a:cubicBezTo>
                    <a:pt x="410" y="697"/>
                    <a:pt x="415" y="702"/>
                    <a:pt x="415" y="708"/>
                  </a:cubicBezTo>
                  <a:cubicBezTo>
                    <a:pt x="415" y="713"/>
                    <a:pt x="410" y="718"/>
                    <a:pt x="405" y="718"/>
                  </a:cubicBezTo>
                  <a:cubicBezTo>
                    <a:pt x="399" y="718"/>
                    <a:pt x="394" y="713"/>
                    <a:pt x="394" y="708"/>
                  </a:cubicBezTo>
                  <a:cubicBezTo>
                    <a:pt x="394" y="702"/>
                    <a:pt x="399" y="697"/>
                    <a:pt x="405" y="697"/>
                  </a:cubicBezTo>
                  <a:close/>
                  <a:moveTo>
                    <a:pt x="433" y="697"/>
                  </a:moveTo>
                  <a:cubicBezTo>
                    <a:pt x="439" y="697"/>
                    <a:pt x="443" y="702"/>
                    <a:pt x="443" y="708"/>
                  </a:cubicBezTo>
                  <a:cubicBezTo>
                    <a:pt x="443" y="713"/>
                    <a:pt x="439" y="718"/>
                    <a:pt x="433" y="718"/>
                  </a:cubicBezTo>
                  <a:cubicBezTo>
                    <a:pt x="427" y="718"/>
                    <a:pt x="423" y="713"/>
                    <a:pt x="423" y="708"/>
                  </a:cubicBezTo>
                  <a:cubicBezTo>
                    <a:pt x="423" y="702"/>
                    <a:pt x="427" y="697"/>
                    <a:pt x="433" y="697"/>
                  </a:cubicBezTo>
                  <a:close/>
                  <a:moveTo>
                    <a:pt x="236" y="724"/>
                  </a:moveTo>
                  <a:cubicBezTo>
                    <a:pt x="241" y="724"/>
                    <a:pt x="246" y="729"/>
                    <a:pt x="246" y="734"/>
                  </a:cubicBezTo>
                  <a:cubicBezTo>
                    <a:pt x="246" y="740"/>
                    <a:pt x="241" y="745"/>
                    <a:pt x="236" y="745"/>
                  </a:cubicBezTo>
                  <a:cubicBezTo>
                    <a:pt x="230" y="745"/>
                    <a:pt x="225" y="740"/>
                    <a:pt x="225" y="734"/>
                  </a:cubicBezTo>
                  <a:cubicBezTo>
                    <a:pt x="225" y="729"/>
                    <a:pt x="230" y="724"/>
                    <a:pt x="236" y="724"/>
                  </a:cubicBezTo>
                  <a:close/>
                  <a:moveTo>
                    <a:pt x="405" y="724"/>
                  </a:moveTo>
                  <a:cubicBezTo>
                    <a:pt x="410" y="724"/>
                    <a:pt x="415" y="729"/>
                    <a:pt x="415" y="734"/>
                  </a:cubicBezTo>
                  <a:cubicBezTo>
                    <a:pt x="415" y="740"/>
                    <a:pt x="410" y="745"/>
                    <a:pt x="405" y="745"/>
                  </a:cubicBezTo>
                  <a:cubicBezTo>
                    <a:pt x="399" y="745"/>
                    <a:pt x="394" y="740"/>
                    <a:pt x="394" y="734"/>
                  </a:cubicBezTo>
                  <a:cubicBezTo>
                    <a:pt x="394" y="729"/>
                    <a:pt x="399" y="724"/>
                    <a:pt x="405" y="724"/>
                  </a:cubicBezTo>
                  <a:close/>
                  <a:moveTo>
                    <a:pt x="95" y="536"/>
                  </a:moveTo>
                  <a:cubicBezTo>
                    <a:pt x="100" y="536"/>
                    <a:pt x="105" y="541"/>
                    <a:pt x="105" y="547"/>
                  </a:cubicBezTo>
                  <a:cubicBezTo>
                    <a:pt x="105" y="552"/>
                    <a:pt x="100" y="557"/>
                    <a:pt x="95" y="557"/>
                  </a:cubicBezTo>
                  <a:cubicBezTo>
                    <a:pt x="89" y="557"/>
                    <a:pt x="84" y="552"/>
                    <a:pt x="84" y="547"/>
                  </a:cubicBezTo>
                  <a:cubicBezTo>
                    <a:pt x="84" y="541"/>
                    <a:pt x="89" y="536"/>
                    <a:pt x="95" y="536"/>
                  </a:cubicBezTo>
                  <a:close/>
                  <a:moveTo>
                    <a:pt x="66" y="483"/>
                  </a:moveTo>
                  <a:cubicBezTo>
                    <a:pt x="72" y="483"/>
                    <a:pt x="77" y="487"/>
                    <a:pt x="77" y="493"/>
                  </a:cubicBezTo>
                  <a:cubicBezTo>
                    <a:pt x="77" y="499"/>
                    <a:pt x="72" y="503"/>
                    <a:pt x="66" y="503"/>
                  </a:cubicBezTo>
                  <a:cubicBezTo>
                    <a:pt x="61" y="503"/>
                    <a:pt x="56" y="499"/>
                    <a:pt x="56" y="493"/>
                  </a:cubicBezTo>
                  <a:cubicBezTo>
                    <a:pt x="56" y="487"/>
                    <a:pt x="61" y="483"/>
                    <a:pt x="66" y="483"/>
                  </a:cubicBezTo>
                  <a:close/>
                  <a:moveTo>
                    <a:pt x="10" y="563"/>
                  </a:moveTo>
                  <a:cubicBezTo>
                    <a:pt x="16" y="563"/>
                    <a:pt x="20" y="568"/>
                    <a:pt x="20" y="574"/>
                  </a:cubicBezTo>
                  <a:cubicBezTo>
                    <a:pt x="20" y="579"/>
                    <a:pt x="16" y="584"/>
                    <a:pt x="10" y="584"/>
                  </a:cubicBezTo>
                  <a:cubicBezTo>
                    <a:pt x="4" y="584"/>
                    <a:pt x="0" y="579"/>
                    <a:pt x="0" y="574"/>
                  </a:cubicBezTo>
                  <a:cubicBezTo>
                    <a:pt x="0" y="568"/>
                    <a:pt x="4" y="563"/>
                    <a:pt x="10" y="563"/>
                  </a:cubicBezTo>
                  <a:close/>
                </a:path>
              </a:pathLst>
            </a:custGeom>
            <a:solidFill>
              <a:srgbClr val="01BCFF">
                <a:alpha val="4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Freeform 40222"/>
            <p:cNvSpPr>
              <a:spLocks noEditPoints="1"/>
            </p:cNvSpPr>
            <p:nvPr/>
          </p:nvSpPr>
          <p:spPr bwMode="auto">
            <a:xfrm>
              <a:off x="852128" y="618001"/>
              <a:ext cx="3551238" cy="2701925"/>
            </a:xfrm>
            <a:custGeom>
              <a:avLst/>
              <a:gdLst>
                <a:gd name="T0" fmla="*/ 462 w 838"/>
                <a:gd name="T1" fmla="*/ 590 h 637"/>
                <a:gd name="T2" fmla="*/ 331 w 838"/>
                <a:gd name="T3" fmla="*/ 600 h 637"/>
                <a:gd name="T4" fmla="*/ 433 w 838"/>
                <a:gd name="T5" fmla="*/ 584 h 637"/>
                <a:gd name="T6" fmla="*/ 282 w 838"/>
                <a:gd name="T7" fmla="*/ 574 h 637"/>
                <a:gd name="T8" fmla="*/ 433 w 838"/>
                <a:gd name="T9" fmla="*/ 536 h 637"/>
                <a:gd name="T10" fmla="*/ 574 w 838"/>
                <a:gd name="T11" fmla="*/ 510 h 637"/>
                <a:gd name="T12" fmla="*/ 359 w 838"/>
                <a:gd name="T13" fmla="*/ 520 h 637"/>
                <a:gd name="T14" fmla="*/ 574 w 838"/>
                <a:gd name="T15" fmla="*/ 503 h 637"/>
                <a:gd name="T16" fmla="*/ 367 w 838"/>
                <a:gd name="T17" fmla="*/ 493 h 637"/>
                <a:gd name="T18" fmla="*/ 574 w 838"/>
                <a:gd name="T19" fmla="*/ 456 h 637"/>
                <a:gd name="T20" fmla="*/ 405 w 838"/>
                <a:gd name="T21" fmla="*/ 456 h 637"/>
                <a:gd name="T22" fmla="*/ 669 w 838"/>
                <a:gd name="T23" fmla="*/ 439 h 637"/>
                <a:gd name="T24" fmla="*/ 518 w 838"/>
                <a:gd name="T25" fmla="*/ 450 h 637"/>
                <a:gd name="T26" fmla="*/ 367 w 838"/>
                <a:gd name="T27" fmla="*/ 439 h 637"/>
                <a:gd name="T28" fmla="*/ 659 w 838"/>
                <a:gd name="T29" fmla="*/ 402 h 637"/>
                <a:gd name="T30" fmla="*/ 490 w 838"/>
                <a:gd name="T31" fmla="*/ 402 h 637"/>
                <a:gd name="T32" fmla="*/ 359 w 838"/>
                <a:gd name="T33" fmla="*/ 413 h 637"/>
                <a:gd name="T34" fmla="*/ 659 w 838"/>
                <a:gd name="T35" fmla="*/ 396 h 637"/>
                <a:gd name="T36" fmla="*/ 451 w 838"/>
                <a:gd name="T37" fmla="*/ 386 h 637"/>
                <a:gd name="T38" fmla="*/ 321 w 838"/>
                <a:gd name="T39" fmla="*/ 376 h 637"/>
                <a:gd name="T40" fmla="*/ 603 w 838"/>
                <a:gd name="T41" fmla="*/ 349 h 637"/>
                <a:gd name="T42" fmla="*/ 387 w 838"/>
                <a:gd name="T43" fmla="*/ 359 h 637"/>
                <a:gd name="T44" fmla="*/ 236 w 838"/>
                <a:gd name="T45" fmla="*/ 369 h 637"/>
                <a:gd name="T46" fmla="*/ 28 w 838"/>
                <a:gd name="T47" fmla="*/ 359 h 637"/>
                <a:gd name="T48" fmla="*/ 405 w 838"/>
                <a:gd name="T49" fmla="*/ 322 h 637"/>
                <a:gd name="T50" fmla="*/ 236 w 838"/>
                <a:gd name="T51" fmla="*/ 322 h 637"/>
                <a:gd name="T52" fmla="*/ 105 w 838"/>
                <a:gd name="T53" fmla="*/ 332 h 637"/>
                <a:gd name="T54" fmla="*/ 462 w 838"/>
                <a:gd name="T55" fmla="*/ 316 h 637"/>
                <a:gd name="T56" fmla="*/ 310 w 838"/>
                <a:gd name="T57" fmla="*/ 305 h 637"/>
                <a:gd name="T58" fmla="*/ 180 w 838"/>
                <a:gd name="T59" fmla="*/ 295 h 637"/>
                <a:gd name="T60" fmla="*/ 744 w 838"/>
                <a:gd name="T61" fmla="*/ 268 h 637"/>
                <a:gd name="T62" fmla="*/ 500 w 838"/>
                <a:gd name="T63" fmla="*/ 279 h 637"/>
                <a:gd name="T64" fmla="*/ 349 w 838"/>
                <a:gd name="T65" fmla="*/ 289 h 637"/>
                <a:gd name="T66" fmla="*/ 198 w 838"/>
                <a:gd name="T67" fmla="*/ 279 h 637"/>
                <a:gd name="T68" fmla="*/ 67 w 838"/>
                <a:gd name="T69" fmla="*/ 268 h 637"/>
                <a:gd name="T70" fmla="*/ 715 w 838"/>
                <a:gd name="T71" fmla="*/ 241 h 637"/>
                <a:gd name="T72" fmla="*/ 500 w 838"/>
                <a:gd name="T73" fmla="*/ 252 h 637"/>
                <a:gd name="T74" fmla="*/ 349 w 838"/>
                <a:gd name="T75" fmla="*/ 262 h 637"/>
                <a:gd name="T76" fmla="*/ 198 w 838"/>
                <a:gd name="T77" fmla="*/ 252 h 637"/>
                <a:gd name="T78" fmla="*/ 67 w 838"/>
                <a:gd name="T79" fmla="*/ 241 h 637"/>
                <a:gd name="T80" fmla="*/ 687 w 838"/>
                <a:gd name="T81" fmla="*/ 215 h 637"/>
                <a:gd name="T82" fmla="*/ 500 w 838"/>
                <a:gd name="T83" fmla="*/ 225 h 637"/>
                <a:gd name="T84" fmla="*/ 321 w 838"/>
                <a:gd name="T85" fmla="*/ 235 h 637"/>
                <a:gd name="T86" fmla="*/ 169 w 838"/>
                <a:gd name="T87" fmla="*/ 225 h 637"/>
                <a:gd name="T88" fmla="*/ 39 w 838"/>
                <a:gd name="T89" fmla="*/ 215 h 637"/>
                <a:gd name="T90" fmla="*/ 603 w 838"/>
                <a:gd name="T91" fmla="*/ 188 h 637"/>
                <a:gd name="T92" fmla="*/ 387 w 838"/>
                <a:gd name="T93" fmla="*/ 198 h 637"/>
                <a:gd name="T94" fmla="*/ 39 w 838"/>
                <a:gd name="T95" fmla="*/ 209 h 637"/>
                <a:gd name="T96" fmla="*/ 677 w 838"/>
                <a:gd name="T97" fmla="*/ 171 h 637"/>
                <a:gd name="T98" fmla="*/ 349 w 838"/>
                <a:gd name="T99" fmla="*/ 161 h 637"/>
                <a:gd name="T100" fmla="*/ 687 w 838"/>
                <a:gd name="T101" fmla="*/ 134 h 637"/>
                <a:gd name="T102" fmla="*/ 444 w 838"/>
                <a:gd name="T103" fmla="*/ 145 h 637"/>
                <a:gd name="T104" fmla="*/ 800 w 838"/>
                <a:gd name="T105" fmla="*/ 128 h 637"/>
                <a:gd name="T106" fmla="*/ 649 w 838"/>
                <a:gd name="T107" fmla="*/ 118 h 637"/>
                <a:gd name="T108" fmla="*/ 292 w 838"/>
                <a:gd name="T109" fmla="*/ 107 h 637"/>
                <a:gd name="T110" fmla="*/ 687 w 838"/>
                <a:gd name="T111" fmla="*/ 81 h 637"/>
                <a:gd name="T112" fmla="*/ 472 w 838"/>
                <a:gd name="T113" fmla="*/ 91 h 637"/>
                <a:gd name="T114" fmla="*/ 744 w 838"/>
                <a:gd name="T115" fmla="*/ 74 h 637"/>
                <a:gd name="T116" fmla="*/ 536 w 838"/>
                <a:gd name="T117" fmla="*/ 64 h 637"/>
                <a:gd name="T118" fmla="*/ 744 w 838"/>
                <a:gd name="T119" fmla="*/ 27 h 637"/>
                <a:gd name="T120" fmla="*/ 405 w 838"/>
                <a:gd name="T121" fmla="*/ 27 h 637"/>
                <a:gd name="T122" fmla="*/ 585 w 838"/>
                <a:gd name="T123" fmla="*/ 11 h 637"/>
                <a:gd name="T124" fmla="*/ 405 w 838"/>
                <a:gd name="T125" fmla="*/ 21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8" h="637">
                  <a:moveTo>
                    <a:pt x="377" y="0"/>
                  </a:moveTo>
                  <a:cubicBezTo>
                    <a:pt x="383" y="0"/>
                    <a:pt x="387" y="5"/>
                    <a:pt x="387" y="11"/>
                  </a:cubicBezTo>
                  <a:cubicBezTo>
                    <a:pt x="387" y="16"/>
                    <a:pt x="383" y="21"/>
                    <a:pt x="377" y="21"/>
                  </a:cubicBezTo>
                  <a:cubicBezTo>
                    <a:pt x="371" y="21"/>
                    <a:pt x="367" y="16"/>
                    <a:pt x="367" y="11"/>
                  </a:cubicBezTo>
                  <a:cubicBezTo>
                    <a:pt x="367" y="5"/>
                    <a:pt x="371" y="0"/>
                    <a:pt x="377" y="0"/>
                  </a:cubicBezTo>
                  <a:close/>
                  <a:moveTo>
                    <a:pt x="546" y="510"/>
                  </a:moveTo>
                  <a:cubicBezTo>
                    <a:pt x="552" y="510"/>
                    <a:pt x="557" y="514"/>
                    <a:pt x="557" y="520"/>
                  </a:cubicBezTo>
                  <a:cubicBezTo>
                    <a:pt x="557" y="526"/>
                    <a:pt x="552" y="530"/>
                    <a:pt x="546" y="530"/>
                  </a:cubicBezTo>
                  <a:cubicBezTo>
                    <a:pt x="540" y="530"/>
                    <a:pt x="536" y="526"/>
                    <a:pt x="536" y="520"/>
                  </a:cubicBezTo>
                  <a:cubicBezTo>
                    <a:pt x="536" y="514"/>
                    <a:pt x="540" y="510"/>
                    <a:pt x="546" y="510"/>
                  </a:cubicBezTo>
                  <a:close/>
                  <a:moveTo>
                    <a:pt x="518" y="617"/>
                  </a:moveTo>
                  <a:cubicBezTo>
                    <a:pt x="524" y="617"/>
                    <a:pt x="528" y="621"/>
                    <a:pt x="528" y="627"/>
                  </a:cubicBezTo>
                  <a:cubicBezTo>
                    <a:pt x="528" y="633"/>
                    <a:pt x="524" y="637"/>
                    <a:pt x="518" y="637"/>
                  </a:cubicBezTo>
                  <a:cubicBezTo>
                    <a:pt x="512" y="637"/>
                    <a:pt x="508" y="633"/>
                    <a:pt x="508" y="627"/>
                  </a:cubicBezTo>
                  <a:cubicBezTo>
                    <a:pt x="508" y="621"/>
                    <a:pt x="512" y="617"/>
                    <a:pt x="518" y="617"/>
                  </a:cubicBezTo>
                  <a:close/>
                  <a:moveTo>
                    <a:pt x="518" y="590"/>
                  </a:moveTo>
                  <a:cubicBezTo>
                    <a:pt x="524" y="590"/>
                    <a:pt x="528" y="595"/>
                    <a:pt x="528" y="600"/>
                  </a:cubicBezTo>
                  <a:cubicBezTo>
                    <a:pt x="528" y="606"/>
                    <a:pt x="524" y="611"/>
                    <a:pt x="518" y="611"/>
                  </a:cubicBezTo>
                  <a:cubicBezTo>
                    <a:pt x="512" y="611"/>
                    <a:pt x="508" y="606"/>
                    <a:pt x="508" y="600"/>
                  </a:cubicBezTo>
                  <a:cubicBezTo>
                    <a:pt x="508" y="595"/>
                    <a:pt x="512" y="590"/>
                    <a:pt x="518" y="590"/>
                  </a:cubicBezTo>
                  <a:close/>
                  <a:moveTo>
                    <a:pt x="490" y="590"/>
                  </a:moveTo>
                  <a:cubicBezTo>
                    <a:pt x="496" y="590"/>
                    <a:pt x="500" y="595"/>
                    <a:pt x="500" y="600"/>
                  </a:cubicBezTo>
                  <a:cubicBezTo>
                    <a:pt x="500" y="606"/>
                    <a:pt x="496" y="611"/>
                    <a:pt x="490" y="611"/>
                  </a:cubicBezTo>
                  <a:cubicBezTo>
                    <a:pt x="484" y="611"/>
                    <a:pt x="479" y="606"/>
                    <a:pt x="479" y="600"/>
                  </a:cubicBezTo>
                  <a:cubicBezTo>
                    <a:pt x="479" y="595"/>
                    <a:pt x="484" y="590"/>
                    <a:pt x="490" y="590"/>
                  </a:cubicBezTo>
                  <a:close/>
                  <a:moveTo>
                    <a:pt x="462" y="590"/>
                  </a:moveTo>
                  <a:cubicBezTo>
                    <a:pt x="467" y="590"/>
                    <a:pt x="472" y="595"/>
                    <a:pt x="472" y="600"/>
                  </a:cubicBezTo>
                  <a:cubicBezTo>
                    <a:pt x="472" y="606"/>
                    <a:pt x="467" y="611"/>
                    <a:pt x="462" y="611"/>
                  </a:cubicBezTo>
                  <a:cubicBezTo>
                    <a:pt x="456" y="611"/>
                    <a:pt x="451" y="606"/>
                    <a:pt x="451" y="600"/>
                  </a:cubicBezTo>
                  <a:cubicBezTo>
                    <a:pt x="451" y="595"/>
                    <a:pt x="456" y="590"/>
                    <a:pt x="462" y="590"/>
                  </a:cubicBezTo>
                  <a:close/>
                  <a:moveTo>
                    <a:pt x="433" y="590"/>
                  </a:moveTo>
                  <a:cubicBezTo>
                    <a:pt x="439" y="590"/>
                    <a:pt x="444" y="595"/>
                    <a:pt x="444" y="600"/>
                  </a:cubicBezTo>
                  <a:cubicBezTo>
                    <a:pt x="444" y="606"/>
                    <a:pt x="439" y="611"/>
                    <a:pt x="433" y="611"/>
                  </a:cubicBezTo>
                  <a:cubicBezTo>
                    <a:pt x="428" y="611"/>
                    <a:pt x="423" y="606"/>
                    <a:pt x="423" y="600"/>
                  </a:cubicBezTo>
                  <a:cubicBezTo>
                    <a:pt x="423" y="595"/>
                    <a:pt x="428" y="590"/>
                    <a:pt x="433" y="590"/>
                  </a:cubicBezTo>
                  <a:close/>
                  <a:moveTo>
                    <a:pt x="405" y="590"/>
                  </a:moveTo>
                  <a:cubicBezTo>
                    <a:pt x="411" y="590"/>
                    <a:pt x="416" y="595"/>
                    <a:pt x="416" y="600"/>
                  </a:cubicBezTo>
                  <a:cubicBezTo>
                    <a:pt x="416" y="606"/>
                    <a:pt x="411" y="611"/>
                    <a:pt x="405" y="611"/>
                  </a:cubicBezTo>
                  <a:cubicBezTo>
                    <a:pt x="400" y="611"/>
                    <a:pt x="395" y="606"/>
                    <a:pt x="395" y="600"/>
                  </a:cubicBezTo>
                  <a:cubicBezTo>
                    <a:pt x="395" y="595"/>
                    <a:pt x="400" y="590"/>
                    <a:pt x="405" y="590"/>
                  </a:cubicBezTo>
                  <a:close/>
                  <a:moveTo>
                    <a:pt x="377" y="590"/>
                  </a:moveTo>
                  <a:cubicBezTo>
                    <a:pt x="383" y="590"/>
                    <a:pt x="387" y="595"/>
                    <a:pt x="387" y="600"/>
                  </a:cubicBezTo>
                  <a:cubicBezTo>
                    <a:pt x="387" y="606"/>
                    <a:pt x="383" y="611"/>
                    <a:pt x="377" y="611"/>
                  </a:cubicBezTo>
                  <a:cubicBezTo>
                    <a:pt x="371" y="611"/>
                    <a:pt x="367" y="606"/>
                    <a:pt x="367" y="600"/>
                  </a:cubicBezTo>
                  <a:cubicBezTo>
                    <a:pt x="367" y="595"/>
                    <a:pt x="371" y="590"/>
                    <a:pt x="377" y="590"/>
                  </a:cubicBezTo>
                  <a:close/>
                  <a:moveTo>
                    <a:pt x="349" y="590"/>
                  </a:moveTo>
                  <a:cubicBezTo>
                    <a:pt x="355" y="590"/>
                    <a:pt x="359" y="595"/>
                    <a:pt x="359" y="600"/>
                  </a:cubicBezTo>
                  <a:cubicBezTo>
                    <a:pt x="359" y="606"/>
                    <a:pt x="355" y="611"/>
                    <a:pt x="349" y="611"/>
                  </a:cubicBezTo>
                  <a:cubicBezTo>
                    <a:pt x="343" y="611"/>
                    <a:pt x="339" y="606"/>
                    <a:pt x="339" y="600"/>
                  </a:cubicBezTo>
                  <a:cubicBezTo>
                    <a:pt x="339" y="595"/>
                    <a:pt x="343" y="590"/>
                    <a:pt x="349" y="590"/>
                  </a:cubicBezTo>
                  <a:close/>
                  <a:moveTo>
                    <a:pt x="321" y="590"/>
                  </a:moveTo>
                  <a:cubicBezTo>
                    <a:pt x="326" y="590"/>
                    <a:pt x="331" y="595"/>
                    <a:pt x="331" y="600"/>
                  </a:cubicBezTo>
                  <a:cubicBezTo>
                    <a:pt x="331" y="606"/>
                    <a:pt x="326" y="611"/>
                    <a:pt x="321" y="611"/>
                  </a:cubicBezTo>
                  <a:cubicBezTo>
                    <a:pt x="315" y="611"/>
                    <a:pt x="310" y="606"/>
                    <a:pt x="310" y="600"/>
                  </a:cubicBezTo>
                  <a:cubicBezTo>
                    <a:pt x="310" y="595"/>
                    <a:pt x="315" y="590"/>
                    <a:pt x="321" y="590"/>
                  </a:cubicBezTo>
                  <a:close/>
                  <a:moveTo>
                    <a:pt x="546" y="563"/>
                  </a:moveTo>
                  <a:cubicBezTo>
                    <a:pt x="552" y="563"/>
                    <a:pt x="557" y="568"/>
                    <a:pt x="557" y="574"/>
                  </a:cubicBezTo>
                  <a:cubicBezTo>
                    <a:pt x="557" y="579"/>
                    <a:pt x="552" y="584"/>
                    <a:pt x="546" y="584"/>
                  </a:cubicBezTo>
                  <a:cubicBezTo>
                    <a:pt x="540" y="584"/>
                    <a:pt x="536" y="579"/>
                    <a:pt x="536" y="574"/>
                  </a:cubicBezTo>
                  <a:cubicBezTo>
                    <a:pt x="536" y="568"/>
                    <a:pt x="540" y="563"/>
                    <a:pt x="546" y="563"/>
                  </a:cubicBezTo>
                  <a:close/>
                  <a:moveTo>
                    <a:pt x="518" y="563"/>
                  </a:moveTo>
                  <a:cubicBezTo>
                    <a:pt x="524" y="563"/>
                    <a:pt x="528" y="568"/>
                    <a:pt x="528" y="574"/>
                  </a:cubicBezTo>
                  <a:cubicBezTo>
                    <a:pt x="528" y="579"/>
                    <a:pt x="524" y="584"/>
                    <a:pt x="518" y="584"/>
                  </a:cubicBezTo>
                  <a:cubicBezTo>
                    <a:pt x="512" y="584"/>
                    <a:pt x="508" y="579"/>
                    <a:pt x="508" y="574"/>
                  </a:cubicBezTo>
                  <a:cubicBezTo>
                    <a:pt x="508" y="568"/>
                    <a:pt x="512" y="563"/>
                    <a:pt x="518" y="563"/>
                  </a:cubicBezTo>
                  <a:close/>
                  <a:moveTo>
                    <a:pt x="490" y="563"/>
                  </a:moveTo>
                  <a:cubicBezTo>
                    <a:pt x="496" y="563"/>
                    <a:pt x="500" y="568"/>
                    <a:pt x="500" y="574"/>
                  </a:cubicBezTo>
                  <a:cubicBezTo>
                    <a:pt x="500" y="579"/>
                    <a:pt x="496" y="584"/>
                    <a:pt x="490" y="584"/>
                  </a:cubicBezTo>
                  <a:cubicBezTo>
                    <a:pt x="484" y="584"/>
                    <a:pt x="479" y="579"/>
                    <a:pt x="479" y="574"/>
                  </a:cubicBezTo>
                  <a:cubicBezTo>
                    <a:pt x="479" y="568"/>
                    <a:pt x="484" y="563"/>
                    <a:pt x="490" y="563"/>
                  </a:cubicBezTo>
                  <a:close/>
                  <a:moveTo>
                    <a:pt x="462" y="563"/>
                  </a:moveTo>
                  <a:cubicBezTo>
                    <a:pt x="467" y="563"/>
                    <a:pt x="472" y="568"/>
                    <a:pt x="472" y="574"/>
                  </a:cubicBezTo>
                  <a:cubicBezTo>
                    <a:pt x="472" y="579"/>
                    <a:pt x="467" y="584"/>
                    <a:pt x="462" y="584"/>
                  </a:cubicBezTo>
                  <a:cubicBezTo>
                    <a:pt x="456" y="584"/>
                    <a:pt x="451" y="579"/>
                    <a:pt x="451" y="574"/>
                  </a:cubicBezTo>
                  <a:cubicBezTo>
                    <a:pt x="451" y="568"/>
                    <a:pt x="456" y="563"/>
                    <a:pt x="462" y="563"/>
                  </a:cubicBezTo>
                  <a:close/>
                  <a:moveTo>
                    <a:pt x="433" y="563"/>
                  </a:moveTo>
                  <a:cubicBezTo>
                    <a:pt x="439" y="563"/>
                    <a:pt x="444" y="568"/>
                    <a:pt x="444" y="574"/>
                  </a:cubicBezTo>
                  <a:cubicBezTo>
                    <a:pt x="444" y="579"/>
                    <a:pt x="439" y="584"/>
                    <a:pt x="433" y="584"/>
                  </a:cubicBezTo>
                  <a:cubicBezTo>
                    <a:pt x="428" y="584"/>
                    <a:pt x="423" y="579"/>
                    <a:pt x="423" y="574"/>
                  </a:cubicBezTo>
                  <a:cubicBezTo>
                    <a:pt x="423" y="568"/>
                    <a:pt x="428" y="563"/>
                    <a:pt x="433" y="563"/>
                  </a:cubicBezTo>
                  <a:close/>
                  <a:moveTo>
                    <a:pt x="405" y="563"/>
                  </a:moveTo>
                  <a:cubicBezTo>
                    <a:pt x="411" y="563"/>
                    <a:pt x="416" y="568"/>
                    <a:pt x="416" y="574"/>
                  </a:cubicBezTo>
                  <a:cubicBezTo>
                    <a:pt x="416" y="579"/>
                    <a:pt x="411" y="584"/>
                    <a:pt x="405" y="584"/>
                  </a:cubicBezTo>
                  <a:cubicBezTo>
                    <a:pt x="400" y="584"/>
                    <a:pt x="395" y="579"/>
                    <a:pt x="395" y="574"/>
                  </a:cubicBezTo>
                  <a:cubicBezTo>
                    <a:pt x="395" y="568"/>
                    <a:pt x="400" y="563"/>
                    <a:pt x="405" y="563"/>
                  </a:cubicBezTo>
                  <a:close/>
                  <a:moveTo>
                    <a:pt x="377" y="563"/>
                  </a:moveTo>
                  <a:cubicBezTo>
                    <a:pt x="383" y="563"/>
                    <a:pt x="387" y="568"/>
                    <a:pt x="387" y="574"/>
                  </a:cubicBezTo>
                  <a:cubicBezTo>
                    <a:pt x="387" y="579"/>
                    <a:pt x="383" y="584"/>
                    <a:pt x="377" y="584"/>
                  </a:cubicBezTo>
                  <a:cubicBezTo>
                    <a:pt x="371" y="584"/>
                    <a:pt x="367" y="579"/>
                    <a:pt x="367" y="574"/>
                  </a:cubicBezTo>
                  <a:cubicBezTo>
                    <a:pt x="367" y="568"/>
                    <a:pt x="371" y="563"/>
                    <a:pt x="377" y="563"/>
                  </a:cubicBezTo>
                  <a:close/>
                  <a:moveTo>
                    <a:pt x="349" y="563"/>
                  </a:moveTo>
                  <a:cubicBezTo>
                    <a:pt x="355" y="563"/>
                    <a:pt x="359" y="568"/>
                    <a:pt x="359" y="574"/>
                  </a:cubicBezTo>
                  <a:cubicBezTo>
                    <a:pt x="359" y="579"/>
                    <a:pt x="355" y="584"/>
                    <a:pt x="349" y="584"/>
                  </a:cubicBezTo>
                  <a:cubicBezTo>
                    <a:pt x="343" y="584"/>
                    <a:pt x="339" y="579"/>
                    <a:pt x="339" y="574"/>
                  </a:cubicBezTo>
                  <a:cubicBezTo>
                    <a:pt x="339" y="568"/>
                    <a:pt x="343" y="563"/>
                    <a:pt x="349" y="563"/>
                  </a:cubicBezTo>
                  <a:close/>
                  <a:moveTo>
                    <a:pt x="321" y="563"/>
                  </a:moveTo>
                  <a:cubicBezTo>
                    <a:pt x="326" y="563"/>
                    <a:pt x="331" y="568"/>
                    <a:pt x="331" y="574"/>
                  </a:cubicBezTo>
                  <a:cubicBezTo>
                    <a:pt x="331" y="579"/>
                    <a:pt x="326" y="584"/>
                    <a:pt x="321" y="584"/>
                  </a:cubicBezTo>
                  <a:cubicBezTo>
                    <a:pt x="315" y="584"/>
                    <a:pt x="310" y="579"/>
                    <a:pt x="310" y="574"/>
                  </a:cubicBezTo>
                  <a:cubicBezTo>
                    <a:pt x="310" y="568"/>
                    <a:pt x="315" y="563"/>
                    <a:pt x="321" y="563"/>
                  </a:cubicBezTo>
                  <a:close/>
                  <a:moveTo>
                    <a:pt x="292" y="563"/>
                  </a:moveTo>
                  <a:cubicBezTo>
                    <a:pt x="298" y="563"/>
                    <a:pt x="303" y="568"/>
                    <a:pt x="303" y="574"/>
                  </a:cubicBezTo>
                  <a:cubicBezTo>
                    <a:pt x="303" y="579"/>
                    <a:pt x="298" y="584"/>
                    <a:pt x="292" y="584"/>
                  </a:cubicBezTo>
                  <a:cubicBezTo>
                    <a:pt x="287" y="584"/>
                    <a:pt x="282" y="579"/>
                    <a:pt x="282" y="574"/>
                  </a:cubicBezTo>
                  <a:cubicBezTo>
                    <a:pt x="282" y="568"/>
                    <a:pt x="287" y="563"/>
                    <a:pt x="292" y="563"/>
                  </a:cubicBezTo>
                  <a:close/>
                  <a:moveTo>
                    <a:pt x="546" y="536"/>
                  </a:moveTo>
                  <a:cubicBezTo>
                    <a:pt x="552" y="536"/>
                    <a:pt x="557" y="541"/>
                    <a:pt x="557" y="547"/>
                  </a:cubicBezTo>
                  <a:cubicBezTo>
                    <a:pt x="557" y="552"/>
                    <a:pt x="552" y="557"/>
                    <a:pt x="546" y="557"/>
                  </a:cubicBezTo>
                  <a:cubicBezTo>
                    <a:pt x="540" y="557"/>
                    <a:pt x="536" y="552"/>
                    <a:pt x="536" y="547"/>
                  </a:cubicBezTo>
                  <a:cubicBezTo>
                    <a:pt x="536" y="541"/>
                    <a:pt x="540" y="536"/>
                    <a:pt x="546" y="536"/>
                  </a:cubicBezTo>
                  <a:close/>
                  <a:moveTo>
                    <a:pt x="518" y="536"/>
                  </a:moveTo>
                  <a:cubicBezTo>
                    <a:pt x="524" y="536"/>
                    <a:pt x="528" y="541"/>
                    <a:pt x="528" y="547"/>
                  </a:cubicBezTo>
                  <a:cubicBezTo>
                    <a:pt x="528" y="552"/>
                    <a:pt x="524" y="557"/>
                    <a:pt x="518" y="557"/>
                  </a:cubicBezTo>
                  <a:cubicBezTo>
                    <a:pt x="512" y="557"/>
                    <a:pt x="508" y="552"/>
                    <a:pt x="508" y="547"/>
                  </a:cubicBezTo>
                  <a:cubicBezTo>
                    <a:pt x="508" y="541"/>
                    <a:pt x="512" y="536"/>
                    <a:pt x="518" y="536"/>
                  </a:cubicBezTo>
                  <a:close/>
                  <a:moveTo>
                    <a:pt x="490" y="536"/>
                  </a:moveTo>
                  <a:cubicBezTo>
                    <a:pt x="496" y="536"/>
                    <a:pt x="500" y="541"/>
                    <a:pt x="500" y="547"/>
                  </a:cubicBezTo>
                  <a:cubicBezTo>
                    <a:pt x="500" y="552"/>
                    <a:pt x="496" y="557"/>
                    <a:pt x="490" y="557"/>
                  </a:cubicBezTo>
                  <a:cubicBezTo>
                    <a:pt x="484" y="557"/>
                    <a:pt x="479" y="552"/>
                    <a:pt x="479" y="547"/>
                  </a:cubicBezTo>
                  <a:cubicBezTo>
                    <a:pt x="479" y="541"/>
                    <a:pt x="484" y="536"/>
                    <a:pt x="490" y="536"/>
                  </a:cubicBezTo>
                  <a:close/>
                  <a:moveTo>
                    <a:pt x="462" y="536"/>
                  </a:moveTo>
                  <a:cubicBezTo>
                    <a:pt x="467" y="536"/>
                    <a:pt x="472" y="541"/>
                    <a:pt x="472" y="547"/>
                  </a:cubicBezTo>
                  <a:cubicBezTo>
                    <a:pt x="472" y="552"/>
                    <a:pt x="467" y="557"/>
                    <a:pt x="462" y="557"/>
                  </a:cubicBezTo>
                  <a:cubicBezTo>
                    <a:pt x="456" y="557"/>
                    <a:pt x="451" y="552"/>
                    <a:pt x="451" y="547"/>
                  </a:cubicBezTo>
                  <a:cubicBezTo>
                    <a:pt x="451" y="541"/>
                    <a:pt x="456" y="536"/>
                    <a:pt x="462" y="536"/>
                  </a:cubicBezTo>
                  <a:close/>
                  <a:moveTo>
                    <a:pt x="433" y="536"/>
                  </a:moveTo>
                  <a:cubicBezTo>
                    <a:pt x="439" y="536"/>
                    <a:pt x="444" y="541"/>
                    <a:pt x="444" y="547"/>
                  </a:cubicBezTo>
                  <a:cubicBezTo>
                    <a:pt x="444" y="552"/>
                    <a:pt x="439" y="557"/>
                    <a:pt x="433" y="557"/>
                  </a:cubicBezTo>
                  <a:cubicBezTo>
                    <a:pt x="428" y="557"/>
                    <a:pt x="423" y="552"/>
                    <a:pt x="423" y="547"/>
                  </a:cubicBezTo>
                  <a:cubicBezTo>
                    <a:pt x="423" y="541"/>
                    <a:pt x="428" y="536"/>
                    <a:pt x="433" y="536"/>
                  </a:cubicBezTo>
                  <a:close/>
                  <a:moveTo>
                    <a:pt x="405" y="536"/>
                  </a:moveTo>
                  <a:cubicBezTo>
                    <a:pt x="411" y="536"/>
                    <a:pt x="416" y="541"/>
                    <a:pt x="416" y="547"/>
                  </a:cubicBezTo>
                  <a:cubicBezTo>
                    <a:pt x="416" y="552"/>
                    <a:pt x="411" y="557"/>
                    <a:pt x="405" y="557"/>
                  </a:cubicBezTo>
                  <a:cubicBezTo>
                    <a:pt x="400" y="557"/>
                    <a:pt x="395" y="552"/>
                    <a:pt x="395" y="547"/>
                  </a:cubicBezTo>
                  <a:cubicBezTo>
                    <a:pt x="395" y="541"/>
                    <a:pt x="400" y="536"/>
                    <a:pt x="405" y="536"/>
                  </a:cubicBezTo>
                  <a:close/>
                  <a:moveTo>
                    <a:pt x="377" y="536"/>
                  </a:moveTo>
                  <a:cubicBezTo>
                    <a:pt x="383" y="536"/>
                    <a:pt x="387" y="541"/>
                    <a:pt x="387" y="547"/>
                  </a:cubicBezTo>
                  <a:cubicBezTo>
                    <a:pt x="387" y="552"/>
                    <a:pt x="383" y="557"/>
                    <a:pt x="377" y="557"/>
                  </a:cubicBezTo>
                  <a:cubicBezTo>
                    <a:pt x="371" y="557"/>
                    <a:pt x="367" y="552"/>
                    <a:pt x="367" y="547"/>
                  </a:cubicBezTo>
                  <a:cubicBezTo>
                    <a:pt x="367" y="541"/>
                    <a:pt x="371" y="536"/>
                    <a:pt x="377" y="536"/>
                  </a:cubicBezTo>
                  <a:close/>
                  <a:moveTo>
                    <a:pt x="349" y="536"/>
                  </a:moveTo>
                  <a:cubicBezTo>
                    <a:pt x="355" y="536"/>
                    <a:pt x="359" y="541"/>
                    <a:pt x="359" y="547"/>
                  </a:cubicBezTo>
                  <a:cubicBezTo>
                    <a:pt x="359" y="552"/>
                    <a:pt x="355" y="557"/>
                    <a:pt x="349" y="557"/>
                  </a:cubicBezTo>
                  <a:cubicBezTo>
                    <a:pt x="343" y="557"/>
                    <a:pt x="339" y="552"/>
                    <a:pt x="339" y="547"/>
                  </a:cubicBezTo>
                  <a:cubicBezTo>
                    <a:pt x="339" y="541"/>
                    <a:pt x="343" y="536"/>
                    <a:pt x="349" y="536"/>
                  </a:cubicBezTo>
                  <a:close/>
                  <a:moveTo>
                    <a:pt x="321" y="536"/>
                  </a:moveTo>
                  <a:cubicBezTo>
                    <a:pt x="326" y="536"/>
                    <a:pt x="331" y="541"/>
                    <a:pt x="331" y="547"/>
                  </a:cubicBezTo>
                  <a:cubicBezTo>
                    <a:pt x="331" y="552"/>
                    <a:pt x="326" y="557"/>
                    <a:pt x="321" y="557"/>
                  </a:cubicBezTo>
                  <a:cubicBezTo>
                    <a:pt x="315" y="557"/>
                    <a:pt x="310" y="552"/>
                    <a:pt x="310" y="547"/>
                  </a:cubicBezTo>
                  <a:cubicBezTo>
                    <a:pt x="310" y="541"/>
                    <a:pt x="315" y="536"/>
                    <a:pt x="321" y="536"/>
                  </a:cubicBezTo>
                  <a:close/>
                  <a:moveTo>
                    <a:pt x="292" y="536"/>
                  </a:moveTo>
                  <a:cubicBezTo>
                    <a:pt x="298" y="536"/>
                    <a:pt x="303" y="541"/>
                    <a:pt x="303" y="547"/>
                  </a:cubicBezTo>
                  <a:cubicBezTo>
                    <a:pt x="303" y="552"/>
                    <a:pt x="298" y="557"/>
                    <a:pt x="292" y="557"/>
                  </a:cubicBezTo>
                  <a:cubicBezTo>
                    <a:pt x="287" y="557"/>
                    <a:pt x="282" y="552"/>
                    <a:pt x="282" y="547"/>
                  </a:cubicBezTo>
                  <a:cubicBezTo>
                    <a:pt x="282" y="541"/>
                    <a:pt x="287" y="536"/>
                    <a:pt x="292" y="536"/>
                  </a:cubicBezTo>
                  <a:close/>
                  <a:moveTo>
                    <a:pt x="574" y="510"/>
                  </a:moveTo>
                  <a:cubicBezTo>
                    <a:pt x="580" y="510"/>
                    <a:pt x="585" y="514"/>
                    <a:pt x="585" y="520"/>
                  </a:cubicBezTo>
                  <a:cubicBezTo>
                    <a:pt x="585" y="526"/>
                    <a:pt x="580" y="530"/>
                    <a:pt x="574" y="530"/>
                  </a:cubicBezTo>
                  <a:cubicBezTo>
                    <a:pt x="569" y="530"/>
                    <a:pt x="564" y="526"/>
                    <a:pt x="564" y="520"/>
                  </a:cubicBezTo>
                  <a:cubicBezTo>
                    <a:pt x="564" y="514"/>
                    <a:pt x="569" y="510"/>
                    <a:pt x="574" y="510"/>
                  </a:cubicBezTo>
                  <a:close/>
                  <a:moveTo>
                    <a:pt x="462" y="510"/>
                  </a:moveTo>
                  <a:cubicBezTo>
                    <a:pt x="467" y="510"/>
                    <a:pt x="472" y="514"/>
                    <a:pt x="472" y="520"/>
                  </a:cubicBezTo>
                  <a:cubicBezTo>
                    <a:pt x="472" y="526"/>
                    <a:pt x="467" y="530"/>
                    <a:pt x="462" y="530"/>
                  </a:cubicBezTo>
                  <a:cubicBezTo>
                    <a:pt x="456" y="530"/>
                    <a:pt x="451" y="526"/>
                    <a:pt x="451" y="520"/>
                  </a:cubicBezTo>
                  <a:cubicBezTo>
                    <a:pt x="451" y="514"/>
                    <a:pt x="456" y="510"/>
                    <a:pt x="462" y="510"/>
                  </a:cubicBezTo>
                  <a:close/>
                  <a:moveTo>
                    <a:pt x="433" y="510"/>
                  </a:moveTo>
                  <a:cubicBezTo>
                    <a:pt x="439" y="510"/>
                    <a:pt x="444" y="514"/>
                    <a:pt x="444" y="520"/>
                  </a:cubicBezTo>
                  <a:cubicBezTo>
                    <a:pt x="444" y="526"/>
                    <a:pt x="439" y="530"/>
                    <a:pt x="433" y="530"/>
                  </a:cubicBezTo>
                  <a:cubicBezTo>
                    <a:pt x="428" y="530"/>
                    <a:pt x="423" y="526"/>
                    <a:pt x="423" y="520"/>
                  </a:cubicBezTo>
                  <a:cubicBezTo>
                    <a:pt x="423" y="514"/>
                    <a:pt x="428" y="510"/>
                    <a:pt x="433" y="510"/>
                  </a:cubicBezTo>
                  <a:close/>
                  <a:moveTo>
                    <a:pt x="405" y="510"/>
                  </a:moveTo>
                  <a:cubicBezTo>
                    <a:pt x="411" y="510"/>
                    <a:pt x="416" y="514"/>
                    <a:pt x="416" y="520"/>
                  </a:cubicBezTo>
                  <a:cubicBezTo>
                    <a:pt x="416" y="526"/>
                    <a:pt x="411" y="530"/>
                    <a:pt x="405" y="530"/>
                  </a:cubicBezTo>
                  <a:cubicBezTo>
                    <a:pt x="400" y="530"/>
                    <a:pt x="395" y="526"/>
                    <a:pt x="395" y="520"/>
                  </a:cubicBezTo>
                  <a:cubicBezTo>
                    <a:pt x="395" y="514"/>
                    <a:pt x="400" y="510"/>
                    <a:pt x="405" y="510"/>
                  </a:cubicBezTo>
                  <a:close/>
                  <a:moveTo>
                    <a:pt x="377" y="510"/>
                  </a:moveTo>
                  <a:cubicBezTo>
                    <a:pt x="383" y="510"/>
                    <a:pt x="387" y="514"/>
                    <a:pt x="387" y="520"/>
                  </a:cubicBezTo>
                  <a:cubicBezTo>
                    <a:pt x="387" y="526"/>
                    <a:pt x="383" y="530"/>
                    <a:pt x="377" y="530"/>
                  </a:cubicBezTo>
                  <a:cubicBezTo>
                    <a:pt x="371" y="530"/>
                    <a:pt x="367" y="526"/>
                    <a:pt x="367" y="520"/>
                  </a:cubicBezTo>
                  <a:cubicBezTo>
                    <a:pt x="367" y="514"/>
                    <a:pt x="371" y="510"/>
                    <a:pt x="377" y="510"/>
                  </a:cubicBezTo>
                  <a:close/>
                  <a:moveTo>
                    <a:pt x="349" y="510"/>
                  </a:moveTo>
                  <a:cubicBezTo>
                    <a:pt x="355" y="510"/>
                    <a:pt x="359" y="514"/>
                    <a:pt x="359" y="520"/>
                  </a:cubicBezTo>
                  <a:cubicBezTo>
                    <a:pt x="359" y="526"/>
                    <a:pt x="355" y="530"/>
                    <a:pt x="349" y="530"/>
                  </a:cubicBezTo>
                  <a:cubicBezTo>
                    <a:pt x="343" y="530"/>
                    <a:pt x="339" y="526"/>
                    <a:pt x="339" y="520"/>
                  </a:cubicBezTo>
                  <a:cubicBezTo>
                    <a:pt x="339" y="514"/>
                    <a:pt x="343" y="510"/>
                    <a:pt x="349" y="510"/>
                  </a:cubicBezTo>
                  <a:close/>
                  <a:moveTo>
                    <a:pt x="321" y="510"/>
                  </a:moveTo>
                  <a:cubicBezTo>
                    <a:pt x="326" y="510"/>
                    <a:pt x="331" y="514"/>
                    <a:pt x="331" y="520"/>
                  </a:cubicBezTo>
                  <a:cubicBezTo>
                    <a:pt x="331" y="526"/>
                    <a:pt x="326" y="530"/>
                    <a:pt x="321" y="530"/>
                  </a:cubicBezTo>
                  <a:cubicBezTo>
                    <a:pt x="315" y="530"/>
                    <a:pt x="310" y="526"/>
                    <a:pt x="310" y="520"/>
                  </a:cubicBezTo>
                  <a:cubicBezTo>
                    <a:pt x="310" y="514"/>
                    <a:pt x="315" y="510"/>
                    <a:pt x="321" y="510"/>
                  </a:cubicBezTo>
                  <a:close/>
                  <a:moveTo>
                    <a:pt x="292" y="510"/>
                  </a:moveTo>
                  <a:cubicBezTo>
                    <a:pt x="298" y="510"/>
                    <a:pt x="303" y="514"/>
                    <a:pt x="303" y="520"/>
                  </a:cubicBezTo>
                  <a:cubicBezTo>
                    <a:pt x="303" y="526"/>
                    <a:pt x="298" y="530"/>
                    <a:pt x="292" y="530"/>
                  </a:cubicBezTo>
                  <a:cubicBezTo>
                    <a:pt x="287" y="530"/>
                    <a:pt x="282" y="526"/>
                    <a:pt x="282" y="520"/>
                  </a:cubicBezTo>
                  <a:cubicBezTo>
                    <a:pt x="282" y="514"/>
                    <a:pt x="287" y="510"/>
                    <a:pt x="292" y="510"/>
                  </a:cubicBezTo>
                  <a:close/>
                  <a:moveTo>
                    <a:pt x="631" y="483"/>
                  </a:moveTo>
                  <a:cubicBezTo>
                    <a:pt x="636" y="483"/>
                    <a:pt x="641" y="487"/>
                    <a:pt x="641" y="493"/>
                  </a:cubicBezTo>
                  <a:cubicBezTo>
                    <a:pt x="641" y="499"/>
                    <a:pt x="636" y="503"/>
                    <a:pt x="631" y="503"/>
                  </a:cubicBezTo>
                  <a:cubicBezTo>
                    <a:pt x="625" y="503"/>
                    <a:pt x="620" y="499"/>
                    <a:pt x="620" y="493"/>
                  </a:cubicBezTo>
                  <a:cubicBezTo>
                    <a:pt x="620" y="487"/>
                    <a:pt x="625" y="483"/>
                    <a:pt x="631" y="483"/>
                  </a:cubicBezTo>
                  <a:close/>
                  <a:moveTo>
                    <a:pt x="603" y="483"/>
                  </a:moveTo>
                  <a:cubicBezTo>
                    <a:pt x="608" y="483"/>
                    <a:pt x="613" y="487"/>
                    <a:pt x="613" y="493"/>
                  </a:cubicBezTo>
                  <a:cubicBezTo>
                    <a:pt x="613" y="499"/>
                    <a:pt x="608" y="503"/>
                    <a:pt x="603" y="503"/>
                  </a:cubicBezTo>
                  <a:cubicBezTo>
                    <a:pt x="597" y="503"/>
                    <a:pt x="592" y="499"/>
                    <a:pt x="592" y="493"/>
                  </a:cubicBezTo>
                  <a:cubicBezTo>
                    <a:pt x="592" y="487"/>
                    <a:pt x="597" y="483"/>
                    <a:pt x="603" y="483"/>
                  </a:cubicBezTo>
                  <a:close/>
                  <a:moveTo>
                    <a:pt x="574" y="483"/>
                  </a:moveTo>
                  <a:cubicBezTo>
                    <a:pt x="580" y="483"/>
                    <a:pt x="585" y="487"/>
                    <a:pt x="585" y="493"/>
                  </a:cubicBezTo>
                  <a:cubicBezTo>
                    <a:pt x="585" y="499"/>
                    <a:pt x="580" y="503"/>
                    <a:pt x="574" y="503"/>
                  </a:cubicBezTo>
                  <a:cubicBezTo>
                    <a:pt x="569" y="503"/>
                    <a:pt x="564" y="499"/>
                    <a:pt x="564" y="493"/>
                  </a:cubicBezTo>
                  <a:cubicBezTo>
                    <a:pt x="564" y="487"/>
                    <a:pt x="569" y="483"/>
                    <a:pt x="574" y="483"/>
                  </a:cubicBezTo>
                  <a:close/>
                  <a:moveTo>
                    <a:pt x="546" y="483"/>
                  </a:moveTo>
                  <a:cubicBezTo>
                    <a:pt x="552" y="483"/>
                    <a:pt x="557" y="487"/>
                    <a:pt x="557" y="493"/>
                  </a:cubicBezTo>
                  <a:cubicBezTo>
                    <a:pt x="557" y="499"/>
                    <a:pt x="552" y="503"/>
                    <a:pt x="546" y="503"/>
                  </a:cubicBezTo>
                  <a:cubicBezTo>
                    <a:pt x="540" y="503"/>
                    <a:pt x="536" y="499"/>
                    <a:pt x="536" y="493"/>
                  </a:cubicBezTo>
                  <a:cubicBezTo>
                    <a:pt x="536" y="487"/>
                    <a:pt x="540" y="483"/>
                    <a:pt x="546" y="483"/>
                  </a:cubicBezTo>
                  <a:close/>
                  <a:moveTo>
                    <a:pt x="462" y="483"/>
                  </a:moveTo>
                  <a:cubicBezTo>
                    <a:pt x="467" y="483"/>
                    <a:pt x="472" y="487"/>
                    <a:pt x="472" y="493"/>
                  </a:cubicBezTo>
                  <a:cubicBezTo>
                    <a:pt x="472" y="499"/>
                    <a:pt x="467" y="503"/>
                    <a:pt x="462" y="503"/>
                  </a:cubicBezTo>
                  <a:cubicBezTo>
                    <a:pt x="456" y="503"/>
                    <a:pt x="451" y="499"/>
                    <a:pt x="451" y="493"/>
                  </a:cubicBezTo>
                  <a:cubicBezTo>
                    <a:pt x="451" y="487"/>
                    <a:pt x="456" y="483"/>
                    <a:pt x="462" y="483"/>
                  </a:cubicBezTo>
                  <a:close/>
                  <a:moveTo>
                    <a:pt x="433" y="483"/>
                  </a:moveTo>
                  <a:cubicBezTo>
                    <a:pt x="439" y="483"/>
                    <a:pt x="444" y="487"/>
                    <a:pt x="444" y="493"/>
                  </a:cubicBezTo>
                  <a:cubicBezTo>
                    <a:pt x="444" y="499"/>
                    <a:pt x="439" y="503"/>
                    <a:pt x="433" y="503"/>
                  </a:cubicBezTo>
                  <a:cubicBezTo>
                    <a:pt x="428" y="503"/>
                    <a:pt x="423" y="499"/>
                    <a:pt x="423" y="493"/>
                  </a:cubicBezTo>
                  <a:cubicBezTo>
                    <a:pt x="423" y="487"/>
                    <a:pt x="428" y="483"/>
                    <a:pt x="433" y="483"/>
                  </a:cubicBezTo>
                  <a:close/>
                  <a:moveTo>
                    <a:pt x="405" y="483"/>
                  </a:moveTo>
                  <a:cubicBezTo>
                    <a:pt x="411" y="483"/>
                    <a:pt x="416" y="487"/>
                    <a:pt x="416" y="493"/>
                  </a:cubicBezTo>
                  <a:cubicBezTo>
                    <a:pt x="416" y="499"/>
                    <a:pt x="411" y="503"/>
                    <a:pt x="405" y="503"/>
                  </a:cubicBezTo>
                  <a:cubicBezTo>
                    <a:pt x="400" y="503"/>
                    <a:pt x="395" y="499"/>
                    <a:pt x="395" y="493"/>
                  </a:cubicBezTo>
                  <a:cubicBezTo>
                    <a:pt x="395" y="487"/>
                    <a:pt x="400" y="483"/>
                    <a:pt x="405" y="483"/>
                  </a:cubicBezTo>
                  <a:close/>
                  <a:moveTo>
                    <a:pt x="377" y="483"/>
                  </a:moveTo>
                  <a:cubicBezTo>
                    <a:pt x="383" y="483"/>
                    <a:pt x="387" y="487"/>
                    <a:pt x="387" y="493"/>
                  </a:cubicBezTo>
                  <a:cubicBezTo>
                    <a:pt x="387" y="499"/>
                    <a:pt x="383" y="503"/>
                    <a:pt x="377" y="503"/>
                  </a:cubicBezTo>
                  <a:cubicBezTo>
                    <a:pt x="371" y="503"/>
                    <a:pt x="367" y="499"/>
                    <a:pt x="367" y="493"/>
                  </a:cubicBezTo>
                  <a:cubicBezTo>
                    <a:pt x="367" y="487"/>
                    <a:pt x="371" y="483"/>
                    <a:pt x="377" y="483"/>
                  </a:cubicBezTo>
                  <a:close/>
                  <a:moveTo>
                    <a:pt x="349" y="483"/>
                  </a:moveTo>
                  <a:cubicBezTo>
                    <a:pt x="355" y="483"/>
                    <a:pt x="359" y="487"/>
                    <a:pt x="359" y="493"/>
                  </a:cubicBezTo>
                  <a:cubicBezTo>
                    <a:pt x="359" y="499"/>
                    <a:pt x="355" y="503"/>
                    <a:pt x="349" y="503"/>
                  </a:cubicBezTo>
                  <a:cubicBezTo>
                    <a:pt x="343" y="503"/>
                    <a:pt x="339" y="499"/>
                    <a:pt x="339" y="493"/>
                  </a:cubicBezTo>
                  <a:cubicBezTo>
                    <a:pt x="339" y="487"/>
                    <a:pt x="343" y="483"/>
                    <a:pt x="349" y="483"/>
                  </a:cubicBezTo>
                  <a:close/>
                  <a:moveTo>
                    <a:pt x="321" y="483"/>
                  </a:moveTo>
                  <a:cubicBezTo>
                    <a:pt x="326" y="483"/>
                    <a:pt x="331" y="487"/>
                    <a:pt x="331" y="493"/>
                  </a:cubicBezTo>
                  <a:cubicBezTo>
                    <a:pt x="331" y="499"/>
                    <a:pt x="326" y="503"/>
                    <a:pt x="321" y="503"/>
                  </a:cubicBezTo>
                  <a:cubicBezTo>
                    <a:pt x="315" y="503"/>
                    <a:pt x="310" y="499"/>
                    <a:pt x="310" y="493"/>
                  </a:cubicBezTo>
                  <a:cubicBezTo>
                    <a:pt x="310" y="487"/>
                    <a:pt x="315" y="483"/>
                    <a:pt x="321" y="483"/>
                  </a:cubicBezTo>
                  <a:close/>
                  <a:moveTo>
                    <a:pt x="292" y="483"/>
                  </a:moveTo>
                  <a:cubicBezTo>
                    <a:pt x="298" y="483"/>
                    <a:pt x="303" y="487"/>
                    <a:pt x="303" y="493"/>
                  </a:cubicBezTo>
                  <a:cubicBezTo>
                    <a:pt x="303" y="499"/>
                    <a:pt x="298" y="503"/>
                    <a:pt x="292" y="503"/>
                  </a:cubicBezTo>
                  <a:cubicBezTo>
                    <a:pt x="287" y="503"/>
                    <a:pt x="282" y="499"/>
                    <a:pt x="282" y="493"/>
                  </a:cubicBezTo>
                  <a:cubicBezTo>
                    <a:pt x="282" y="487"/>
                    <a:pt x="287" y="483"/>
                    <a:pt x="292" y="483"/>
                  </a:cubicBezTo>
                  <a:close/>
                  <a:moveTo>
                    <a:pt x="603" y="456"/>
                  </a:moveTo>
                  <a:cubicBezTo>
                    <a:pt x="608" y="456"/>
                    <a:pt x="613" y="461"/>
                    <a:pt x="613" y="466"/>
                  </a:cubicBezTo>
                  <a:cubicBezTo>
                    <a:pt x="613" y="472"/>
                    <a:pt x="608" y="477"/>
                    <a:pt x="603" y="477"/>
                  </a:cubicBezTo>
                  <a:cubicBezTo>
                    <a:pt x="597" y="477"/>
                    <a:pt x="592" y="472"/>
                    <a:pt x="592" y="466"/>
                  </a:cubicBezTo>
                  <a:cubicBezTo>
                    <a:pt x="592" y="461"/>
                    <a:pt x="597" y="456"/>
                    <a:pt x="603" y="456"/>
                  </a:cubicBezTo>
                  <a:close/>
                  <a:moveTo>
                    <a:pt x="574" y="456"/>
                  </a:moveTo>
                  <a:cubicBezTo>
                    <a:pt x="580" y="456"/>
                    <a:pt x="585" y="461"/>
                    <a:pt x="585" y="466"/>
                  </a:cubicBezTo>
                  <a:cubicBezTo>
                    <a:pt x="585" y="472"/>
                    <a:pt x="580" y="477"/>
                    <a:pt x="574" y="477"/>
                  </a:cubicBezTo>
                  <a:cubicBezTo>
                    <a:pt x="569" y="477"/>
                    <a:pt x="564" y="472"/>
                    <a:pt x="564" y="466"/>
                  </a:cubicBezTo>
                  <a:cubicBezTo>
                    <a:pt x="564" y="461"/>
                    <a:pt x="569" y="456"/>
                    <a:pt x="574" y="456"/>
                  </a:cubicBezTo>
                  <a:close/>
                  <a:moveTo>
                    <a:pt x="546" y="456"/>
                  </a:moveTo>
                  <a:cubicBezTo>
                    <a:pt x="552" y="456"/>
                    <a:pt x="557" y="461"/>
                    <a:pt x="557" y="466"/>
                  </a:cubicBezTo>
                  <a:cubicBezTo>
                    <a:pt x="557" y="472"/>
                    <a:pt x="552" y="477"/>
                    <a:pt x="546" y="477"/>
                  </a:cubicBezTo>
                  <a:cubicBezTo>
                    <a:pt x="540" y="477"/>
                    <a:pt x="536" y="472"/>
                    <a:pt x="536" y="466"/>
                  </a:cubicBezTo>
                  <a:cubicBezTo>
                    <a:pt x="536" y="461"/>
                    <a:pt x="540" y="456"/>
                    <a:pt x="546" y="456"/>
                  </a:cubicBezTo>
                  <a:close/>
                  <a:moveTo>
                    <a:pt x="518" y="456"/>
                  </a:moveTo>
                  <a:cubicBezTo>
                    <a:pt x="524" y="456"/>
                    <a:pt x="528" y="461"/>
                    <a:pt x="528" y="466"/>
                  </a:cubicBezTo>
                  <a:cubicBezTo>
                    <a:pt x="528" y="472"/>
                    <a:pt x="524" y="477"/>
                    <a:pt x="518" y="477"/>
                  </a:cubicBezTo>
                  <a:cubicBezTo>
                    <a:pt x="512" y="477"/>
                    <a:pt x="508" y="472"/>
                    <a:pt x="508" y="466"/>
                  </a:cubicBezTo>
                  <a:cubicBezTo>
                    <a:pt x="508" y="461"/>
                    <a:pt x="512" y="456"/>
                    <a:pt x="518" y="456"/>
                  </a:cubicBezTo>
                  <a:close/>
                  <a:moveTo>
                    <a:pt x="490" y="456"/>
                  </a:moveTo>
                  <a:cubicBezTo>
                    <a:pt x="496" y="456"/>
                    <a:pt x="500" y="461"/>
                    <a:pt x="500" y="466"/>
                  </a:cubicBezTo>
                  <a:cubicBezTo>
                    <a:pt x="500" y="472"/>
                    <a:pt x="496" y="477"/>
                    <a:pt x="490" y="477"/>
                  </a:cubicBezTo>
                  <a:cubicBezTo>
                    <a:pt x="484" y="477"/>
                    <a:pt x="479" y="472"/>
                    <a:pt x="479" y="466"/>
                  </a:cubicBezTo>
                  <a:cubicBezTo>
                    <a:pt x="479" y="461"/>
                    <a:pt x="484" y="456"/>
                    <a:pt x="490" y="456"/>
                  </a:cubicBezTo>
                  <a:close/>
                  <a:moveTo>
                    <a:pt x="462" y="456"/>
                  </a:moveTo>
                  <a:cubicBezTo>
                    <a:pt x="467" y="456"/>
                    <a:pt x="472" y="461"/>
                    <a:pt x="472" y="466"/>
                  </a:cubicBezTo>
                  <a:cubicBezTo>
                    <a:pt x="472" y="472"/>
                    <a:pt x="467" y="477"/>
                    <a:pt x="462" y="477"/>
                  </a:cubicBezTo>
                  <a:cubicBezTo>
                    <a:pt x="456" y="477"/>
                    <a:pt x="451" y="472"/>
                    <a:pt x="451" y="466"/>
                  </a:cubicBezTo>
                  <a:cubicBezTo>
                    <a:pt x="451" y="461"/>
                    <a:pt x="456" y="456"/>
                    <a:pt x="462" y="456"/>
                  </a:cubicBezTo>
                  <a:close/>
                  <a:moveTo>
                    <a:pt x="433" y="456"/>
                  </a:moveTo>
                  <a:cubicBezTo>
                    <a:pt x="439" y="456"/>
                    <a:pt x="444" y="461"/>
                    <a:pt x="444" y="466"/>
                  </a:cubicBezTo>
                  <a:cubicBezTo>
                    <a:pt x="444" y="472"/>
                    <a:pt x="439" y="477"/>
                    <a:pt x="433" y="477"/>
                  </a:cubicBezTo>
                  <a:cubicBezTo>
                    <a:pt x="428" y="477"/>
                    <a:pt x="423" y="472"/>
                    <a:pt x="423" y="466"/>
                  </a:cubicBezTo>
                  <a:cubicBezTo>
                    <a:pt x="423" y="461"/>
                    <a:pt x="428" y="456"/>
                    <a:pt x="433" y="456"/>
                  </a:cubicBezTo>
                  <a:close/>
                  <a:moveTo>
                    <a:pt x="405" y="456"/>
                  </a:moveTo>
                  <a:cubicBezTo>
                    <a:pt x="411" y="456"/>
                    <a:pt x="416" y="461"/>
                    <a:pt x="416" y="466"/>
                  </a:cubicBezTo>
                  <a:cubicBezTo>
                    <a:pt x="416" y="472"/>
                    <a:pt x="411" y="477"/>
                    <a:pt x="405" y="477"/>
                  </a:cubicBezTo>
                  <a:cubicBezTo>
                    <a:pt x="400" y="477"/>
                    <a:pt x="395" y="472"/>
                    <a:pt x="395" y="466"/>
                  </a:cubicBezTo>
                  <a:cubicBezTo>
                    <a:pt x="395" y="461"/>
                    <a:pt x="400" y="456"/>
                    <a:pt x="405" y="456"/>
                  </a:cubicBezTo>
                  <a:close/>
                  <a:moveTo>
                    <a:pt x="377" y="456"/>
                  </a:moveTo>
                  <a:cubicBezTo>
                    <a:pt x="383" y="456"/>
                    <a:pt x="387" y="461"/>
                    <a:pt x="387" y="466"/>
                  </a:cubicBezTo>
                  <a:cubicBezTo>
                    <a:pt x="387" y="472"/>
                    <a:pt x="383" y="477"/>
                    <a:pt x="377" y="477"/>
                  </a:cubicBezTo>
                  <a:cubicBezTo>
                    <a:pt x="371" y="477"/>
                    <a:pt x="367" y="472"/>
                    <a:pt x="367" y="466"/>
                  </a:cubicBezTo>
                  <a:cubicBezTo>
                    <a:pt x="367" y="461"/>
                    <a:pt x="371" y="456"/>
                    <a:pt x="377" y="456"/>
                  </a:cubicBezTo>
                  <a:close/>
                  <a:moveTo>
                    <a:pt x="349" y="456"/>
                  </a:moveTo>
                  <a:cubicBezTo>
                    <a:pt x="355" y="456"/>
                    <a:pt x="359" y="461"/>
                    <a:pt x="359" y="466"/>
                  </a:cubicBezTo>
                  <a:cubicBezTo>
                    <a:pt x="359" y="472"/>
                    <a:pt x="355" y="477"/>
                    <a:pt x="349" y="477"/>
                  </a:cubicBezTo>
                  <a:cubicBezTo>
                    <a:pt x="343" y="477"/>
                    <a:pt x="339" y="472"/>
                    <a:pt x="339" y="466"/>
                  </a:cubicBezTo>
                  <a:cubicBezTo>
                    <a:pt x="339" y="461"/>
                    <a:pt x="343" y="456"/>
                    <a:pt x="349" y="456"/>
                  </a:cubicBezTo>
                  <a:close/>
                  <a:moveTo>
                    <a:pt x="321" y="456"/>
                  </a:moveTo>
                  <a:cubicBezTo>
                    <a:pt x="326" y="456"/>
                    <a:pt x="331" y="461"/>
                    <a:pt x="331" y="466"/>
                  </a:cubicBezTo>
                  <a:cubicBezTo>
                    <a:pt x="331" y="472"/>
                    <a:pt x="326" y="477"/>
                    <a:pt x="321" y="477"/>
                  </a:cubicBezTo>
                  <a:cubicBezTo>
                    <a:pt x="315" y="477"/>
                    <a:pt x="310" y="472"/>
                    <a:pt x="310" y="466"/>
                  </a:cubicBezTo>
                  <a:cubicBezTo>
                    <a:pt x="310" y="461"/>
                    <a:pt x="315" y="456"/>
                    <a:pt x="321" y="456"/>
                  </a:cubicBezTo>
                  <a:close/>
                  <a:moveTo>
                    <a:pt x="292" y="456"/>
                  </a:moveTo>
                  <a:cubicBezTo>
                    <a:pt x="298" y="456"/>
                    <a:pt x="303" y="461"/>
                    <a:pt x="303" y="466"/>
                  </a:cubicBezTo>
                  <a:cubicBezTo>
                    <a:pt x="303" y="472"/>
                    <a:pt x="298" y="477"/>
                    <a:pt x="292" y="477"/>
                  </a:cubicBezTo>
                  <a:cubicBezTo>
                    <a:pt x="287" y="477"/>
                    <a:pt x="282" y="472"/>
                    <a:pt x="282" y="466"/>
                  </a:cubicBezTo>
                  <a:cubicBezTo>
                    <a:pt x="282" y="461"/>
                    <a:pt x="287" y="456"/>
                    <a:pt x="292" y="456"/>
                  </a:cubicBezTo>
                  <a:close/>
                  <a:moveTo>
                    <a:pt x="659" y="429"/>
                  </a:moveTo>
                  <a:cubicBezTo>
                    <a:pt x="665" y="429"/>
                    <a:pt x="669" y="434"/>
                    <a:pt x="669" y="439"/>
                  </a:cubicBezTo>
                  <a:cubicBezTo>
                    <a:pt x="669" y="445"/>
                    <a:pt x="665" y="450"/>
                    <a:pt x="659" y="450"/>
                  </a:cubicBezTo>
                  <a:cubicBezTo>
                    <a:pt x="653" y="450"/>
                    <a:pt x="649" y="445"/>
                    <a:pt x="649" y="439"/>
                  </a:cubicBezTo>
                  <a:cubicBezTo>
                    <a:pt x="649" y="434"/>
                    <a:pt x="653" y="429"/>
                    <a:pt x="659" y="429"/>
                  </a:cubicBezTo>
                  <a:close/>
                  <a:moveTo>
                    <a:pt x="631" y="429"/>
                  </a:moveTo>
                  <a:cubicBezTo>
                    <a:pt x="636" y="429"/>
                    <a:pt x="641" y="434"/>
                    <a:pt x="641" y="439"/>
                  </a:cubicBezTo>
                  <a:cubicBezTo>
                    <a:pt x="641" y="445"/>
                    <a:pt x="636" y="450"/>
                    <a:pt x="631" y="450"/>
                  </a:cubicBezTo>
                  <a:cubicBezTo>
                    <a:pt x="625" y="450"/>
                    <a:pt x="620" y="445"/>
                    <a:pt x="620" y="439"/>
                  </a:cubicBezTo>
                  <a:cubicBezTo>
                    <a:pt x="620" y="434"/>
                    <a:pt x="625" y="429"/>
                    <a:pt x="631" y="429"/>
                  </a:cubicBezTo>
                  <a:close/>
                  <a:moveTo>
                    <a:pt x="603" y="429"/>
                  </a:moveTo>
                  <a:cubicBezTo>
                    <a:pt x="608" y="429"/>
                    <a:pt x="613" y="434"/>
                    <a:pt x="613" y="439"/>
                  </a:cubicBezTo>
                  <a:cubicBezTo>
                    <a:pt x="613" y="445"/>
                    <a:pt x="608" y="450"/>
                    <a:pt x="603" y="450"/>
                  </a:cubicBezTo>
                  <a:cubicBezTo>
                    <a:pt x="597" y="450"/>
                    <a:pt x="592" y="445"/>
                    <a:pt x="592" y="439"/>
                  </a:cubicBezTo>
                  <a:cubicBezTo>
                    <a:pt x="592" y="434"/>
                    <a:pt x="597" y="429"/>
                    <a:pt x="603" y="429"/>
                  </a:cubicBezTo>
                  <a:close/>
                  <a:moveTo>
                    <a:pt x="574" y="429"/>
                  </a:moveTo>
                  <a:cubicBezTo>
                    <a:pt x="580" y="429"/>
                    <a:pt x="585" y="434"/>
                    <a:pt x="585" y="439"/>
                  </a:cubicBezTo>
                  <a:cubicBezTo>
                    <a:pt x="585" y="445"/>
                    <a:pt x="580" y="450"/>
                    <a:pt x="574" y="450"/>
                  </a:cubicBezTo>
                  <a:cubicBezTo>
                    <a:pt x="569" y="450"/>
                    <a:pt x="564" y="445"/>
                    <a:pt x="564" y="439"/>
                  </a:cubicBezTo>
                  <a:cubicBezTo>
                    <a:pt x="564" y="434"/>
                    <a:pt x="569" y="429"/>
                    <a:pt x="574" y="429"/>
                  </a:cubicBezTo>
                  <a:close/>
                  <a:moveTo>
                    <a:pt x="546" y="429"/>
                  </a:moveTo>
                  <a:cubicBezTo>
                    <a:pt x="552" y="429"/>
                    <a:pt x="557" y="434"/>
                    <a:pt x="557" y="439"/>
                  </a:cubicBezTo>
                  <a:cubicBezTo>
                    <a:pt x="557" y="445"/>
                    <a:pt x="552" y="450"/>
                    <a:pt x="546" y="450"/>
                  </a:cubicBezTo>
                  <a:cubicBezTo>
                    <a:pt x="540" y="450"/>
                    <a:pt x="536" y="445"/>
                    <a:pt x="536" y="439"/>
                  </a:cubicBezTo>
                  <a:cubicBezTo>
                    <a:pt x="536" y="434"/>
                    <a:pt x="540" y="429"/>
                    <a:pt x="546" y="429"/>
                  </a:cubicBezTo>
                  <a:close/>
                  <a:moveTo>
                    <a:pt x="518" y="429"/>
                  </a:moveTo>
                  <a:cubicBezTo>
                    <a:pt x="524" y="429"/>
                    <a:pt x="528" y="434"/>
                    <a:pt x="528" y="439"/>
                  </a:cubicBezTo>
                  <a:cubicBezTo>
                    <a:pt x="528" y="445"/>
                    <a:pt x="524" y="450"/>
                    <a:pt x="518" y="450"/>
                  </a:cubicBezTo>
                  <a:cubicBezTo>
                    <a:pt x="512" y="450"/>
                    <a:pt x="508" y="445"/>
                    <a:pt x="508" y="439"/>
                  </a:cubicBezTo>
                  <a:cubicBezTo>
                    <a:pt x="508" y="434"/>
                    <a:pt x="512" y="429"/>
                    <a:pt x="518" y="429"/>
                  </a:cubicBezTo>
                  <a:close/>
                  <a:moveTo>
                    <a:pt x="490" y="429"/>
                  </a:moveTo>
                  <a:cubicBezTo>
                    <a:pt x="496" y="429"/>
                    <a:pt x="500" y="434"/>
                    <a:pt x="500" y="439"/>
                  </a:cubicBezTo>
                  <a:cubicBezTo>
                    <a:pt x="500" y="445"/>
                    <a:pt x="496" y="450"/>
                    <a:pt x="490" y="450"/>
                  </a:cubicBezTo>
                  <a:cubicBezTo>
                    <a:pt x="484" y="450"/>
                    <a:pt x="479" y="445"/>
                    <a:pt x="479" y="439"/>
                  </a:cubicBezTo>
                  <a:cubicBezTo>
                    <a:pt x="479" y="434"/>
                    <a:pt x="484" y="429"/>
                    <a:pt x="490" y="429"/>
                  </a:cubicBezTo>
                  <a:close/>
                  <a:moveTo>
                    <a:pt x="462" y="429"/>
                  </a:moveTo>
                  <a:cubicBezTo>
                    <a:pt x="467" y="429"/>
                    <a:pt x="472" y="434"/>
                    <a:pt x="472" y="439"/>
                  </a:cubicBezTo>
                  <a:cubicBezTo>
                    <a:pt x="472" y="445"/>
                    <a:pt x="467" y="450"/>
                    <a:pt x="462" y="450"/>
                  </a:cubicBezTo>
                  <a:cubicBezTo>
                    <a:pt x="456" y="450"/>
                    <a:pt x="451" y="445"/>
                    <a:pt x="451" y="439"/>
                  </a:cubicBezTo>
                  <a:cubicBezTo>
                    <a:pt x="451" y="434"/>
                    <a:pt x="456" y="429"/>
                    <a:pt x="462" y="429"/>
                  </a:cubicBezTo>
                  <a:close/>
                  <a:moveTo>
                    <a:pt x="433" y="429"/>
                  </a:moveTo>
                  <a:cubicBezTo>
                    <a:pt x="439" y="429"/>
                    <a:pt x="444" y="434"/>
                    <a:pt x="444" y="439"/>
                  </a:cubicBezTo>
                  <a:cubicBezTo>
                    <a:pt x="444" y="445"/>
                    <a:pt x="439" y="450"/>
                    <a:pt x="433" y="450"/>
                  </a:cubicBezTo>
                  <a:cubicBezTo>
                    <a:pt x="428" y="450"/>
                    <a:pt x="423" y="445"/>
                    <a:pt x="423" y="439"/>
                  </a:cubicBezTo>
                  <a:cubicBezTo>
                    <a:pt x="423" y="434"/>
                    <a:pt x="428" y="429"/>
                    <a:pt x="433" y="429"/>
                  </a:cubicBezTo>
                  <a:close/>
                  <a:moveTo>
                    <a:pt x="405" y="429"/>
                  </a:moveTo>
                  <a:cubicBezTo>
                    <a:pt x="411" y="429"/>
                    <a:pt x="416" y="434"/>
                    <a:pt x="416" y="439"/>
                  </a:cubicBezTo>
                  <a:cubicBezTo>
                    <a:pt x="416" y="445"/>
                    <a:pt x="411" y="450"/>
                    <a:pt x="405" y="450"/>
                  </a:cubicBezTo>
                  <a:cubicBezTo>
                    <a:pt x="400" y="450"/>
                    <a:pt x="395" y="445"/>
                    <a:pt x="395" y="439"/>
                  </a:cubicBezTo>
                  <a:cubicBezTo>
                    <a:pt x="395" y="434"/>
                    <a:pt x="400" y="429"/>
                    <a:pt x="405" y="429"/>
                  </a:cubicBezTo>
                  <a:close/>
                  <a:moveTo>
                    <a:pt x="377" y="429"/>
                  </a:moveTo>
                  <a:cubicBezTo>
                    <a:pt x="383" y="429"/>
                    <a:pt x="387" y="434"/>
                    <a:pt x="387" y="439"/>
                  </a:cubicBezTo>
                  <a:cubicBezTo>
                    <a:pt x="387" y="445"/>
                    <a:pt x="383" y="450"/>
                    <a:pt x="377" y="450"/>
                  </a:cubicBezTo>
                  <a:cubicBezTo>
                    <a:pt x="371" y="450"/>
                    <a:pt x="367" y="445"/>
                    <a:pt x="367" y="439"/>
                  </a:cubicBezTo>
                  <a:cubicBezTo>
                    <a:pt x="367" y="434"/>
                    <a:pt x="371" y="429"/>
                    <a:pt x="377" y="429"/>
                  </a:cubicBezTo>
                  <a:close/>
                  <a:moveTo>
                    <a:pt x="349" y="429"/>
                  </a:moveTo>
                  <a:cubicBezTo>
                    <a:pt x="355" y="429"/>
                    <a:pt x="359" y="434"/>
                    <a:pt x="359" y="439"/>
                  </a:cubicBezTo>
                  <a:cubicBezTo>
                    <a:pt x="359" y="445"/>
                    <a:pt x="355" y="450"/>
                    <a:pt x="349" y="450"/>
                  </a:cubicBezTo>
                  <a:cubicBezTo>
                    <a:pt x="343" y="450"/>
                    <a:pt x="339" y="445"/>
                    <a:pt x="339" y="439"/>
                  </a:cubicBezTo>
                  <a:cubicBezTo>
                    <a:pt x="339" y="434"/>
                    <a:pt x="343" y="429"/>
                    <a:pt x="349" y="429"/>
                  </a:cubicBezTo>
                  <a:close/>
                  <a:moveTo>
                    <a:pt x="321" y="429"/>
                  </a:moveTo>
                  <a:cubicBezTo>
                    <a:pt x="326" y="429"/>
                    <a:pt x="331" y="434"/>
                    <a:pt x="331" y="439"/>
                  </a:cubicBezTo>
                  <a:cubicBezTo>
                    <a:pt x="331" y="445"/>
                    <a:pt x="326" y="450"/>
                    <a:pt x="321" y="450"/>
                  </a:cubicBezTo>
                  <a:cubicBezTo>
                    <a:pt x="315" y="450"/>
                    <a:pt x="310" y="445"/>
                    <a:pt x="310" y="439"/>
                  </a:cubicBezTo>
                  <a:cubicBezTo>
                    <a:pt x="310" y="434"/>
                    <a:pt x="315" y="429"/>
                    <a:pt x="321" y="429"/>
                  </a:cubicBezTo>
                  <a:close/>
                  <a:moveTo>
                    <a:pt x="292" y="429"/>
                  </a:moveTo>
                  <a:cubicBezTo>
                    <a:pt x="298" y="429"/>
                    <a:pt x="303" y="434"/>
                    <a:pt x="303" y="439"/>
                  </a:cubicBezTo>
                  <a:cubicBezTo>
                    <a:pt x="303" y="445"/>
                    <a:pt x="298" y="450"/>
                    <a:pt x="292" y="450"/>
                  </a:cubicBezTo>
                  <a:cubicBezTo>
                    <a:pt x="287" y="450"/>
                    <a:pt x="282" y="445"/>
                    <a:pt x="282" y="439"/>
                  </a:cubicBezTo>
                  <a:cubicBezTo>
                    <a:pt x="282" y="434"/>
                    <a:pt x="287" y="429"/>
                    <a:pt x="292" y="429"/>
                  </a:cubicBezTo>
                  <a:close/>
                  <a:moveTo>
                    <a:pt x="264" y="429"/>
                  </a:moveTo>
                  <a:cubicBezTo>
                    <a:pt x="270" y="429"/>
                    <a:pt x="275" y="434"/>
                    <a:pt x="275" y="439"/>
                  </a:cubicBezTo>
                  <a:cubicBezTo>
                    <a:pt x="275" y="445"/>
                    <a:pt x="270" y="450"/>
                    <a:pt x="264" y="450"/>
                  </a:cubicBezTo>
                  <a:cubicBezTo>
                    <a:pt x="259" y="450"/>
                    <a:pt x="254" y="445"/>
                    <a:pt x="254" y="439"/>
                  </a:cubicBezTo>
                  <a:cubicBezTo>
                    <a:pt x="254" y="434"/>
                    <a:pt x="259" y="429"/>
                    <a:pt x="264" y="429"/>
                  </a:cubicBezTo>
                  <a:close/>
                  <a:moveTo>
                    <a:pt x="659" y="402"/>
                  </a:moveTo>
                  <a:cubicBezTo>
                    <a:pt x="665" y="402"/>
                    <a:pt x="669" y="407"/>
                    <a:pt x="669" y="413"/>
                  </a:cubicBezTo>
                  <a:cubicBezTo>
                    <a:pt x="669" y="418"/>
                    <a:pt x="665" y="423"/>
                    <a:pt x="659" y="423"/>
                  </a:cubicBezTo>
                  <a:cubicBezTo>
                    <a:pt x="653" y="423"/>
                    <a:pt x="649" y="418"/>
                    <a:pt x="649" y="413"/>
                  </a:cubicBezTo>
                  <a:cubicBezTo>
                    <a:pt x="649" y="407"/>
                    <a:pt x="653" y="402"/>
                    <a:pt x="659" y="402"/>
                  </a:cubicBezTo>
                  <a:close/>
                  <a:moveTo>
                    <a:pt x="631" y="402"/>
                  </a:moveTo>
                  <a:cubicBezTo>
                    <a:pt x="636" y="402"/>
                    <a:pt x="641" y="407"/>
                    <a:pt x="641" y="413"/>
                  </a:cubicBezTo>
                  <a:cubicBezTo>
                    <a:pt x="641" y="418"/>
                    <a:pt x="636" y="423"/>
                    <a:pt x="631" y="423"/>
                  </a:cubicBezTo>
                  <a:cubicBezTo>
                    <a:pt x="625" y="423"/>
                    <a:pt x="620" y="418"/>
                    <a:pt x="620" y="413"/>
                  </a:cubicBezTo>
                  <a:cubicBezTo>
                    <a:pt x="620" y="407"/>
                    <a:pt x="625" y="402"/>
                    <a:pt x="631" y="402"/>
                  </a:cubicBezTo>
                  <a:close/>
                  <a:moveTo>
                    <a:pt x="603" y="402"/>
                  </a:moveTo>
                  <a:cubicBezTo>
                    <a:pt x="608" y="402"/>
                    <a:pt x="613" y="407"/>
                    <a:pt x="613" y="413"/>
                  </a:cubicBezTo>
                  <a:cubicBezTo>
                    <a:pt x="613" y="418"/>
                    <a:pt x="608" y="423"/>
                    <a:pt x="603" y="423"/>
                  </a:cubicBezTo>
                  <a:cubicBezTo>
                    <a:pt x="597" y="423"/>
                    <a:pt x="592" y="418"/>
                    <a:pt x="592" y="413"/>
                  </a:cubicBezTo>
                  <a:cubicBezTo>
                    <a:pt x="592" y="407"/>
                    <a:pt x="597" y="402"/>
                    <a:pt x="603" y="402"/>
                  </a:cubicBezTo>
                  <a:close/>
                  <a:moveTo>
                    <a:pt x="574" y="402"/>
                  </a:moveTo>
                  <a:cubicBezTo>
                    <a:pt x="580" y="402"/>
                    <a:pt x="585" y="407"/>
                    <a:pt x="585" y="413"/>
                  </a:cubicBezTo>
                  <a:cubicBezTo>
                    <a:pt x="585" y="418"/>
                    <a:pt x="580" y="423"/>
                    <a:pt x="574" y="423"/>
                  </a:cubicBezTo>
                  <a:cubicBezTo>
                    <a:pt x="569" y="423"/>
                    <a:pt x="564" y="418"/>
                    <a:pt x="564" y="413"/>
                  </a:cubicBezTo>
                  <a:cubicBezTo>
                    <a:pt x="564" y="407"/>
                    <a:pt x="569" y="402"/>
                    <a:pt x="574" y="402"/>
                  </a:cubicBezTo>
                  <a:close/>
                  <a:moveTo>
                    <a:pt x="546" y="402"/>
                  </a:moveTo>
                  <a:cubicBezTo>
                    <a:pt x="552" y="402"/>
                    <a:pt x="557" y="407"/>
                    <a:pt x="557" y="413"/>
                  </a:cubicBezTo>
                  <a:cubicBezTo>
                    <a:pt x="557" y="418"/>
                    <a:pt x="552" y="423"/>
                    <a:pt x="546" y="423"/>
                  </a:cubicBezTo>
                  <a:cubicBezTo>
                    <a:pt x="540" y="423"/>
                    <a:pt x="536" y="418"/>
                    <a:pt x="536" y="413"/>
                  </a:cubicBezTo>
                  <a:cubicBezTo>
                    <a:pt x="536" y="407"/>
                    <a:pt x="540" y="402"/>
                    <a:pt x="546" y="402"/>
                  </a:cubicBezTo>
                  <a:close/>
                  <a:moveTo>
                    <a:pt x="518" y="402"/>
                  </a:moveTo>
                  <a:cubicBezTo>
                    <a:pt x="524" y="402"/>
                    <a:pt x="528" y="407"/>
                    <a:pt x="528" y="413"/>
                  </a:cubicBezTo>
                  <a:cubicBezTo>
                    <a:pt x="528" y="418"/>
                    <a:pt x="524" y="423"/>
                    <a:pt x="518" y="423"/>
                  </a:cubicBezTo>
                  <a:cubicBezTo>
                    <a:pt x="512" y="423"/>
                    <a:pt x="508" y="418"/>
                    <a:pt x="508" y="413"/>
                  </a:cubicBezTo>
                  <a:cubicBezTo>
                    <a:pt x="508" y="407"/>
                    <a:pt x="512" y="402"/>
                    <a:pt x="518" y="402"/>
                  </a:cubicBezTo>
                  <a:close/>
                  <a:moveTo>
                    <a:pt x="490" y="402"/>
                  </a:moveTo>
                  <a:cubicBezTo>
                    <a:pt x="496" y="402"/>
                    <a:pt x="500" y="407"/>
                    <a:pt x="500" y="413"/>
                  </a:cubicBezTo>
                  <a:cubicBezTo>
                    <a:pt x="500" y="418"/>
                    <a:pt x="496" y="423"/>
                    <a:pt x="490" y="423"/>
                  </a:cubicBezTo>
                  <a:cubicBezTo>
                    <a:pt x="484" y="423"/>
                    <a:pt x="479" y="418"/>
                    <a:pt x="479" y="413"/>
                  </a:cubicBezTo>
                  <a:cubicBezTo>
                    <a:pt x="479" y="407"/>
                    <a:pt x="484" y="402"/>
                    <a:pt x="490" y="402"/>
                  </a:cubicBezTo>
                  <a:close/>
                  <a:moveTo>
                    <a:pt x="462" y="402"/>
                  </a:moveTo>
                  <a:cubicBezTo>
                    <a:pt x="467" y="402"/>
                    <a:pt x="472" y="407"/>
                    <a:pt x="472" y="413"/>
                  </a:cubicBezTo>
                  <a:cubicBezTo>
                    <a:pt x="472" y="418"/>
                    <a:pt x="467" y="423"/>
                    <a:pt x="462" y="423"/>
                  </a:cubicBezTo>
                  <a:cubicBezTo>
                    <a:pt x="456" y="423"/>
                    <a:pt x="451" y="418"/>
                    <a:pt x="451" y="413"/>
                  </a:cubicBezTo>
                  <a:cubicBezTo>
                    <a:pt x="451" y="407"/>
                    <a:pt x="456" y="402"/>
                    <a:pt x="462" y="402"/>
                  </a:cubicBezTo>
                  <a:close/>
                  <a:moveTo>
                    <a:pt x="433" y="402"/>
                  </a:moveTo>
                  <a:cubicBezTo>
                    <a:pt x="439" y="402"/>
                    <a:pt x="444" y="407"/>
                    <a:pt x="444" y="413"/>
                  </a:cubicBezTo>
                  <a:cubicBezTo>
                    <a:pt x="444" y="418"/>
                    <a:pt x="439" y="423"/>
                    <a:pt x="433" y="423"/>
                  </a:cubicBezTo>
                  <a:cubicBezTo>
                    <a:pt x="428" y="423"/>
                    <a:pt x="423" y="418"/>
                    <a:pt x="423" y="413"/>
                  </a:cubicBezTo>
                  <a:cubicBezTo>
                    <a:pt x="423" y="407"/>
                    <a:pt x="428" y="402"/>
                    <a:pt x="433" y="402"/>
                  </a:cubicBezTo>
                  <a:close/>
                  <a:moveTo>
                    <a:pt x="405" y="402"/>
                  </a:moveTo>
                  <a:cubicBezTo>
                    <a:pt x="411" y="402"/>
                    <a:pt x="416" y="407"/>
                    <a:pt x="416" y="413"/>
                  </a:cubicBezTo>
                  <a:cubicBezTo>
                    <a:pt x="416" y="418"/>
                    <a:pt x="411" y="423"/>
                    <a:pt x="405" y="423"/>
                  </a:cubicBezTo>
                  <a:cubicBezTo>
                    <a:pt x="400" y="423"/>
                    <a:pt x="395" y="418"/>
                    <a:pt x="395" y="413"/>
                  </a:cubicBezTo>
                  <a:cubicBezTo>
                    <a:pt x="395" y="407"/>
                    <a:pt x="400" y="402"/>
                    <a:pt x="405" y="402"/>
                  </a:cubicBezTo>
                  <a:close/>
                  <a:moveTo>
                    <a:pt x="377" y="402"/>
                  </a:moveTo>
                  <a:cubicBezTo>
                    <a:pt x="383" y="402"/>
                    <a:pt x="387" y="407"/>
                    <a:pt x="387" y="413"/>
                  </a:cubicBezTo>
                  <a:cubicBezTo>
                    <a:pt x="387" y="418"/>
                    <a:pt x="383" y="423"/>
                    <a:pt x="377" y="423"/>
                  </a:cubicBezTo>
                  <a:cubicBezTo>
                    <a:pt x="371" y="423"/>
                    <a:pt x="367" y="418"/>
                    <a:pt x="367" y="413"/>
                  </a:cubicBezTo>
                  <a:cubicBezTo>
                    <a:pt x="367" y="407"/>
                    <a:pt x="371" y="402"/>
                    <a:pt x="377" y="402"/>
                  </a:cubicBezTo>
                  <a:close/>
                  <a:moveTo>
                    <a:pt x="349" y="402"/>
                  </a:moveTo>
                  <a:cubicBezTo>
                    <a:pt x="355" y="402"/>
                    <a:pt x="359" y="407"/>
                    <a:pt x="359" y="413"/>
                  </a:cubicBezTo>
                  <a:cubicBezTo>
                    <a:pt x="359" y="418"/>
                    <a:pt x="355" y="423"/>
                    <a:pt x="349" y="423"/>
                  </a:cubicBezTo>
                  <a:cubicBezTo>
                    <a:pt x="343" y="423"/>
                    <a:pt x="339" y="418"/>
                    <a:pt x="339" y="413"/>
                  </a:cubicBezTo>
                  <a:cubicBezTo>
                    <a:pt x="339" y="407"/>
                    <a:pt x="343" y="402"/>
                    <a:pt x="349" y="402"/>
                  </a:cubicBezTo>
                  <a:close/>
                  <a:moveTo>
                    <a:pt x="321" y="402"/>
                  </a:moveTo>
                  <a:cubicBezTo>
                    <a:pt x="326" y="402"/>
                    <a:pt x="331" y="407"/>
                    <a:pt x="331" y="413"/>
                  </a:cubicBezTo>
                  <a:cubicBezTo>
                    <a:pt x="331" y="418"/>
                    <a:pt x="326" y="423"/>
                    <a:pt x="321" y="423"/>
                  </a:cubicBezTo>
                  <a:cubicBezTo>
                    <a:pt x="315" y="423"/>
                    <a:pt x="310" y="418"/>
                    <a:pt x="310" y="413"/>
                  </a:cubicBezTo>
                  <a:cubicBezTo>
                    <a:pt x="310" y="407"/>
                    <a:pt x="315" y="402"/>
                    <a:pt x="321" y="402"/>
                  </a:cubicBezTo>
                  <a:close/>
                  <a:moveTo>
                    <a:pt x="292" y="402"/>
                  </a:moveTo>
                  <a:cubicBezTo>
                    <a:pt x="298" y="402"/>
                    <a:pt x="303" y="407"/>
                    <a:pt x="303" y="413"/>
                  </a:cubicBezTo>
                  <a:cubicBezTo>
                    <a:pt x="303" y="418"/>
                    <a:pt x="298" y="423"/>
                    <a:pt x="292" y="423"/>
                  </a:cubicBezTo>
                  <a:cubicBezTo>
                    <a:pt x="287" y="423"/>
                    <a:pt x="282" y="418"/>
                    <a:pt x="282" y="413"/>
                  </a:cubicBezTo>
                  <a:cubicBezTo>
                    <a:pt x="282" y="407"/>
                    <a:pt x="287" y="402"/>
                    <a:pt x="292" y="402"/>
                  </a:cubicBezTo>
                  <a:close/>
                  <a:moveTo>
                    <a:pt x="264" y="402"/>
                  </a:moveTo>
                  <a:cubicBezTo>
                    <a:pt x="270" y="402"/>
                    <a:pt x="275" y="407"/>
                    <a:pt x="275" y="413"/>
                  </a:cubicBezTo>
                  <a:cubicBezTo>
                    <a:pt x="275" y="418"/>
                    <a:pt x="270" y="423"/>
                    <a:pt x="264" y="423"/>
                  </a:cubicBezTo>
                  <a:cubicBezTo>
                    <a:pt x="259" y="423"/>
                    <a:pt x="254" y="418"/>
                    <a:pt x="254" y="413"/>
                  </a:cubicBezTo>
                  <a:cubicBezTo>
                    <a:pt x="254" y="407"/>
                    <a:pt x="259" y="402"/>
                    <a:pt x="264" y="402"/>
                  </a:cubicBezTo>
                  <a:close/>
                  <a:moveTo>
                    <a:pt x="236" y="402"/>
                  </a:moveTo>
                  <a:cubicBezTo>
                    <a:pt x="242" y="402"/>
                    <a:pt x="246" y="407"/>
                    <a:pt x="246" y="413"/>
                  </a:cubicBezTo>
                  <a:cubicBezTo>
                    <a:pt x="246" y="418"/>
                    <a:pt x="242" y="423"/>
                    <a:pt x="236" y="423"/>
                  </a:cubicBezTo>
                  <a:cubicBezTo>
                    <a:pt x="230" y="423"/>
                    <a:pt x="226" y="418"/>
                    <a:pt x="226" y="413"/>
                  </a:cubicBezTo>
                  <a:cubicBezTo>
                    <a:pt x="226" y="407"/>
                    <a:pt x="230" y="402"/>
                    <a:pt x="236" y="402"/>
                  </a:cubicBezTo>
                  <a:close/>
                  <a:moveTo>
                    <a:pt x="659" y="376"/>
                  </a:moveTo>
                  <a:cubicBezTo>
                    <a:pt x="665" y="376"/>
                    <a:pt x="669" y="380"/>
                    <a:pt x="669" y="386"/>
                  </a:cubicBezTo>
                  <a:cubicBezTo>
                    <a:pt x="669" y="392"/>
                    <a:pt x="665" y="396"/>
                    <a:pt x="659" y="396"/>
                  </a:cubicBezTo>
                  <a:cubicBezTo>
                    <a:pt x="653" y="396"/>
                    <a:pt x="649" y="392"/>
                    <a:pt x="649" y="386"/>
                  </a:cubicBezTo>
                  <a:cubicBezTo>
                    <a:pt x="649" y="380"/>
                    <a:pt x="653" y="376"/>
                    <a:pt x="659" y="376"/>
                  </a:cubicBezTo>
                  <a:close/>
                  <a:moveTo>
                    <a:pt x="631" y="376"/>
                  </a:moveTo>
                  <a:cubicBezTo>
                    <a:pt x="636" y="376"/>
                    <a:pt x="641" y="380"/>
                    <a:pt x="641" y="386"/>
                  </a:cubicBezTo>
                  <a:cubicBezTo>
                    <a:pt x="641" y="392"/>
                    <a:pt x="636" y="396"/>
                    <a:pt x="631" y="396"/>
                  </a:cubicBezTo>
                  <a:cubicBezTo>
                    <a:pt x="625" y="396"/>
                    <a:pt x="620" y="392"/>
                    <a:pt x="620" y="386"/>
                  </a:cubicBezTo>
                  <a:cubicBezTo>
                    <a:pt x="620" y="380"/>
                    <a:pt x="625" y="376"/>
                    <a:pt x="631" y="376"/>
                  </a:cubicBezTo>
                  <a:close/>
                  <a:moveTo>
                    <a:pt x="603" y="376"/>
                  </a:moveTo>
                  <a:cubicBezTo>
                    <a:pt x="608" y="376"/>
                    <a:pt x="613" y="380"/>
                    <a:pt x="613" y="386"/>
                  </a:cubicBezTo>
                  <a:cubicBezTo>
                    <a:pt x="613" y="392"/>
                    <a:pt x="608" y="396"/>
                    <a:pt x="603" y="396"/>
                  </a:cubicBezTo>
                  <a:cubicBezTo>
                    <a:pt x="597" y="396"/>
                    <a:pt x="592" y="392"/>
                    <a:pt x="592" y="386"/>
                  </a:cubicBezTo>
                  <a:cubicBezTo>
                    <a:pt x="592" y="380"/>
                    <a:pt x="597" y="376"/>
                    <a:pt x="603" y="376"/>
                  </a:cubicBezTo>
                  <a:close/>
                  <a:moveTo>
                    <a:pt x="574" y="376"/>
                  </a:moveTo>
                  <a:cubicBezTo>
                    <a:pt x="580" y="376"/>
                    <a:pt x="585" y="380"/>
                    <a:pt x="585" y="386"/>
                  </a:cubicBezTo>
                  <a:cubicBezTo>
                    <a:pt x="585" y="392"/>
                    <a:pt x="580" y="396"/>
                    <a:pt x="574" y="396"/>
                  </a:cubicBezTo>
                  <a:cubicBezTo>
                    <a:pt x="569" y="396"/>
                    <a:pt x="564" y="392"/>
                    <a:pt x="564" y="386"/>
                  </a:cubicBezTo>
                  <a:cubicBezTo>
                    <a:pt x="564" y="380"/>
                    <a:pt x="569" y="376"/>
                    <a:pt x="574" y="376"/>
                  </a:cubicBezTo>
                  <a:close/>
                  <a:moveTo>
                    <a:pt x="546" y="376"/>
                  </a:moveTo>
                  <a:cubicBezTo>
                    <a:pt x="552" y="376"/>
                    <a:pt x="557" y="380"/>
                    <a:pt x="557" y="386"/>
                  </a:cubicBezTo>
                  <a:cubicBezTo>
                    <a:pt x="557" y="392"/>
                    <a:pt x="552" y="396"/>
                    <a:pt x="546" y="396"/>
                  </a:cubicBezTo>
                  <a:cubicBezTo>
                    <a:pt x="540" y="396"/>
                    <a:pt x="536" y="392"/>
                    <a:pt x="536" y="386"/>
                  </a:cubicBezTo>
                  <a:cubicBezTo>
                    <a:pt x="536" y="380"/>
                    <a:pt x="540" y="376"/>
                    <a:pt x="546" y="376"/>
                  </a:cubicBezTo>
                  <a:close/>
                  <a:moveTo>
                    <a:pt x="462" y="376"/>
                  </a:moveTo>
                  <a:cubicBezTo>
                    <a:pt x="467" y="376"/>
                    <a:pt x="472" y="380"/>
                    <a:pt x="472" y="386"/>
                  </a:cubicBezTo>
                  <a:cubicBezTo>
                    <a:pt x="472" y="392"/>
                    <a:pt x="467" y="396"/>
                    <a:pt x="462" y="396"/>
                  </a:cubicBezTo>
                  <a:cubicBezTo>
                    <a:pt x="456" y="396"/>
                    <a:pt x="451" y="392"/>
                    <a:pt x="451" y="386"/>
                  </a:cubicBezTo>
                  <a:cubicBezTo>
                    <a:pt x="451" y="380"/>
                    <a:pt x="456" y="376"/>
                    <a:pt x="462" y="376"/>
                  </a:cubicBezTo>
                  <a:close/>
                  <a:moveTo>
                    <a:pt x="433" y="376"/>
                  </a:moveTo>
                  <a:cubicBezTo>
                    <a:pt x="439" y="376"/>
                    <a:pt x="444" y="380"/>
                    <a:pt x="444" y="386"/>
                  </a:cubicBezTo>
                  <a:cubicBezTo>
                    <a:pt x="444" y="392"/>
                    <a:pt x="439" y="396"/>
                    <a:pt x="433" y="396"/>
                  </a:cubicBezTo>
                  <a:cubicBezTo>
                    <a:pt x="428" y="396"/>
                    <a:pt x="423" y="392"/>
                    <a:pt x="423" y="386"/>
                  </a:cubicBezTo>
                  <a:cubicBezTo>
                    <a:pt x="423" y="380"/>
                    <a:pt x="428" y="376"/>
                    <a:pt x="433" y="376"/>
                  </a:cubicBezTo>
                  <a:close/>
                  <a:moveTo>
                    <a:pt x="405" y="376"/>
                  </a:moveTo>
                  <a:cubicBezTo>
                    <a:pt x="411" y="376"/>
                    <a:pt x="416" y="380"/>
                    <a:pt x="416" y="386"/>
                  </a:cubicBezTo>
                  <a:cubicBezTo>
                    <a:pt x="416" y="392"/>
                    <a:pt x="411" y="396"/>
                    <a:pt x="405" y="396"/>
                  </a:cubicBezTo>
                  <a:cubicBezTo>
                    <a:pt x="400" y="396"/>
                    <a:pt x="395" y="392"/>
                    <a:pt x="395" y="386"/>
                  </a:cubicBezTo>
                  <a:cubicBezTo>
                    <a:pt x="395" y="380"/>
                    <a:pt x="400" y="376"/>
                    <a:pt x="405" y="376"/>
                  </a:cubicBezTo>
                  <a:close/>
                  <a:moveTo>
                    <a:pt x="377" y="376"/>
                  </a:moveTo>
                  <a:cubicBezTo>
                    <a:pt x="383" y="376"/>
                    <a:pt x="387" y="380"/>
                    <a:pt x="387" y="386"/>
                  </a:cubicBezTo>
                  <a:cubicBezTo>
                    <a:pt x="387" y="392"/>
                    <a:pt x="383" y="396"/>
                    <a:pt x="377" y="396"/>
                  </a:cubicBezTo>
                  <a:cubicBezTo>
                    <a:pt x="371" y="396"/>
                    <a:pt x="367" y="392"/>
                    <a:pt x="367" y="386"/>
                  </a:cubicBezTo>
                  <a:cubicBezTo>
                    <a:pt x="367" y="380"/>
                    <a:pt x="371" y="376"/>
                    <a:pt x="377" y="376"/>
                  </a:cubicBezTo>
                  <a:close/>
                  <a:moveTo>
                    <a:pt x="349" y="376"/>
                  </a:moveTo>
                  <a:cubicBezTo>
                    <a:pt x="355" y="376"/>
                    <a:pt x="359" y="380"/>
                    <a:pt x="359" y="386"/>
                  </a:cubicBezTo>
                  <a:cubicBezTo>
                    <a:pt x="359" y="392"/>
                    <a:pt x="355" y="396"/>
                    <a:pt x="349" y="396"/>
                  </a:cubicBezTo>
                  <a:cubicBezTo>
                    <a:pt x="343" y="396"/>
                    <a:pt x="339" y="392"/>
                    <a:pt x="339" y="386"/>
                  </a:cubicBezTo>
                  <a:cubicBezTo>
                    <a:pt x="339" y="380"/>
                    <a:pt x="343" y="376"/>
                    <a:pt x="349" y="376"/>
                  </a:cubicBezTo>
                  <a:close/>
                  <a:moveTo>
                    <a:pt x="321" y="376"/>
                  </a:moveTo>
                  <a:cubicBezTo>
                    <a:pt x="326" y="376"/>
                    <a:pt x="331" y="380"/>
                    <a:pt x="331" y="386"/>
                  </a:cubicBezTo>
                  <a:cubicBezTo>
                    <a:pt x="331" y="392"/>
                    <a:pt x="326" y="396"/>
                    <a:pt x="321" y="396"/>
                  </a:cubicBezTo>
                  <a:cubicBezTo>
                    <a:pt x="315" y="396"/>
                    <a:pt x="310" y="392"/>
                    <a:pt x="310" y="386"/>
                  </a:cubicBezTo>
                  <a:cubicBezTo>
                    <a:pt x="310" y="380"/>
                    <a:pt x="315" y="376"/>
                    <a:pt x="321" y="376"/>
                  </a:cubicBezTo>
                  <a:close/>
                  <a:moveTo>
                    <a:pt x="292" y="376"/>
                  </a:moveTo>
                  <a:cubicBezTo>
                    <a:pt x="298" y="376"/>
                    <a:pt x="303" y="380"/>
                    <a:pt x="303" y="386"/>
                  </a:cubicBezTo>
                  <a:cubicBezTo>
                    <a:pt x="303" y="392"/>
                    <a:pt x="298" y="396"/>
                    <a:pt x="292" y="396"/>
                  </a:cubicBezTo>
                  <a:cubicBezTo>
                    <a:pt x="287" y="396"/>
                    <a:pt x="282" y="392"/>
                    <a:pt x="282" y="386"/>
                  </a:cubicBezTo>
                  <a:cubicBezTo>
                    <a:pt x="282" y="380"/>
                    <a:pt x="287" y="376"/>
                    <a:pt x="292" y="376"/>
                  </a:cubicBezTo>
                  <a:close/>
                  <a:moveTo>
                    <a:pt x="264" y="376"/>
                  </a:moveTo>
                  <a:cubicBezTo>
                    <a:pt x="270" y="376"/>
                    <a:pt x="275" y="380"/>
                    <a:pt x="275" y="386"/>
                  </a:cubicBezTo>
                  <a:cubicBezTo>
                    <a:pt x="275" y="392"/>
                    <a:pt x="270" y="396"/>
                    <a:pt x="264" y="396"/>
                  </a:cubicBezTo>
                  <a:cubicBezTo>
                    <a:pt x="259" y="396"/>
                    <a:pt x="254" y="392"/>
                    <a:pt x="254" y="386"/>
                  </a:cubicBezTo>
                  <a:cubicBezTo>
                    <a:pt x="254" y="380"/>
                    <a:pt x="259" y="376"/>
                    <a:pt x="264" y="376"/>
                  </a:cubicBezTo>
                  <a:close/>
                  <a:moveTo>
                    <a:pt x="236" y="376"/>
                  </a:moveTo>
                  <a:cubicBezTo>
                    <a:pt x="242" y="376"/>
                    <a:pt x="246" y="380"/>
                    <a:pt x="246" y="386"/>
                  </a:cubicBezTo>
                  <a:cubicBezTo>
                    <a:pt x="246" y="392"/>
                    <a:pt x="242" y="396"/>
                    <a:pt x="236" y="396"/>
                  </a:cubicBezTo>
                  <a:cubicBezTo>
                    <a:pt x="230" y="396"/>
                    <a:pt x="226" y="392"/>
                    <a:pt x="226" y="386"/>
                  </a:cubicBezTo>
                  <a:cubicBezTo>
                    <a:pt x="226" y="380"/>
                    <a:pt x="230" y="376"/>
                    <a:pt x="236" y="376"/>
                  </a:cubicBezTo>
                  <a:close/>
                  <a:moveTo>
                    <a:pt x="67" y="376"/>
                  </a:moveTo>
                  <a:cubicBezTo>
                    <a:pt x="73" y="376"/>
                    <a:pt x="77" y="380"/>
                    <a:pt x="77" y="386"/>
                  </a:cubicBezTo>
                  <a:cubicBezTo>
                    <a:pt x="77" y="392"/>
                    <a:pt x="73" y="396"/>
                    <a:pt x="67" y="396"/>
                  </a:cubicBezTo>
                  <a:cubicBezTo>
                    <a:pt x="61" y="396"/>
                    <a:pt x="57" y="392"/>
                    <a:pt x="57" y="386"/>
                  </a:cubicBezTo>
                  <a:cubicBezTo>
                    <a:pt x="57" y="380"/>
                    <a:pt x="61" y="376"/>
                    <a:pt x="67" y="376"/>
                  </a:cubicBezTo>
                  <a:close/>
                  <a:moveTo>
                    <a:pt x="631" y="349"/>
                  </a:moveTo>
                  <a:cubicBezTo>
                    <a:pt x="636" y="349"/>
                    <a:pt x="641" y="353"/>
                    <a:pt x="641" y="359"/>
                  </a:cubicBezTo>
                  <a:cubicBezTo>
                    <a:pt x="641" y="365"/>
                    <a:pt x="636" y="369"/>
                    <a:pt x="631" y="369"/>
                  </a:cubicBezTo>
                  <a:cubicBezTo>
                    <a:pt x="625" y="369"/>
                    <a:pt x="620" y="365"/>
                    <a:pt x="620" y="359"/>
                  </a:cubicBezTo>
                  <a:cubicBezTo>
                    <a:pt x="620" y="353"/>
                    <a:pt x="625" y="349"/>
                    <a:pt x="631" y="349"/>
                  </a:cubicBezTo>
                  <a:close/>
                  <a:moveTo>
                    <a:pt x="603" y="349"/>
                  </a:moveTo>
                  <a:cubicBezTo>
                    <a:pt x="608" y="349"/>
                    <a:pt x="613" y="353"/>
                    <a:pt x="613" y="359"/>
                  </a:cubicBezTo>
                  <a:cubicBezTo>
                    <a:pt x="613" y="365"/>
                    <a:pt x="608" y="369"/>
                    <a:pt x="603" y="369"/>
                  </a:cubicBezTo>
                  <a:cubicBezTo>
                    <a:pt x="597" y="369"/>
                    <a:pt x="592" y="365"/>
                    <a:pt x="592" y="359"/>
                  </a:cubicBezTo>
                  <a:cubicBezTo>
                    <a:pt x="592" y="353"/>
                    <a:pt x="597" y="349"/>
                    <a:pt x="603" y="349"/>
                  </a:cubicBezTo>
                  <a:close/>
                  <a:moveTo>
                    <a:pt x="574" y="349"/>
                  </a:moveTo>
                  <a:cubicBezTo>
                    <a:pt x="580" y="349"/>
                    <a:pt x="585" y="353"/>
                    <a:pt x="585" y="359"/>
                  </a:cubicBezTo>
                  <a:cubicBezTo>
                    <a:pt x="585" y="365"/>
                    <a:pt x="580" y="369"/>
                    <a:pt x="574" y="369"/>
                  </a:cubicBezTo>
                  <a:cubicBezTo>
                    <a:pt x="569" y="369"/>
                    <a:pt x="564" y="365"/>
                    <a:pt x="564" y="359"/>
                  </a:cubicBezTo>
                  <a:cubicBezTo>
                    <a:pt x="564" y="353"/>
                    <a:pt x="569" y="349"/>
                    <a:pt x="574" y="349"/>
                  </a:cubicBezTo>
                  <a:close/>
                  <a:moveTo>
                    <a:pt x="546" y="349"/>
                  </a:moveTo>
                  <a:cubicBezTo>
                    <a:pt x="552" y="349"/>
                    <a:pt x="557" y="353"/>
                    <a:pt x="557" y="359"/>
                  </a:cubicBezTo>
                  <a:cubicBezTo>
                    <a:pt x="557" y="365"/>
                    <a:pt x="552" y="369"/>
                    <a:pt x="546" y="369"/>
                  </a:cubicBezTo>
                  <a:cubicBezTo>
                    <a:pt x="540" y="369"/>
                    <a:pt x="536" y="365"/>
                    <a:pt x="536" y="359"/>
                  </a:cubicBezTo>
                  <a:cubicBezTo>
                    <a:pt x="536" y="353"/>
                    <a:pt x="540" y="349"/>
                    <a:pt x="546" y="349"/>
                  </a:cubicBezTo>
                  <a:close/>
                  <a:moveTo>
                    <a:pt x="433" y="349"/>
                  </a:moveTo>
                  <a:cubicBezTo>
                    <a:pt x="439" y="349"/>
                    <a:pt x="444" y="353"/>
                    <a:pt x="444" y="359"/>
                  </a:cubicBezTo>
                  <a:cubicBezTo>
                    <a:pt x="444" y="365"/>
                    <a:pt x="439" y="369"/>
                    <a:pt x="433" y="369"/>
                  </a:cubicBezTo>
                  <a:cubicBezTo>
                    <a:pt x="428" y="369"/>
                    <a:pt x="423" y="365"/>
                    <a:pt x="423" y="359"/>
                  </a:cubicBezTo>
                  <a:cubicBezTo>
                    <a:pt x="423" y="353"/>
                    <a:pt x="428" y="349"/>
                    <a:pt x="433" y="349"/>
                  </a:cubicBezTo>
                  <a:close/>
                  <a:moveTo>
                    <a:pt x="405" y="349"/>
                  </a:moveTo>
                  <a:cubicBezTo>
                    <a:pt x="411" y="349"/>
                    <a:pt x="416" y="353"/>
                    <a:pt x="416" y="359"/>
                  </a:cubicBezTo>
                  <a:cubicBezTo>
                    <a:pt x="416" y="365"/>
                    <a:pt x="411" y="369"/>
                    <a:pt x="405" y="369"/>
                  </a:cubicBezTo>
                  <a:cubicBezTo>
                    <a:pt x="400" y="369"/>
                    <a:pt x="395" y="365"/>
                    <a:pt x="395" y="359"/>
                  </a:cubicBezTo>
                  <a:cubicBezTo>
                    <a:pt x="395" y="353"/>
                    <a:pt x="400" y="349"/>
                    <a:pt x="405" y="349"/>
                  </a:cubicBezTo>
                  <a:close/>
                  <a:moveTo>
                    <a:pt x="377" y="349"/>
                  </a:moveTo>
                  <a:cubicBezTo>
                    <a:pt x="383" y="349"/>
                    <a:pt x="387" y="353"/>
                    <a:pt x="387" y="359"/>
                  </a:cubicBezTo>
                  <a:cubicBezTo>
                    <a:pt x="387" y="365"/>
                    <a:pt x="383" y="369"/>
                    <a:pt x="377" y="369"/>
                  </a:cubicBezTo>
                  <a:cubicBezTo>
                    <a:pt x="371" y="369"/>
                    <a:pt x="367" y="365"/>
                    <a:pt x="367" y="359"/>
                  </a:cubicBezTo>
                  <a:cubicBezTo>
                    <a:pt x="367" y="353"/>
                    <a:pt x="371" y="349"/>
                    <a:pt x="377" y="349"/>
                  </a:cubicBezTo>
                  <a:close/>
                  <a:moveTo>
                    <a:pt x="349" y="349"/>
                  </a:moveTo>
                  <a:cubicBezTo>
                    <a:pt x="355" y="349"/>
                    <a:pt x="359" y="353"/>
                    <a:pt x="359" y="359"/>
                  </a:cubicBezTo>
                  <a:cubicBezTo>
                    <a:pt x="359" y="365"/>
                    <a:pt x="355" y="369"/>
                    <a:pt x="349" y="369"/>
                  </a:cubicBezTo>
                  <a:cubicBezTo>
                    <a:pt x="343" y="369"/>
                    <a:pt x="339" y="365"/>
                    <a:pt x="339" y="359"/>
                  </a:cubicBezTo>
                  <a:cubicBezTo>
                    <a:pt x="339" y="353"/>
                    <a:pt x="343" y="349"/>
                    <a:pt x="349" y="349"/>
                  </a:cubicBezTo>
                  <a:close/>
                  <a:moveTo>
                    <a:pt x="321" y="349"/>
                  </a:moveTo>
                  <a:cubicBezTo>
                    <a:pt x="326" y="349"/>
                    <a:pt x="331" y="353"/>
                    <a:pt x="331" y="359"/>
                  </a:cubicBezTo>
                  <a:cubicBezTo>
                    <a:pt x="331" y="365"/>
                    <a:pt x="326" y="369"/>
                    <a:pt x="321" y="369"/>
                  </a:cubicBezTo>
                  <a:cubicBezTo>
                    <a:pt x="315" y="369"/>
                    <a:pt x="310" y="365"/>
                    <a:pt x="310" y="359"/>
                  </a:cubicBezTo>
                  <a:cubicBezTo>
                    <a:pt x="310" y="353"/>
                    <a:pt x="315" y="349"/>
                    <a:pt x="321" y="349"/>
                  </a:cubicBezTo>
                  <a:close/>
                  <a:moveTo>
                    <a:pt x="292" y="349"/>
                  </a:moveTo>
                  <a:cubicBezTo>
                    <a:pt x="298" y="349"/>
                    <a:pt x="303" y="353"/>
                    <a:pt x="303" y="359"/>
                  </a:cubicBezTo>
                  <a:cubicBezTo>
                    <a:pt x="303" y="365"/>
                    <a:pt x="298" y="369"/>
                    <a:pt x="292" y="369"/>
                  </a:cubicBezTo>
                  <a:cubicBezTo>
                    <a:pt x="287" y="369"/>
                    <a:pt x="282" y="365"/>
                    <a:pt x="282" y="359"/>
                  </a:cubicBezTo>
                  <a:cubicBezTo>
                    <a:pt x="282" y="353"/>
                    <a:pt x="287" y="349"/>
                    <a:pt x="292" y="349"/>
                  </a:cubicBezTo>
                  <a:close/>
                  <a:moveTo>
                    <a:pt x="264" y="349"/>
                  </a:moveTo>
                  <a:cubicBezTo>
                    <a:pt x="270" y="349"/>
                    <a:pt x="275" y="353"/>
                    <a:pt x="275" y="359"/>
                  </a:cubicBezTo>
                  <a:cubicBezTo>
                    <a:pt x="275" y="365"/>
                    <a:pt x="270" y="369"/>
                    <a:pt x="264" y="369"/>
                  </a:cubicBezTo>
                  <a:cubicBezTo>
                    <a:pt x="259" y="369"/>
                    <a:pt x="254" y="365"/>
                    <a:pt x="254" y="359"/>
                  </a:cubicBezTo>
                  <a:cubicBezTo>
                    <a:pt x="254" y="353"/>
                    <a:pt x="259" y="349"/>
                    <a:pt x="264" y="349"/>
                  </a:cubicBezTo>
                  <a:close/>
                  <a:moveTo>
                    <a:pt x="236" y="349"/>
                  </a:moveTo>
                  <a:cubicBezTo>
                    <a:pt x="242" y="349"/>
                    <a:pt x="246" y="353"/>
                    <a:pt x="246" y="359"/>
                  </a:cubicBezTo>
                  <a:cubicBezTo>
                    <a:pt x="246" y="365"/>
                    <a:pt x="242" y="369"/>
                    <a:pt x="236" y="369"/>
                  </a:cubicBezTo>
                  <a:cubicBezTo>
                    <a:pt x="230" y="369"/>
                    <a:pt x="226" y="365"/>
                    <a:pt x="226" y="359"/>
                  </a:cubicBezTo>
                  <a:cubicBezTo>
                    <a:pt x="226" y="353"/>
                    <a:pt x="230" y="349"/>
                    <a:pt x="236" y="349"/>
                  </a:cubicBezTo>
                  <a:close/>
                  <a:moveTo>
                    <a:pt x="208" y="349"/>
                  </a:moveTo>
                  <a:cubicBezTo>
                    <a:pt x="214" y="349"/>
                    <a:pt x="218" y="353"/>
                    <a:pt x="218" y="359"/>
                  </a:cubicBezTo>
                  <a:cubicBezTo>
                    <a:pt x="218" y="365"/>
                    <a:pt x="214" y="369"/>
                    <a:pt x="208" y="369"/>
                  </a:cubicBezTo>
                  <a:cubicBezTo>
                    <a:pt x="202" y="369"/>
                    <a:pt x="198" y="365"/>
                    <a:pt x="198" y="359"/>
                  </a:cubicBezTo>
                  <a:cubicBezTo>
                    <a:pt x="198" y="353"/>
                    <a:pt x="202" y="349"/>
                    <a:pt x="208" y="349"/>
                  </a:cubicBezTo>
                  <a:close/>
                  <a:moveTo>
                    <a:pt x="180" y="349"/>
                  </a:moveTo>
                  <a:cubicBezTo>
                    <a:pt x="185" y="349"/>
                    <a:pt x="190" y="353"/>
                    <a:pt x="190" y="359"/>
                  </a:cubicBezTo>
                  <a:cubicBezTo>
                    <a:pt x="190" y="365"/>
                    <a:pt x="185" y="369"/>
                    <a:pt x="180" y="369"/>
                  </a:cubicBezTo>
                  <a:cubicBezTo>
                    <a:pt x="174" y="369"/>
                    <a:pt x="169" y="365"/>
                    <a:pt x="169" y="359"/>
                  </a:cubicBezTo>
                  <a:cubicBezTo>
                    <a:pt x="169" y="353"/>
                    <a:pt x="174" y="349"/>
                    <a:pt x="180" y="349"/>
                  </a:cubicBezTo>
                  <a:close/>
                  <a:moveTo>
                    <a:pt x="95" y="349"/>
                  </a:moveTo>
                  <a:cubicBezTo>
                    <a:pt x="101" y="349"/>
                    <a:pt x="105" y="353"/>
                    <a:pt x="105" y="359"/>
                  </a:cubicBezTo>
                  <a:cubicBezTo>
                    <a:pt x="105" y="365"/>
                    <a:pt x="101" y="369"/>
                    <a:pt x="95" y="369"/>
                  </a:cubicBezTo>
                  <a:cubicBezTo>
                    <a:pt x="89" y="369"/>
                    <a:pt x="85" y="365"/>
                    <a:pt x="85" y="359"/>
                  </a:cubicBezTo>
                  <a:cubicBezTo>
                    <a:pt x="85" y="353"/>
                    <a:pt x="89" y="349"/>
                    <a:pt x="95" y="349"/>
                  </a:cubicBezTo>
                  <a:close/>
                  <a:moveTo>
                    <a:pt x="67" y="349"/>
                  </a:moveTo>
                  <a:cubicBezTo>
                    <a:pt x="73" y="349"/>
                    <a:pt x="77" y="353"/>
                    <a:pt x="77" y="359"/>
                  </a:cubicBezTo>
                  <a:cubicBezTo>
                    <a:pt x="77" y="365"/>
                    <a:pt x="73" y="369"/>
                    <a:pt x="67" y="369"/>
                  </a:cubicBezTo>
                  <a:cubicBezTo>
                    <a:pt x="61" y="369"/>
                    <a:pt x="57" y="365"/>
                    <a:pt x="57" y="359"/>
                  </a:cubicBezTo>
                  <a:cubicBezTo>
                    <a:pt x="57" y="353"/>
                    <a:pt x="61" y="349"/>
                    <a:pt x="67" y="349"/>
                  </a:cubicBezTo>
                  <a:close/>
                  <a:moveTo>
                    <a:pt x="39" y="349"/>
                  </a:moveTo>
                  <a:cubicBezTo>
                    <a:pt x="44" y="349"/>
                    <a:pt x="49" y="353"/>
                    <a:pt x="49" y="359"/>
                  </a:cubicBezTo>
                  <a:cubicBezTo>
                    <a:pt x="49" y="365"/>
                    <a:pt x="44" y="369"/>
                    <a:pt x="39" y="369"/>
                  </a:cubicBezTo>
                  <a:cubicBezTo>
                    <a:pt x="33" y="369"/>
                    <a:pt x="28" y="365"/>
                    <a:pt x="28" y="359"/>
                  </a:cubicBezTo>
                  <a:cubicBezTo>
                    <a:pt x="28" y="353"/>
                    <a:pt x="33" y="349"/>
                    <a:pt x="39" y="349"/>
                  </a:cubicBezTo>
                  <a:close/>
                  <a:moveTo>
                    <a:pt x="715" y="322"/>
                  </a:moveTo>
                  <a:cubicBezTo>
                    <a:pt x="721" y="322"/>
                    <a:pt x="726" y="327"/>
                    <a:pt x="726" y="332"/>
                  </a:cubicBezTo>
                  <a:cubicBezTo>
                    <a:pt x="726" y="338"/>
                    <a:pt x="721" y="343"/>
                    <a:pt x="715" y="343"/>
                  </a:cubicBezTo>
                  <a:cubicBezTo>
                    <a:pt x="710" y="343"/>
                    <a:pt x="705" y="338"/>
                    <a:pt x="705" y="332"/>
                  </a:cubicBezTo>
                  <a:cubicBezTo>
                    <a:pt x="705" y="327"/>
                    <a:pt x="710" y="322"/>
                    <a:pt x="715" y="322"/>
                  </a:cubicBezTo>
                  <a:close/>
                  <a:moveTo>
                    <a:pt x="574" y="322"/>
                  </a:moveTo>
                  <a:cubicBezTo>
                    <a:pt x="580" y="322"/>
                    <a:pt x="585" y="327"/>
                    <a:pt x="585" y="332"/>
                  </a:cubicBezTo>
                  <a:cubicBezTo>
                    <a:pt x="585" y="338"/>
                    <a:pt x="580" y="343"/>
                    <a:pt x="574" y="343"/>
                  </a:cubicBezTo>
                  <a:cubicBezTo>
                    <a:pt x="569" y="343"/>
                    <a:pt x="564" y="338"/>
                    <a:pt x="564" y="332"/>
                  </a:cubicBezTo>
                  <a:cubicBezTo>
                    <a:pt x="564" y="327"/>
                    <a:pt x="569" y="322"/>
                    <a:pt x="574" y="322"/>
                  </a:cubicBezTo>
                  <a:close/>
                  <a:moveTo>
                    <a:pt x="546" y="322"/>
                  </a:moveTo>
                  <a:cubicBezTo>
                    <a:pt x="552" y="322"/>
                    <a:pt x="557" y="327"/>
                    <a:pt x="557" y="332"/>
                  </a:cubicBezTo>
                  <a:cubicBezTo>
                    <a:pt x="557" y="338"/>
                    <a:pt x="552" y="343"/>
                    <a:pt x="546" y="343"/>
                  </a:cubicBezTo>
                  <a:cubicBezTo>
                    <a:pt x="540" y="343"/>
                    <a:pt x="536" y="338"/>
                    <a:pt x="536" y="332"/>
                  </a:cubicBezTo>
                  <a:cubicBezTo>
                    <a:pt x="536" y="327"/>
                    <a:pt x="540" y="322"/>
                    <a:pt x="546" y="322"/>
                  </a:cubicBezTo>
                  <a:close/>
                  <a:moveTo>
                    <a:pt x="433" y="322"/>
                  </a:moveTo>
                  <a:cubicBezTo>
                    <a:pt x="439" y="322"/>
                    <a:pt x="444" y="327"/>
                    <a:pt x="444" y="332"/>
                  </a:cubicBezTo>
                  <a:cubicBezTo>
                    <a:pt x="444" y="338"/>
                    <a:pt x="439" y="343"/>
                    <a:pt x="433" y="343"/>
                  </a:cubicBezTo>
                  <a:cubicBezTo>
                    <a:pt x="428" y="343"/>
                    <a:pt x="423" y="338"/>
                    <a:pt x="423" y="332"/>
                  </a:cubicBezTo>
                  <a:cubicBezTo>
                    <a:pt x="423" y="327"/>
                    <a:pt x="428" y="322"/>
                    <a:pt x="433" y="322"/>
                  </a:cubicBezTo>
                  <a:close/>
                  <a:moveTo>
                    <a:pt x="405" y="322"/>
                  </a:moveTo>
                  <a:cubicBezTo>
                    <a:pt x="411" y="322"/>
                    <a:pt x="416" y="327"/>
                    <a:pt x="416" y="332"/>
                  </a:cubicBezTo>
                  <a:cubicBezTo>
                    <a:pt x="416" y="338"/>
                    <a:pt x="411" y="343"/>
                    <a:pt x="405" y="343"/>
                  </a:cubicBezTo>
                  <a:cubicBezTo>
                    <a:pt x="400" y="343"/>
                    <a:pt x="395" y="338"/>
                    <a:pt x="395" y="332"/>
                  </a:cubicBezTo>
                  <a:cubicBezTo>
                    <a:pt x="395" y="327"/>
                    <a:pt x="400" y="322"/>
                    <a:pt x="405" y="322"/>
                  </a:cubicBezTo>
                  <a:close/>
                  <a:moveTo>
                    <a:pt x="377" y="322"/>
                  </a:moveTo>
                  <a:cubicBezTo>
                    <a:pt x="383" y="322"/>
                    <a:pt x="387" y="327"/>
                    <a:pt x="387" y="332"/>
                  </a:cubicBezTo>
                  <a:cubicBezTo>
                    <a:pt x="387" y="338"/>
                    <a:pt x="383" y="343"/>
                    <a:pt x="377" y="343"/>
                  </a:cubicBezTo>
                  <a:cubicBezTo>
                    <a:pt x="371" y="343"/>
                    <a:pt x="367" y="338"/>
                    <a:pt x="367" y="332"/>
                  </a:cubicBezTo>
                  <a:cubicBezTo>
                    <a:pt x="367" y="327"/>
                    <a:pt x="371" y="322"/>
                    <a:pt x="377" y="322"/>
                  </a:cubicBezTo>
                  <a:close/>
                  <a:moveTo>
                    <a:pt x="349" y="322"/>
                  </a:moveTo>
                  <a:cubicBezTo>
                    <a:pt x="355" y="322"/>
                    <a:pt x="359" y="327"/>
                    <a:pt x="359" y="332"/>
                  </a:cubicBezTo>
                  <a:cubicBezTo>
                    <a:pt x="359" y="338"/>
                    <a:pt x="355" y="343"/>
                    <a:pt x="349" y="343"/>
                  </a:cubicBezTo>
                  <a:cubicBezTo>
                    <a:pt x="343" y="343"/>
                    <a:pt x="339" y="338"/>
                    <a:pt x="339" y="332"/>
                  </a:cubicBezTo>
                  <a:cubicBezTo>
                    <a:pt x="339" y="327"/>
                    <a:pt x="343" y="322"/>
                    <a:pt x="349" y="322"/>
                  </a:cubicBezTo>
                  <a:close/>
                  <a:moveTo>
                    <a:pt x="321" y="322"/>
                  </a:moveTo>
                  <a:cubicBezTo>
                    <a:pt x="326" y="322"/>
                    <a:pt x="331" y="327"/>
                    <a:pt x="331" y="332"/>
                  </a:cubicBezTo>
                  <a:cubicBezTo>
                    <a:pt x="331" y="338"/>
                    <a:pt x="326" y="343"/>
                    <a:pt x="321" y="343"/>
                  </a:cubicBezTo>
                  <a:cubicBezTo>
                    <a:pt x="315" y="343"/>
                    <a:pt x="310" y="338"/>
                    <a:pt x="310" y="332"/>
                  </a:cubicBezTo>
                  <a:cubicBezTo>
                    <a:pt x="310" y="327"/>
                    <a:pt x="315" y="322"/>
                    <a:pt x="321" y="322"/>
                  </a:cubicBezTo>
                  <a:close/>
                  <a:moveTo>
                    <a:pt x="292" y="322"/>
                  </a:moveTo>
                  <a:cubicBezTo>
                    <a:pt x="298" y="322"/>
                    <a:pt x="303" y="327"/>
                    <a:pt x="303" y="332"/>
                  </a:cubicBezTo>
                  <a:cubicBezTo>
                    <a:pt x="303" y="338"/>
                    <a:pt x="298" y="343"/>
                    <a:pt x="292" y="343"/>
                  </a:cubicBezTo>
                  <a:cubicBezTo>
                    <a:pt x="287" y="343"/>
                    <a:pt x="282" y="338"/>
                    <a:pt x="282" y="332"/>
                  </a:cubicBezTo>
                  <a:cubicBezTo>
                    <a:pt x="282" y="327"/>
                    <a:pt x="287" y="322"/>
                    <a:pt x="292" y="322"/>
                  </a:cubicBezTo>
                  <a:close/>
                  <a:moveTo>
                    <a:pt x="264" y="322"/>
                  </a:moveTo>
                  <a:cubicBezTo>
                    <a:pt x="270" y="322"/>
                    <a:pt x="275" y="327"/>
                    <a:pt x="275" y="332"/>
                  </a:cubicBezTo>
                  <a:cubicBezTo>
                    <a:pt x="275" y="338"/>
                    <a:pt x="270" y="343"/>
                    <a:pt x="264" y="343"/>
                  </a:cubicBezTo>
                  <a:cubicBezTo>
                    <a:pt x="259" y="343"/>
                    <a:pt x="254" y="338"/>
                    <a:pt x="254" y="332"/>
                  </a:cubicBezTo>
                  <a:cubicBezTo>
                    <a:pt x="254" y="327"/>
                    <a:pt x="259" y="322"/>
                    <a:pt x="264" y="322"/>
                  </a:cubicBezTo>
                  <a:close/>
                  <a:moveTo>
                    <a:pt x="236" y="322"/>
                  </a:moveTo>
                  <a:cubicBezTo>
                    <a:pt x="242" y="322"/>
                    <a:pt x="246" y="327"/>
                    <a:pt x="246" y="332"/>
                  </a:cubicBezTo>
                  <a:cubicBezTo>
                    <a:pt x="246" y="338"/>
                    <a:pt x="242" y="343"/>
                    <a:pt x="236" y="343"/>
                  </a:cubicBezTo>
                  <a:cubicBezTo>
                    <a:pt x="230" y="343"/>
                    <a:pt x="226" y="338"/>
                    <a:pt x="226" y="332"/>
                  </a:cubicBezTo>
                  <a:cubicBezTo>
                    <a:pt x="226" y="327"/>
                    <a:pt x="230" y="322"/>
                    <a:pt x="236" y="322"/>
                  </a:cubicBezTo>
                  <a:close/>
                  <a:moveTo>
                    <a:pt x="208" y="322"/>
                  </a:moveTo>
                  <a:cubicBezTo>
                    <a:pt x="214" y="322"/>
                    <a:pt x="218" y="327"/>
                    <a:pt x="218" y="332"/>
                  </a:cubicBezTo>
                  <a:cubicBezTo>
                    <a:pt x="218" y="338"/>
                    <a:pt x="214" y="343"/>
                    <a:pt x="208" y="343"/>
                  </a:cubicBezTo>
                  <a:cubicBezTo>
                    <a:pt x="202" y="343"/>
                    <a:pt x="198" y="338"/>
                    <a:pt x="198" y="332"/>
                  </a:cubicBezTo>
                  <a:cubicBezTo>
                    <a:pt x="198" y="327"/>
                    <a:pt x="202" y="322"/>
                    <a:pt x="208" y="322"/>
                  </a:cubicBezTo>
                  <a:close/>
                  <a:moveTo>
                    <a:pt x="180" y="322"/>
                  </a:moveTo>
                  <a:cubicBezTo>
                    <a:pt x="185" y="322"/>
                    <a:pt x="190" y="327"/>
                    <a:pt x="190" y="332"/>
                  </a:cubicBezTo>
                  <a:cubicBezTo>
                    <a:pt x="190" y="338"/>
                    <a:pt x="185" y="343"/>
                    <a:pt x="180" y="343"/>
                  </a:cubicBezTo>
                  <a:cubicBezTo>
                    <a:pt x="174" y="343"/>
                    <a:pt x="169" y="338"/>
                    <a:pt x="169" y="332"/>
                  </a:cubicBezTo>
                  <a:cubicBezTo>
                    <a:pt x="169" y="327"/>
                    <a:pt x="174" y="322"/>
                    <a:pt x="180" y="322"/>
                  </a:cubicBezTo>
                  <a:close/>
                  <a:moveTo>
                    <a:pt x="152" y="322"/>
                  </a:moveTo>
                  <a:cubicBezTo>
                    <a:pt x="157" y="322"/>
                    <a:pt x="162" y="327"/>
                    <a:pt x="162" y="332"/>
                  </a:cubicBezTo>
                  <a:cubicBezTo>
                    <a:pt x="162" y="338"/>
                    <a:pt x="157" y="343"/>
                    <a:pt x="152" y="343"/>
                  </a:cubicBezTo>
                  <a:cubicBezTo>
                    <a:pt x="146" y="343"/>
                    <a:pt x="141" y="338"/>
                    <a:pt x="141" y="332"/>
                  </a:cubicBezTo>
                  <a:cubicBezTo>
                    <a:pt x="141" y="327"/>
                    <a:pt x="146" y="322"/>
                    <a:pt x="152" y="322"/>
                  </a:cubicBezTo>
                  <a:close/>
                  <a:moveTo>
                    <a:pt x="123" y="322"/>
                  </a:moveTo>
                  <a:cubicBezTo>
                    <a:pt x="129" y="322"/>
                    <a:pt x="134" y="327"/>
                    <a:pt x="134" y="332"/>
                  </a:cubicBezTo>
                  <a:cubicBezTo>
                    <a:pt x="134" y="338"/>
                    <a:pt x="129" y="343"/>
                    <a:pt x="123" y="343"/>
                  </a:cubicBezTo>
                  <a:cubicBezTo>
                    <a:pt x="118" y="343"/>
                    <a:pt x="113" y="338"/>
                    <a:pt x="113" y="332"/>
                  </a:cubicBezTo>
                  <a:cubicBezTo>
                    <a:pt x="113" y="327"/>
                    <a:pt x="118" y="322"/>
                    <a:pt x="123" y="322"/>
                  </a:cubicBezTo>
                  <a:close/>
                  <a:moveTo>
                    <a:pt x="95" y="322"/>
                  </a:moveTo>
                  <a:cubicBezTo>
                    <a:pt x="101" y="322"/>
                    <a:pt x="105" y="327"/>
                    <a:pt x="105" y="332"/>
                  </a:cubicBezTo>
                  <a:cubicBezTo>
                    <a:pt x="105" y="338"/>
                    <a:pt x="101" y="343"/>
                    <a:pt x="95" y="343"/>
                  </a:cubicBezTo>
                  <a:cubicBezTo>
                    <a:pt x="89" y="343"/>
                    <a:pt x="85" y="338"/>
                    <a:pt x="85" y="332"/>
                  </a:cubicBezTo>
                  <a:cubicBezTo>
                    <a:pt x="85" y="327"/>
                    <a:pt x="89" y="322"/>
                    <a:pt x="95" y="322"/>
                  </a:cubicBezTo>
                  <a:close/>
                  <a:moveTo>
                    <a:pt x="67" y="322"/>
                  </a:moveTo>
                  <a:cubicBezTo>
                    <a:pt x="73" y="322"/>
                    <a:pt x="77" y="327"/>
                    <a:pt x="77" y="332"/>
                  </a:cubicBezTo>
                  <a:cubicBezTo>
                    <a:pt x="77" y="338"/>
                    <a:pt x="73" y="343"/>
                    <a:pt x="67" y="343"/>
                  </a:cubicBezTo>
                  <a:cubicBezTo>
                    <a:pt x="61" y="343"/>
                    <a:pt x="57" y="338"/>
                    <a:pt x="57" y="332"/>
                  </a:cubicBezTo>
                  <a:cubicBezTo>
                    <a:pt x="57" y="327"/>
                    <a:pt x="61" y="322"/>
                    <a:pt x="67" y="322"/>
                  </a:cubicBezTo>
                  <a:close/>
                  <a:moveTo>
                    <a:pt x="39" y="322"/>
                  </a:moveTo>
                  <a:cubicBezTo>
                    <a:pt x="44" y="322"/>
                    <a:pt x="49" y="327"/>
                    <a:pt x="49" y="332"/>
                  </a:cubicBezTo>
                  <a:cubicBezTo>
                    <a:pt x="49" y="338"/>
                    <a:pt x="44" y="343"/>
                    <a:pt x="39" y="343"/>
                  </a:cubicBezTo>
                  <a:cubicBezTo>
                    <a:pt x="33" y="343"/>
                    <a:pt x="28" y="338"/>
                    <a:pt x="28" y="332"/>
                  </a:cubicBezTo>
                  <a:cubicBezTo>
                    <a:pt x="28" y="327"/>
                    <a:pt x="33" y="322"/>
                    <a:pt x="39" y="322"/>
                  </a:cubicBezTo>
                  <a:close/>
                  <a:moveTo>
                    <a:pt x="715" y="295"/>
                  </a:moveTo>
                  <a:cubicBezTo>
                    <a:pt x="721" y="295"/>
                    <a:pt x="726" y="300"/>
                    <a:pt x="726" y="305"/>
                  </a:cubicBezTo>
                  <a:cubicBezTo>
                    <a:pt x="726" y="311"/>
                    <a:pt x="721" y="316"/>
                    <a:pt x="715" y="316"/>
                  </a:cubicBezTo>
                  <a:cubicBezTo>
                    <a:pt x="710" y="316"/>
                    <a:pt x="705" y="311"/>
                    <a:pt x="705" y="305"/>
                  </a:cubicBezTo>
                  <a:cubicBezTo>
                    <a:pt x="705" y="300"/>
                    <a:pt x="710" y="295"/>
                    <a:pt x="715" y="295"/>
                  </a:cubicBezTo>
                  <a:close/>
                  <a:moveTo>
                    <a:pt x="490" y="295"/>
                  </a:moveTo>
                  <a:cubicBezTo>
                    <a:pt x="496" y="295"/>
                    <a:pt x="500" y="300"/>
                    <a:pt x="500" y="305"/>
                  </a:cubicBezTo>
                  <a:cubicBezTo>
                    <a:pt x="500" y="311"/>
                    <a:pt x="496" y="316"/>
                    <a:pt x="490" y="316"/>
                  </a:cubicBezTo>
                  <a:cubicBezTo>
                    <a:pt x="484" y="316"/>
                    <a:pt x="479" y="311"/>
                    <a:pt x="479" y="305"/>
                  </a:cubicBezTo>
                  <a:cubicBezTo>
                    <a:pt x="479" y="300"/>
                    <a:pt x="484" y="295"/>
                    <a:pt x="490" y="295"/>
                  </a:cubicBezTo>
                  <a:close/>
                  <a:moveTo>
                    <a:pt x="462" y="295"/>
                  </a:moveTo>
                  <a:cubicBezTo>
                    <a:pt x="467" y="295"/>
                    <a:pt x="472" y="300"/>
                    <a:pt x="472" y="305"/>
                  </a:cubicBezTo>
                  <a:cubicBezTo>
                    <a:pt x="472" y="311"/>
                    <a:pt x="467" y="316"/>
                    <a:pt x="462" y="316"/>
                  </a:cubicBezTo>
                  <a:cubicBezTo>
                    <a:pt x="456" y="316"/>
                    <a:pt x="451" y="311"/>
                    <a:pt x="451" y="305"/>
                  </a:cubicBezTo>
                  <a:cubicBezTo>
                    <a:pt x="451" y="300"/>
                    <a:pt x="456" y="295"/>
                    <a:pt x="462" y="295"/>
                  </a:cubicBezTo>
                  <a:close/>
                  <a:moveTo>
                    <a:pt x="433" y="295"/>
                  </a:moveTo>
                  <a:cubicBezTo>
                    <a:pt x="439" y="295"/>
                    <a:pt x="444" y="300"/>
                    <a:pt x="444" y="305"/>
                  </a:cubicBezTo>
                  <a:cubicBezTo>
                    <a:pt x="444" y="311"/>
                    <a:pt x="439" y="316"/>
                    <a:pt x="433" y="316"/>
                  </a:cubicBezTo>
                  <a:cubicBezTo>
                    <a:pt x="428" y="316"/>
                    <a:pt x="423" y="311"/>
                    <a:pt x="423" y="305"/>
                  </a:cubicBezTo>
                  <a:cubicBezTo>
                    <a:pt x="423" y="300"/>
                    <a:pt x="428" y="295"/>
                    <a:pt x="433" y="295"/>
                  </a:cubicBezTo>
                  <a:close/>
                  <a:moveTo>
                    <a:pt x="405" y="295"/>
                  </a:moveTo>
                  <a:cubicBezTo>
                    <a:pt x="411" y="295"/>
                    <a:pt x="416" y="300"/>
                    <a:pt x="416" y="305"/>
                  </a:cubicBezTo>
                  <a:cubicBezTo>
                    <a:pt x="416" y="311"/>
                    <a:pt x="411" y="316"/>
                    <a:pt x="405" y="316"/>
                  </a:cubicBezTo>
                  <a:cubicBezTo>
                    <a:pt x="400" y="316"/>
                    <a:pt x="395" y="311"/>
                    <a:pt x="395" y="305"/>
                  </a:cubicBezTo>
                  <a:cubicBezTo>
                    <a:pt x="395" y="300"/>
                    <a:pt x="400" y="295"/>
                    <a:pt x="405" y="295"/>
                  </a:cubicBezTo>
                  <a:close/>
                  <a:moveTo>
                    <a:pt x="377" y="295"/>
                  </a:moveTo>
                  <a:cubicBezTo>
                    <a:pt x="383" y="295"/>
                    <a:pt x="387" y="300"/>
                    <a:pt x="387" y="305"/>
                  </a:cubicBezTo>
                  <a:cubicBezTo>
                    <a:pt x="387" y="311"/>
                    <a:pt x="383" y="316"/>
                    <a:pt x="377" y="316"/>
                  </a:cubicBezTo>
                  <a:cubicBezTo>
                    <a:pt x="371" y="316"/>
                    <a:pt x="367" y="311"/>
                    <a:pt x="367" y="305"/>
                  </a:cubicBezTo>
                  <a:cubicBezTo>
                    <a:pt x="367" y="300"/>
                    <a:pt x="371" y="295"/>
                    <a:pt x="377" y="295"/>
                  </a:cubicBezTo>
                  <a:close/>
                  <a:moveTo>
                    <a:pt x="349" y="295"/>
                  </a:moveTo>
                  <a:cubicBezTo>
                    <a:pt x="355" y="295"/>
                    <a:pt x="359" y="300"/>
                    <a:pt x="359" y="305"/>
                  </a:cubicBezTo>
                  <a:cubicBezTo>
                    <a:pt x="359" y="311"/>
                    <a:pt x="355" y="316"/>
                    <a:pt x="349" y="316"/>
                  </a:cubicBezTo>
                  <a:cubicBezTo>
                    <a:pt x="343" y="316"/>
                    <a:pt x="339" y="311"/>
                    <a:pt x="339" y="305"/>
                  </a:cubicBezTo>
                  <a:cubicBezTo>
                    <a:pt x="339" y="300"/>
                    <a:pt x="343" y="295"/>
                    <a:pt x="349" y="295"/>
                  </a:cubicBezTo>
                  <a:close/>
                  <a:moveTo>
                    <a:pt x="321" y="295"/>
                  </a:moveTo>
                  <a:cubicBezTo>
                    <a:pt x="326" y="295"/>
                    <a:pt x="331" y="300"/>
                    <a:pt x="331" y="305"/>
                  </a:cubicBezTo>
                  <a:cubicBezTo>
                    <a:pt x="331" y="311"/>
                    <a:pt x="326" y="316"/>
                    <a:pt x="321" y="316"/>
                  </a:cubicBezTo>
                  <a:cubicBezTo>
                    <a:pt x="315" y="316"/>
                    <a:pt x="310" y="311"/>
                    <a:pt x="310" y="305"/>
                  </a:cubicBezTo>
                  <a:cubicBezTo>
                    <a:pt x="310" y="300"/>
                    <a:pt x="315" y="295"/>
                    <a:pt x="321" y="295"/>
                  </a:cubicBezTo>
                  <a:close/>
                  <a:moveTo>
                    <a:pt x="292" y="295"/>
                  </a:moveTo>
                  <a:cubicBezTo>
                    <a:pt x="298" y="295"/>
                    <a:pt x="303" y="300"/>
                    <a:pt x="303" y="305"/>
                  </a:cubicBezTo>
                  <a:cubicBezTo>
                    <a:pt x="303" y="311"/>
                    <a:pt x="298" y="316"/>
                    <a:pt x="292" y="316"/>
                  </a:cubicBezTo>
                  <a:cubicBezTo>
                    <a:pt x="287" y="316"/>
                    <a:pt x="282" y="311"/>
                    <a:pt x="282" y="305"/>
                  </a:cubicBezTo>
                  <a:cubicBezTo>
                    <a:pt x="282" y="300"/>
                    <a:pt x="287" y="295"/>
                    <a:pt x="292" y="295"/>
                  </a:cubicBezTo>
                  <a:close/>
                  <a:moveTo>
                    <a:pt x="264" y="295"/>
                  </a:moveTo>
                  <a:cubicBezTo>
                    <a:pt x="270" y="295"/>
                    <a:pt x="275" y="300"/>
                    <a:pt x="275" y="305"/>
                  </a:cubicBezTo>
                  <a:cubicBezTo>
                    <a:pt x="275" y="311"/>
                    <a:pt x="270" y="316"/>
                    <a:pt x="264" y="316"/>
                  </a:cubicBezTo>
                  <a:cubicBezTo>
                    <a:pt x="259" y="316"/>
                    <a:pt x="254" y="311"/>
                    <a:pt x="254" y="305"/>
                  </a:cubicBezTo>
                  <a:cubicBezTo>
                    <a:pt x="254" y="300"/>
                    <a:pt x="259" y="295"/>
                    <a:pt x="264" y="295"/>
                  </a:cubicBezTo>
                  <a:close/>
                  <a:moveTo>
                    <a:pt x="236" y="295"/>
                  </a:moveTo>
                  <a:cubicBezTo>
                    <a:pt x="242" y="295"/>
                    <a:pt x="246" y="300"/>
                    <a:pt x="246" y="305"/>
                  </a:cubicBezTo>
                  <a:cubicBezTo>
                    <a:pt x="246" y="311"/>
                    <a:pt x="242" y="316"/>
                    <a:pt x="236" y="316"/>
                  </a:cubicBezTo>
                  <a:cubicBezTo>
                    <a:pt x="230" y="316"/>
                    <a:pt x="226" y="311"/>
                    <a:pt x="226" y="305"/>
                  </a:cubicBezTo>
                  <a:cubicBezTo>
                    <a:pt x="226" y="300"/>
                    <a:pt x="230" y="295"/>
                    <a:pt x="236" y="295"/>
                  </a:cubicBezTo>
                  <a:close/>
                  <a:moveTo>
                    <a:pt x="208" y="295"/>
                  </a:moveTo>
                  <a:cubicBezTo>
                    <a:pt x="214" y="295"/>
                    <a:pt x="218" y="300"/>
                    <a:pt x="218" y="305"/>
                  </a:cubicBezTo>
                  <a:cubicBezTo>
                    <a:pt x="218" y="311"/>
                    <a:pt x="214" y="316"/>
                    <a:pt x="208" y="316"/>
                  </a:cubicBezTo>
                  <a:cubicBezTo>
                    <a:pt x="202" y="316"/>
                    <a:pt x="198" y="311"/>
                    <a:pt x="198" y="305"/>
                  </a:cubicBezTo>
                  <a:cubicBezTo>
                    <a:pt x="198" y="300"/>
                    <a:pt x="202" y="295"/>
                    <a:pt x="208" y="295"/>
                  </a:cubicBezTo>
                  <a:close/>
                  <a:moveTo>
                    <a:pt x="180" y="295"/>
                  </a:moveTo>
                  <a:cubicBezTo>
                    <a:pt x="185" y="295"/>
                    <a:pt x="190" y="300"/>
                    <a:pt x="190" y="305"/>
                  </a:cubicBezTo>
                  <a:cubicBezTo>
                    <a:pt x="190" y="311"/>
                    <a:pt x="185" y="316"/>
                    <a:pt x="180" y="316"/>
                  </a:cubicBezTo>
                  <a:cubicBezTo>
                    <a:pt x="174" y="316"/>
                    <a:pt x="169" y="311"/>
                    <a:pt x="169" y="305"/>
                  </a:cubicBezTo>
                  <a:cubicBezTo>
                    <a:pt x="169" y="300"/>
                    <a:pt x="174" y="295"/>
                    <a:pt x="180" y="295"/>
                  </a:cubicBezTo>
                  <a:close/>
                  <a:moveTo>
                    <a:pt x="152" y="295"/>
                  </a:moveTo>
                  <a:cubicBezTo>
                    <a:pt x="157" y="295"/>
                    <a:pt x="162" y="300"/>
                    <a:pt x="162" y="305"/>
                  </a:cubicBezTo>
                  <a:cubicBezTo>
                    <a:pt x="162" y="311"/>
                    <a:pt x="157" y="316"/>
                    <a:pt x="152" y="316"/>
                  </a:cubicBezTo>
                  <a:cubicBezTo>
                    <a:pt x="146" y="316"/>
                    <a:pt x="141" y="311"/>
                    <a:pt x="141" y="305"/>
                  </a:cubicBezTo>
                  <a:cubicBezTo>
                    <a:pt x="141" y="300"/>
                    <a:pt x="146" y="295"/>
                    <a:pt x="152" y="295"/>
                  </a:cubicBezTo>
                  <a:close/>
                  <a:moveTo>
                    <a:pt x="123" y="295"/>
                  </a:moveTo>
                  <a:cubicBezTo>
                    <a:pt x="129" y="295"/>
                    <a:pt x="134" y="300"/>
                    <a:pt x="134" y="305"/>
                  </a:cubicBezTo>
                  <a:cubicBezTo>
                    <a:pt x="134" y="311"/>
                    <a:pt x="129" y="316"/>
                    <a:pt x="123" y="316"/>
                  </a:cubicBezTo>
                  <a:cubicBezTo>
                    <a:pt x="118" y="316"/>
                    <a:pt x="113" y="311"/>
                    <a:pt x="113" y="305"/>
                  </a:cubicBezTo>
                  <a:cubicBezTo>
                    <a:pt x="113" y="300"/>
                    <a:pt x="118" y="295"/>
                    <a:pt x="123" y="295"/>
                  </a:cubicBezTo>
                  <a:close/>
                  <a:moveTo>
                    <a:pt x="95" y="295"/>
                  </a:moveTo>
                  <a:cubicBezTo>
                    <a:pt x="101" y="295"/>
                    <a:pt x="105" y="300"/>
                    <a:pt x="105" y="305"/>
                  </a:cubicBezTo>
                  <a:cubicBezTo>
                    <a:pt x="105" y="311"/>
                    <a:pt x="101" y="316"/>
                    <a:pt x="95" y="316"/>
                  </a:cubicBezTo>
                  <a:cubicBezTo>
                    <a:pt x="89" y="316"/>
                    <a:pt x="85" y="311"/>
                    <a:pt x="85" y="305"/>
                  </a:cubicBezTo>
                  <a:cubicBezTo>
                    <a:pt x="85" y="300"/>
                    <a:pt x="89" y="295"/>
                    <a:pt x="95" y="295"/>
                  </a:cubicBezTo>
                  <a:close/>
                  <a:moveTo>
                    <a:pt x="67" y="295"/>
                  </a:moveTo>
                  <a:cubicBezTo>
                    <a:pt x="73" y="295"/>
                    <a:pt x="77" y="300"/>
                    <a:pt x="77" y="305"/>
                  </a:cubicBezTo>
                  <a:cubicBezTo>
                    <a:pt x="77" y="311"/>
                    <a:pt x="73" y="316"/>
                    <a:pt x="67" y="316"/>
                  </a:cubicBezTo>
                  <a:cubicBezTo>
                    <a:pt x="61" y="316"/>
                    <a:pt x="57" y="311"/>
                    <a:pt x="57" y="305"/>
                  </a:cubicBezTo>
                  <a:cubicBezTo>
                    <a:pt x="57" y="300"/>
                    <a:pt x="61" y="295"/>
                    <a:pt x="67" y="295"/>
                  </a:cubicBezTo>
                  <a:close/>
                  <a:moveTo>
                    <a:pt x="39" y="295"/>
                  </a:moveTo>
                  <a:cubicBezTo>
                    <a:pt x="44" y="295"/>
                    <a:pt x="49" y="300"/>
                    <a:pt x="49" y="305"/>
                  </a:cubicBezTo>
                  <a:cubicBezTo>
                    <a:pt x="49" y="311"/>
                    <a:pt x="44" y="316"/>
                    <a:pt x="39" y="316"/>
                  </a:cubicBezTo>
                  <a:cubicBezTo>
                    <a:pt x="33" y="316"/>
                    <a:pt x="28" y="311"/>
                    <a:pt x="28" y="305"/>
                  </a:cubicBezTo>
                  <a:cubicBezTo>
                    <a:pt x="28" y="300"/>
                    <a:pt x="33" y="295"/>
                    <a:pt x="39" y="295"/>
                  </a:cubicBezTo>
                  <a:close/>
                  <a:moveTo>
                    <a:pt x="744" y="268"/>
                  </a:moveTo>
                  <a:cubicBezTo>
                    <a:pt x="749" y="268"/>
                    <a:pt x="754" y="273"/>
                    <a:pt x="754" y="279"/>
                  </a:cubicBezTo>
                  <a:cubicBezTo>
                    <a:pt x="754" y="284"/>
                    <a:pt x="749" y="289"/>
                    <a:pt x="744" y="289"/>
                  </a:cubicBezTo>
                  <a:cubicBezTo>
                    <a:pt x="738" y="289"/>
                    <a:pt x="733" y="284"/>
                    <a:pt x="733" y="279"/>
                  </a:cubicBezTo>
                  <a:cubicBezTo>
                    <a:pt x="733" y="273"/>
                    <a:pt x="738" y="268"/>
                    <a:pt x="744" y="268"/>
                  </a:cubicBezTo>
                  <a:close/>
                  <a:moveTo>
                    <a:pt x="715" y="268"/>
                  </a:moveTo>
                  <a:cubicBezTo>
                    <a:pt x="721" y="268"/>
                    <a:pt x="726" y="273"/>
                    <a:pt x="726" y="279"/>
                  </a:cubicBezTo>
                  <a:cubicBezTo>
                    <a:pt x="726" y="284"/>
                    <a:pt x="721" y="289"/>
                    <a:pt x="715" y="289"/>
                  </a:cubicBezTo>
                  <a:cubicBezTo>
                    <a:pt x="710" y="289"/>
                    <a:pt x="705" y="284"/>
                    <a:pt x="705" y="279"/>
                  </a:cubicBezTo>
                  <a:cubicBezTo>
                    <a:pt x="705" y="273"/>
                    <a:pt x="710" y="268"/>
                    <a:pt x="715" y="268"/>
                  </a:cubicBezTo>
                  <a:close/>
                  <a:moveTo>
                    <a:pt x="687" y="268"/>
                  </a:moveTo>
                  <a:cubicBezTo>
                    <a:pt x="693" y="268"/>
                    <a:pt x="697" y="273"/>
                    <a:pt x="697" y="279"/>
                  </a:cubicBezTo>
                  <a:cubicBezTo>
                    <a:pt x="697" y="284"/>
                    <a:pt x="693" y="289"/>
                    <a:pt x="687" y="289"/>
                  </a:cubicBezTo>
                  <a:cubicBezTo>
                    <a:pt x="681" y="289"/>
                    <a:pt x="677" y="284"/>
                    <a:pt x="677" y="279"/>
                  </a:cubicBezTo>
                  <a:cubicBezTo>
                    <a:pt x="677" y="273"/>
                    <a:pt x="681" y="268"/>
                    <a:pt x="687" y="268"/>
                  </a:cubicBezTo>
                  <a:close/>
                  <a:moveTo>
                    <a:pt x="631" y="268"/>
                  </a:moveTo>
                  <a:cubicBezTo>
                    <a:pt x="636" y="268"/>
                    <a:pt x="641" y="273"/>
                    <a:pt x="641" y="279"/>
                  </a:cubicBezTo>
                  <a:cubicBezTo>
                    <a:pt x="641" y="284"/>
                    <a:pt x="636" y="289"/>
                    <a:pt x="631" y="289"/>
                  </a:cubicBezTo>
                  <a:cubicBezTo>
                    <a:pt x="625" y="289"/>
                    <a:pt x="620" y="284"/>
                    <a:pt x="620" y="279"/>
                  </a:cubicBezTo>
                  <a:cubicBezTo>
                    <a:pt x="620" y="273"/>
                    <a:pt x="625" y="268"/>
                    <a:pt x="631" y="268"/>
                  </a:cubicBezTo>
                  <a:close/>
                  <a:moveTo>
                    <a:pt x="603" y="268"/>
                  </a:moveTo>
                  <a:cubicBezTo>
                    <a:pt x="608" y="268"/>
                    <a:pt x="613" y="273"/>
                    <a:pt x="613" y="279"/>
                  </a:cubicBezTo>
                  <a:cubicBezTo>
                    <a:pt x="613" y="284"/>
                    <a:pt x="608" y="289"/>
                    <a:pt x="603" y="289"/>
                  </a:cubicBezTo>
                  <a:cubicBezTo>
                    <a:pt x="597" y="289"/>
                    <a:pt x="592" y="284"/>
                    <a:pt x="592" y="279"/>
                  </a:cubicBezTo>
                  <a:cubicBezTo>
                    <a:pt x="592" y="273"/>
                    <a:pt x="597" y="268"/>
                    <a:pt x="603" y="268"/>
                  </a:cubicBezTo>
                  <a:close/>
                  <a:moveTo>
                    <a:pt x="490" y="268"/>
                  </a:moveTo>
                  <a:cubicBezTo>
                    <a:pt x="496" y="268"/>
                    <a:pt x="500" y="273"/>
                    <a:pt x="500" y="279"/>
                  </a:cubicBezTo>
                  <a:cubicBezTo>
                    <a:pt x="500" y="284"/>
                    <a:pt x="496" y="289"/>
                    <a:pt x="490" y="289"/>
                  </a:cubicBezTo>
                  <a:cubicBezTo>
                    <a:pt x="484" y="289"/>
                    <a:pt x="479" y="284"/>
                    <a:pt x="479" y="279"/>
                  </a:cubicBezTo>
                  <a:cubicBezTo>
                    <a:pt x="479" y="273"/>
                    <a:pt x="484" y="268"/>
                    <a:pt x="490" y="268"/>
                  </a:cubicBezTo>
                  <a:close/>
                  <a:moveTo>
                    <a:pt x="462" y="268"/>
                  </a:moveTo>
                  <a:cubicBezTo>
                    <a:pt x="467" y="268"/>
                    <a:pt x="472" y="273"/>
                    <a:pt x="472" y="279"/>
                  </a:cubicBezTo>
                  <a:cubicBezTo>
                    <a:pt x="472" y="284"/>
                    <a:pt x="467" y="289"/>
                    <a:pt x="462" y="289"/>
                  </a:cubicBezTo>
                  <a:cubicBezTo>
                    <a:pt x="456" y="289"/>
                    <a:pt x="451" y="284"/>
                    <a:pt x="451" y="279"/>
                  </a:cubicBezTo>
                  <a:cubicBezTo>
                    <a:pt x="451" y="273"/>
                    <a:pt x="456" y="268"/>
                    <a:pt x="462" y="268"/>
                  </a:cubicBezTo>
                  <a:close/>
                  <a:moveTo>
                    <a:pt x="433" y="268"/>
                  </a:moveTo>
                  <a:cubicBezTo>
                    <a:pt x="439" y="268"/>
                    <a:pt x="444" y="273"/>
                    <a:pt x="444" y="279"/>
                  </a:cubicBezTo>
                  <a:cubicBezTo>
                    <a:pt x="444" y="284"/>
                    <a:pt x="439" y="289"/>
                    <a:pt x="433" y="289"/>
                  </a:cubicBezTo>
                  <a:cubicBezTo>
                    <a:pt x="428" y="289"/>
                    <a:pt x="423" y="284"/>
                    <a:pt x="423" y="279"/>
                  </a:cubicBezTo>
                  <a:cubicBezTo>
                    <a:pt x="423" y="273"/>
                    <a:pt x="428" y="268"/>
                    <a:pt x="433" y="268"/>
                  </a:cubicBezTo>
                  <a:close/>
                  <a:moveTo>
                    <a:pt x="405" y="268"/>
                  </a:moveTo>
                  <a:cubicBezTo>
                    <a:pt x="411" y="268"/>
                    <a:pt x="416" y="273"/>
                    <a:pt x="416" y="279"/>
                  </a:cubicBezTo>
                  <a:cubicBezTo>
                    <a:pt x="416" y="284"/>
                    <a:pt x="411" y="289"/>
                    <a:pt x="405" y="289"/>
                  </a:cubicBezTo>
                  <a:cubicBezTo>
                    <a:pt x="400" y="289"/>
                    <a:pt x="395" y="284"/>
                    <a:pt x="395" y="279"/>
                  </a:cubicBezTo>
                  <a:cubicBezTo>
                    <a:pt x="395" y="273"/>
                    <a:pt x="400" y="268"/>
                    <a:pt x="405" y="268"/>
                  </a:cubicBezTo>
                  <a:close/>
                  <a:moveTo>
                    <a:pt x="377" y="268"/>
                  </a:moveTo>
                  <a:cubicBezTo>
                    <a:pt x="383" y="268"/>
                    <a:pt x="387" y="273"/>
                    <a:pt x="387" y="279"/>
                  </a:cubicBezTo>
                  <a:cubicBezTo>
                    <a:pt x="387" y="284"/>
                    <a:pt x="383" y="289"/>
                    <a:pt x="377" y="289"/>
                  </a:cubicBezTo>
                  <a:cubicBezTo>
                    <a:pt x="371" y="289"/>
                    <a:pt x="367" y="284"/>
                    <a:pt x="367" y="279"/>
                  </a:cubicBezTo>
                  <a:cubicBezTo>
                    <a:pt x="367" y="273"/>
                    <a:pt x="371" y="268"/>
                    <a:pt x="377" y="268"/>
                  </a:cubicBezTo>
                  <a:close/>
                  <a:moveTo>
                    <a:pt x="349" y="268"/>
                  </a:moveTo>
                  <a:cubicBezTo>
                    <a:pt x="355" y="268"/>
                    <a:pt x="359" y="273"/>
                    <a:pt x="359" y="279"/>
                  </a:cubicBezTo>
                  <a:cubicBezTo>
                    <a:pt x="359" y="284"/>
                    <a:pt x="355" y="289"/>
                    <a:pt x="349" y="289"/>
                  </a:cubicBezTo>
                  <a:cubicBezTo>
                    <a:pt x="343" y="289"/>
                    <a:pt x="339" y="284"/>
                    <a:pt x="339" y="279"/>
                  </a:cubicBezTo>
                  <a:cubicBezTo>
                    <a:pt x="339" y="273"/>
                    <a:pt x="343" y="268"/>
                    <a:pt x="349" y="268"/>
                  </a:cubicBezTo>
                  <a:close/>
                  <a:moveTo>
                    <a:pt x="321" y="268"/>
                  </a:moveTo>
                  <a:cubicBezTo>
                    <a:pt x="326" y="268"/>
                    <a:pt x="331" y="273"/>
                    <a:pt x="331" y="279"/>
                  </a:cubicBezTo>
                  <a:cubicBezTo>
                    <a:pt x="331" y="284"/>
                    <a:pt x="326" y="289"/>
                    <a:pt x="321" y="289"/>
                  </a:cubicBezTo>
                  <a:cubicBezTo>
                    <a:pt x="315" y="289"/>
                    <a:pt x="310" y="284"/>
                    <a:pt x="310" y="279"/>
                  </a:cubicBezTo>
                  <a:cubicBezTo>
                    <a:pt x="310" y="273"/>
                    <a:pt x="315" y="268"/>
                    <a:pt x="321" y="268"/>
                  </a:cubicBezTo>
                  <a:close/>
                  <a:moveTo>
                    <a:pt x="292" y="268"/>
                  </a:moveTo>
                  <a:cubicBezTo>
                    <a:pt x="298" y="268"/>
                    <a:pt x="303" y="273"/>
                    <a:pt x="303" y="279"/>
                  </a:cubicBezTo>
                  <a:cubicBezTo>
                    <a:pt x="303" y="284"/>
                    <a:pt x="298" y="289"/>
                    <a:pt x="292" y="289"/>
                  </a:cubicBezTo>
                  <a:cubicBezTo>
                    <a:pt x="287" y="289"/>
                    <a:pt x="282" y="284"/>
                    <a:pt x="282" y="279"/>
                  </a:cubicBezTo>
                  <a:cubicBezTo>
                    <a:pt x="282" y="273"/>
                    <a:pt x="287" y="268"/>
                    <a:pt x="292" y="268"/>
                  </a:cubicBezTo>
                  <a:close/>
                  <a:moveTo>
                    <a:pt x="264" y="268"/>
                  </a:moveTo>
                  <a:cubicBezTo>
                    <a:pt x="270" y="268"/>
                    <a:pt x="275" y="273"/>
                    <a:pt x="275" y="279"/>
                  </a:cubicBezTo>
                  <a:cubicBezTo>
                    <a:pt x="275" y="284"/>
                    <a:pt x="270" y="289"/>
                    <a:pt x="264" y="289"/>
                  </a:cubicBezTo>
                  <a:cubicBezTo>
                    <a:pt x="259" y="289"/>
                    <a:pt x="254" y="284"/>
                    <a:pt x="254" y="279"/>
                  </a:cubicBezTo>
                  <a:cubicBezTo>
                    <a:pt x="254" y="273"/>
                    <a:pt x="259" y="268"/>
                    <a:pt x="264" y="268"/>
                  </a:cubicBezTo>
                  <a:close/>
                  <a:moveTo>
                    <a:pt x="236" y="268"/>
                  </a:moveTo>
                  <a:cubicBezTo>
                    <a:pt x="242" y="268"/>
                    <a:pt x="246" y="273"/>
                    <a:pt x="246" y="279"/>
                  </a:cubicBezTo>
                  <a:cubicBezTo>
                    <a:pt x="246" y="284"/>
                    <a:pt x="242" y="289"/>
                    <a:pt x="236" y="289"/>
                  </a:cubicBezTo>
                  <a:cubicBezTo>
                    <a:pt x="230" y="289"/>
                    <a:pt x="226" y="284"/>
                    <a:pt x="226" y="279"/>
                  </a:cubicBezTo>
                  <a:cubicBezTo>
                    <a:pt x="226" y="273"/>
                    <a:pt x="230" y="268"/>
                    <a:pt x="236" y="268"/>
                  </a:cubicBezTo>
                  <a:close/>
                  <a:moveTo>
                    <a:pt x="208" y="268"/>
                  </a:moveTo>
                  <a:cubicBezTo>
                    <a:pt x="214" y="268"/>
                    <a:pt x="218" y="273"/>
                    <a:pt x="218" y="279"/>
                  </a:cubicBezTo>
                  <a:cubicBezTo>
                    <a:pt x="218" y="284"/>
                    <a:pt x="214" y="289"/>
                    <a:pt x="208" y="289"/>
                  </a:cubicBezTo>
                  <a:cubicBezTo>
                    <a:pt x="202" y="289"/>
                    <a:pt x="198" y="284"/>
                    <a:pt x="198" y="279"/>
                  </a:cubicBezTo>
                  <a:cubicBezTo>
                    <a:pt x="198" y="273"/>
                    <a:pt x="202" y="268"/>
                    <a:pt x="208" y="268"/>
                  </a:cubicBezTo>
                  <a:close/>
                  <a:moveTo>
                    <a:pt x="180" y="268"/>
                  </a:moveTo>
                  <a:cubicBezTo>
                    <a:pt x="185" y="268"/>
                    <a:pt x="190" y="273"/>
                    <a:pt x="190" y="279"/>
                  </a:cubicBezTo>
                  <a:cubicBezTo>
                    <a:pt x="190" y="284"/>
                    <a:pt x="185" y="289"/>
                    <a:pt x="180" y="289"/>
                  </a:cubicBezTo>
                  <a:cubicBezTo>
                    <a:pt x="174" y="289"/>
                    <a:pt x="169" y="284"/>
                    <a:pt x="169" y="279"/>
                  </a:cubicBezTo>
                  <a:cubicBezTo>
                    <a:pt x="169" y="273"/>
                    <a:pt x="174" y="268"/>
                    <a:pt x="180" y="268"/>
                  </a:cubicBezTo>
                  <a:close/>
                  <a:moveTo>
                    <a:pt x="152" y="268"/>
                  </a:moveTo>
                  <a:cubicBezTo>
                    <a:pt x="157" y="268"/>
                    <a:pt x="162" y="273"/>
                    <a:pt x="162" y="279"/>
                  </a:cubicBezTo>
                  <a:cubicBezTo>
                    <a:pt x="162" y="284"/>
                    <a:pt x="157" y="289"/>
                    <a:pt x="152" y="289"/>
                  </a:cubicBezTo>
                  <a:cubicBezTo>
                    <a:pt x="146" y="289"/>
                    <a:pt x="141" y="284"/>
                    <a:pt x="141" y="279"/>
                  </a:cubicBezTo>
                  <a:cubicBezTo>
                    <a:pt x="141" y="273"/>
                    <a:pt x="146" y="268"/>
                    <a:pt x="152" y="268"/>
                  </a:cubicBezTo>
                  <a:close/>
                  <a:moveTo>
                    <a:pt x="123" y="268"/>
                  </a:moveTo>
                  <a:cubicBezTo>
                    <a:pt x="129" y="268"/>
                    <a:pt x="134" y="273"/>
                    <a:pt x="134" y="279"/>
                  </a:cubicBezTo>
                  <a:cubicBezTo>
                    <a:pt x="134" y="284"/>
                    <a:pt x="129" y="289"/>
                    <a:pt x="123" y="289"/>
                  </a:cubicBezTo>
                  <a:cubicBezTo>
                    <a:pt x="118" y="289"/>
                    <a:pt x="113" y="284"/>
                    <a:pt x="113" y="279"/>
                  </a:cubicBezTo>
                  <a:cubicBezTo>
                    <a:pt x="113" y="273"/>
                    <a:pt x="118" y="268"/>
                    <a:pt x="123" y="268"/>
                  </a:cubicBezTo>
                  <a:close/>
                  <a:moveTo>
                    <a:pt x="95" y="268"/>
                  </a:moveTo>
                  <a:cubicBezTo>
                    <a:pt x="101" y="268"/>
                    <a:pt x="105" y="273"/>
                    <a:pt x="105" y="279"/>
                  </a:cubicBezTo>
                  <a:cubicBezTo>
                    <a:pt x="105" y="284"/>
                    <a:pt x="101" y="289"/>
                    <a:pt x="95" y="289"/>
                  </a:cubicBezTo>
                  <a:cubicBezTo>
                    <a:pt x="89" y="289"/>
                    <a:pt x="85" y="284"/>
                    <a:pt x="85" y="279"/>
                  </a:cubicBezTo>
                  <a:cubicBezTo>
                    <a:pt x="85" y="273"/>
                    <a:pt x="89" y="268"/>
                    <a:pt x="95" y="268"/>
                  </a:cubicBezTo>
                  <a:close/>
                  <a:moveTo>
                    <a:pt x="67" y="268"/>
                  </a:moveTo>
                  <a:cubicBezTo>
                    <a:pt x="73" y="268"/>
                    <a:pt x="77" y="273"/>
                    <a:pt x="77" y="279"/>
                  </a:cubicBezTo>
                  <a:cubicBezTo>
                    <a:pt x="77" y="284"/>
                    <a:pt x="73" y="289"/>
                    <a:pt x="67" y="289"/>
                  </a:cubicBezTo>
                  <a:cubicBezTo>
                    <a:pt x="61" y="289"/>
                    <a:pt x="57" y="284"/>
                    <a:pt x="57" y="279"/>
                  </a:cubicBezTo>
                  <a:cubicBezTo>
                    <a:pt x="57" y="273"/>
                    <a:pt x="61" y="268"/>
                    <a:pt x="67" y="268"/>
                  </a:cubicBezTo>
                  <a:close/>
                  <a:moveTo>
                    <a:pt x="39" y="268"/>
                  </a:moveTo>
                  <a:cubicBezTo>
                    <a:pt x="44" y="268"/>
                    <a:pt x="49" y="273"/>
                    <a:pt x="49" y="279"/>
                  </a:cubicBezTo>
                  <a:cubicBezTo>
                    <a:pt x="49" y="284"/>
                    <a:pt x="44" y="289"/>
                    <a:pt x="39" y="289"/>
                  </a:cubicBezTo>
                  <a:cubicBezTo>
                    <a:pt x="33" y="289"/>
                    <a:pt x="28" y="284"/>
                    <a:pt x="28" y="279"/>
                  </a:cubicBezTo>
                  <a:cubicBezTo>
                    <a:pt x="28" y="273"/>
                    <a:pt x="33" y="268"/>
                    <a:pt x="39" y="268"/>
                  </a:cubicBezTo>
                  <a:close/>
                  <a:moveTo>
                    <a:pt x="11" y="268"/>
                  </a:moveTo>
                  <a:cubicBezTo>
                    <a:pt x="16" y="268"/>
                    <a:pt x="21" y="273"/>
                    <a:pt x="21" y="279"/>
                  </a:cubicBezTo>
                  <a:cubicBezTo>
                    <a:pt x="21" y="284"/>
                    <a:pt x="16" y="289"/>
                    <a:pt x="11" y="289"/>
                  </a:cubicBezTo>
                  <a:cubicBezTo>
                    <a:pt x="5" y="289"/>
                    <a:pt x="0" y="284"/>
                    <a:pt x="0" y="279"/>
                  </a:cubicBezTo>
                  <a:cubicBezTo>
                    <a:pt x="0" y="273"/>
                    <a:pt x="5" y="268"/>
                    <a:pt x="11" y="268"/>
                  </a:cubicBezTo>
                  <a:close/>
                  <a:moveTo>
                    <a:pt x="800" y="241"/>
                  </a:moveTo>
                  <a:cubicBezTo>
                    <a:pt x="806" y="241"/>
                    <a:pt x="810" y="246"/>
                    <a:pt x="810" y="252"/>
                  </a:cubicBezTo>
                  <a:cubicBezTo>
                    <a:pt x="810" y="258"/>
                    <a:pt x="806" y="262"/>
                    <a:pt x="800" y="262"/>
                  </a:cubicBezTo>
                  <a:cubicBezTo>
                    <a:pt x="794" y="262"/>
                    <a:pt x="790" y="258"/>
                    <a:pt x="790" y="252"/>
                  </a:cubicBezTo>
                  <a:cubicBezTo>
                    <a:pt x="790" y="246"/>
                    <a:pt x="794" y="241"/>
                    <a:pt x="800" y="241"/>
                  </a:cubicBezTo>
                  <a:close/>
                  <a:moveTo>
                    <a:pt x="772" y="241"/>
                  </a:moveTo>
                  <a:cubicBezTo>
                    <a:pt x="777" y="241"/>
                    <a:pt x="782" y="246"/>
                    <a:pt x="782" y="252"/>
                  </a:cubicBezTo>
                  <a:cubicBezTo>
                    <a:pt x="782" y="258"/>
                    <a:pt x="777" y="262"/>
                    <a:pt x="772" y="262"/>
                  </a:cubicBezTo>
                  <a:cubicBezTo>
                    <a:pt x="766" y="262"/>
                    <a:pt x="761" y="258"/>
                    <a:pt x="761" y="252"/>
                  </a:cubicBezTo>
                  <a:cubicBezTo>
                    <a:pt x="761" y="246"/>
                    <a:pt x="766" y="241"/>
                    <a:pt x="772" y="241"/>
                  </a:cubicBezTo>
                  <a:close/>
                  <a:moveTo>
                    <a:pt x="744" y="241"/>
                  </a:moveTo>
                  <a:cubicBezTo>
                    <a:pt x="749" y="241"/>
                    <a:pt x="754" y="246"/>
                    <a:pt x="754" y="252"/>
                  </a:cubicBezTo>
                  <a:cubicBezTo>
                    <a:pt x="754" y="258"/>
                    <a:pt x="749" y="262"/>
                    <a:pt x="744" y="262"/>
                  </a:cubicBezTo>
                  <a:cubicBezTo>
                    <a:pt x="738" y="262"/>
                    <a:pt x="733" y="258"/>
                    <a:pt x="733" y="252"/>
                  </a:cubicBezTo>
                  <a:cubicBezTo>
                    <a:pt x="733" y="246"/>
                    <a:pt x="738" y="241"/>
                    <a:pt x="744" y="241"/>
                  </a:cubicBezTo>
                  <a:close/>
                  <a:moveTo>
                    <a:pt x="715" y="241"/>
                  </a:moveTo>
                  <a:cubicBezTo>
                    <a:pt x="721" y="241"/>
                    <a:pt x="726" y="246"/>
                    <a:pt x="726" y="252"/>
                  </a:cubicBezTo>
                  <a:cubicBezTo>
                    <a:pt x="726" y="258"/>
                    <a:pt x="721" y="262"/>
                    <a:pt x="715" y="262"/>
                  </a:cubicBezTo>
                  <a:cubicBezTo>
                    <a:pt x="710" y="262"/>
                    <a:pt x="705" y="258"/>
                    <a:pt x="705" y="252"/>
                  </a:cubicBezTo>
                  <a:cubicBezTo>
                    <a:pt x="705" y="246"/>
                    <a:pt x="710" y="241"/>
                    <a:pt x="715" y="241"/>
                  </a:cubicBezTo>
                  <a:close/>
                  <a:moveTo>
                    <a:pt x="687" y="241"/>
                  </a:moveTo>
                  <a:cubicBezTo>
                    <a:pt x="693" y="241"/>
                    <a:pt x="697" y="246"/>
                    <a:pt x="697" y="252"/>
                  </a:cubicBezTo>
                  <a:cubicBezTo>
                    <a:pt x="697" y="258"/>
                    <a:pt x="693" y="262"/>
                    <a:pt x="687" y="262"/>
                  </a:cubicBezTo>
                  <a:cubicBezTo>
                    <a:pt x="681" y="262"/>
                    <a:pt x="677" y="258"/>
                    <a:pt x="677" y="252"/>
                  </a:cubicBezTo>
                  <a:cubicBezTo>
                    <a:pt x="677" y="246"/>
                    <a:pt x="681" y="241"/>
                    <a:pt x="687" y="241"/>
                  </a:cubicBezTo>
                  <a:close/>
                  <a:moveTo>
                    <a:pt x="631" y="241"/>
                  </a:moveTo>
                  <a:cubicBezTo>
                    <a:pt x="636" y="241"/>
                    <a:pt x="641" y="246"/>
                    <a:pt x="641" y="252"/>
                  </a:cubicBezTo>
                  <a:cubicBezTo>
                    <a:pt x="641" y="258"/>
                    <a:pt x="636" y="262"/>
                    <a:pt x="631" y="262"/>
                  </a:cubicBezTo>
                  <a:cubicBezTo>
                    <a:pt x="625" y="262"/>
                    <a:pt x="620" y="258"/>
                    <a:pt x="620" y="252"/>
                  </a:cubicBezTo>
                  <a:cubicBezTo>
                    <a:pt x="620" y="246"/>
                    <a:pt x="625" y="241"/>
                    <a:pt x="631" y="241"/>
                  </a:cubicBezTo>
                  <a:close/>
                  <a:moveTo>
                    <a:pt x="603" y="241"/>
                  </a:moveTo>
                  <a:cubicBezTo>
                    <a:pt x="608" y="241"/>
                    <a:pt x="613" y="246"/>
                    <a:pt x="613" y="252"/>
                  </a:cubicBezTo>
                  <a:cubicBezTo>
                    <a:pt x="613" y="258"/>
                    <a:pt x="608" y="262"/>
                    <a:pt x="603" y="262"/>
                  </a:cubicBezTo>
                  <a:cubicBezTo>
                    <a:pt x="597" y="262"/>
                    <a:pt x="592" y="258"/>
                    <a:pt x="592" y="252"/>
                  </a:cubicBezTo>
                  <a:cubicBezTo>
                    <a:pt x="592" y="246"/>
                    <a:pt x="597" y="241"/>
                    <a:pt x="603" y="241"/>
                  </a:cubicBezTo>
                  <a:close/>
                  <a:moveTo>
                    <a:pt x="518" y="241"/>
                  </a:moveTo>
                  <a:cubicBezTo>
                    <a:pt x="524" y="241"/>
                    <a:pt x="528" y="246"/>
                    <a:pt x="528" y="252"/>
                  </a:cubicBezTo>
                  <a:cubicBezTo>
                    <a:pt x="528" y="258"/>
                    <a:pt x="524" y="262"/>
                    <a:pt x="518" y="262"/>
                  </a:cubicBezTo>
                  <a:cubicBezTo>
                    <a:pt x="512" y="262"/>
                    <a:pt x="508" y="258"/>
                    <a:pt x="508" y="252"/>
                  </a:cubicBezTo>
                  <a:cubicBezTo>
                    <a:pt x="508" y="246"/>
                    <a:pt x="512" y="241"/>
                    <a:pt x="518" y="241"/>
                  </a:cubicBezTo>
                  <a:close/>
                  <a:moveTo>
                    <a:pt x="490" y="241"/>
                  </a:moveTo>
                  <a:cubicBezTo>
                    <a:pt x="496" y="241"/>
                    <a:pt x="500" y="246"/>
                    <a:pt x="500" y="252"/>
                  </a:cubicBezTo>
                  <a:cubicBezTo>
                    <a:pt x="500" y="258"/>
                    <a:pt x="496" y="262"/>
                    <a:pt x="490" y="262"/>
                  </a:cubicBezTo>
                  <a:cubicBezTo>
                    <a:pt x="484" y="262"/>
                    <a:pt x="479" y="258"/>
                    <a:pt x="479" y="252"/>
                  </a:cubicBezTo>
                  <a:cubicBezTo>
                    <a:pt x="479" y="246"/>
                    <a:pt x="484" y="241"/>
                    <a:pt x="490" y="241"/>
                  </a:cubicBezTo>
                  <a:close/>
                  <a:moveTo>
                    <a:pt x="462" y="241"/>
                  </a:moveTo>
                  <a:cubicBezTo>
                    <a:pt x="467" y="241"/>
                    <a:pt x="472" y="246"/>
                    <a:pt x="472" y="252"/>
                  </a:cubicBezTo>
                  <a:cubicBezTo>
                    <a:pt x="472" y="258"/>
                    <a:pt x="467" y="262"/>
                    <a:pt x="462" y="262"/>
                  </a:cubicBezTo>
                  <a:cubicBezTo>
                    <a:pt x="456" y="262"/>
                    <a:pt x="451" y="258"/>
                    <a:pt x="451" y="252"/>
                  </a:cubicBezTo>
                  <a:cubicBezTo>
                    <a:pt x="451" y="246"/>
                    <a:pt x="456" y="241"/>
                    <a:pt x="462" y="241"/>
                  </a:cubicBezTo>
                  <a:close/>
                  <a:moveTo>
                    <a:pt x="433" y="241"/>
                  </a:moveTo>
                  <a:cubicBezTo>
                    <a:pt x="439" y="241"/>
                    <a:pt x="444" y="246"/>
                    <a:pt x="444" y="252"/>
                  </a:cubicBezTo>
                  <a:cubicBezTo>
                    <a:pt x="444" y="258"/>
                    <a:pt x="439" y="262"/>
                    <a:pt x="433" y="262"/>
                  </a:cubicBezTo>
                  <a:cubicBezTo>
                    <a:pt x="428" y="262"/>
                    <a:pt x="423" y="258"/>
                    <a:pt x="423" y="252"/>
                  </a:cubicBezTo>
                  <a:cubicBezTo>
                    <a:pt x="423" y="246"/>
                    <a:pt x="428" y="241"/>
                    <a:pt x="433" y="241"/>
                  </a:cubicBezTo>
                  <a:close/>
                  <a:moveTo>
                    <a:pt x="405" y="241"/>
                  </a:moveTo>
                  <a:cubicBezTo>
                    <a:pt x="411" y="241"/>
                    <a:pt x="416" y="246"/>
                    <a:pt x="416" y="252"/>
                  </a:cubicBezTo>
                  <a:cubicBezTo>
                    <a:pt x="416" y="258"/>
                    <a:pt x="411" y="262"/>
                    <a:pt x="405" y="262"/>
                  </a:cubicBezTo>
                  <a:cubicBezTo>
                    <a:pt x="400" y="262"/>
                    <a:pt x="395" y="258"/>
                    <a:pt x="395" y="252"/>
                  </a:cubicBezTo>
                  <a:cubicBezTo>
                    <a:pt x="395" y="246"/>
                    <a:pt x="400" y="241"/>
                    <a:pt x="405" y="241"/>
                  </a:cubicBezTo>
                  <a:close/>
                  <a:moveTo>
                    <a:pt x="377" y="241"/>
                  </a:moveTo>
                  <a:cubicBezTo>
                    <a:pt x="383" y="241"/>
                    <a:pt x="387" y="246"/>
                    <a:pt x="387" y="252"/>
                  </a:cubicBezTo>
                  <a:cubicBezTo>
                    <a:pt x="387" y="258"/>
                    <a:pt x="383" y="262"/>
                    <a:pt x="377" y="262"/>
                  </a:cubicBezTo>
                  <a:cubicBezTo>
                    <a:pt x="371" y="262"/>
                    <a:pt x="367" y="258"/>
                    <a:pt x="367" y="252"/>
                  </a:cubicBezTo>
                  <a:cubicBezTo>
                    <a:pt x="367" y="246"/>
                    <a:pt x="371" y="241"/>
                    <a:pt x="377" y="241"/>
                  </a:cubicBezTo>
                  <a:close/>
                  <a:moveTo>
                    <a:pt x="349" y="241"/>
                  </a:moveTo>
                  <a:cubicBezTo>
                    <a:pt x="355" y="241"/>
                    <a:pt x="359" y="246"/>
                    <a:pt x="359" y="252"/>
                  </a:cubicBezTo>
                  <a:cubicBezTo>
                    <a:pt x="359" y="258"/>
                    <a:pt x="355" y="262"/>
                    <a:pt x="349" y="262"/>
                  </a:cubicBezTo>
                  <a:cubicBezTo>
                    <a:pt x="343" y="262"/>
                    <a:pt x="339" y="258"/>
                    <a:pt x="339" y="252"/>
                  </a:cubicBezTo>
                  <a:cubicBezTo>
                    <a:pt x="339" y="246"/>
                    <a:pt x="343" y="241"/>
                    <a:pt x="349" y="241"/>
                  </a:cubicBezTo>
                  <a:close/>
                  <a:moveTo>
                    <a:pt x="321" y="241"/>
                  </a:moveTo>
                  <a:cubicBezTo>
                    <a:pt x="326" y="241"/>
                    <a:pt x="331" y="246"/>
                    <a:pt x="331" y="252"/>
                  </a:cubicBezTo>
                  <a:cubicBezTo>
                    <a:pt x="331" y="258"/>
                    <a:pt x="326" y="262"/>
                    <a:pt x="321" y="262"/>
                  </a:cubicBezTo>
                  <a:cubicBezTo>
                    <a:pt x="315" y="262"/>
                    <a:pt x="310" y="258"/>
                    <a:pt x="310" y="252"/>
                  </a:cubicBezTo>
                  <a:cubicBezTo>
                    <a:pt x="310" y="246"/>
                    <a:pt x="315" y="241"/>
                    <a:pt x="321" y="241"/>
                  </a:cubicBezTo>
                  <a:close/>
                  <a:moveTo>
                    <a:pt x="292" y="241"/>
                  </a:moveTo>
                  <a:cubicBezTo>
                    <a:pt x="298" y="241"/>
                    <a:pt x="303" y="246"/>
                    <a:pt x="303" y="252"/>
                  </a:cubicBezTo>
                  <a:cubicBezTo>
                    <a:pt x="303" y="258"/>
                    <a:pt x="298" y="262"/>
                    <a:pt x="292" y="262"/>
                  </a:cubicBezTo>
                  <a:cubicBezTo>
                    <a:pt x="287" y="262"/>
                    <a:pt x="282" y="258"/>
                    <a:pt x="282" y="252"/>
                  </a:cubicBezTo>
                  <a:cubicBezTo>
                    <a:pt x="282" y="246"/>
                    <a:pt x="287" y="241"/>
                    <a:pt x="292" y="241"/>
                  </a:cubicBezTo>
                  <a:close/>
                  <a:moveTo>
                    <a:pt x="264" y="241"/>
                  </a:moveTo>
                  <a:cubicBezTo>
                    <a:pt x="270" y="241"/>
                    <a:pt x="275" y="246"/>
                    <a:pt x="275" y="252"/>
                  </a:cubicBezTo>
                  <a:cubicBezTo>
                    <a:pt x="275" y="258"/>
                    <a:pt x="270" y="262"/>
                    <a:pt x="264" y="262"/>
                  </a:cubicBezTo>
                  <a:cubicBezTo>
                    <a:pt x="259" y="262"/>
                    <a:pt x="254" y="258"/>
                    <a:pt x="254" y="252"/>
                  </a:cubicBezTo>
                  <a:cubicBezTo>
                    <a:pt x="254" y="246"/>
                    <a:pt x="259" y="241"/>
                    <a:pt x="264" y="241"/>
                  </a:cubicBezTo>
                  <a:close/>
                  <a:moveTo>
                    <a:pt x="236" y="241"/>
                  </a:moveTo>
                  <a:cubicBezTo>
                    <a:pt x="242" y="241"/>
                    <a:pt x="246" y="246"/>
                    <a:pt x="246" y="252"/>
                  </a:cubicBezTo>
                  <a:cubicBezTo>
                    <a:pt x="246" y="258"/>
                    <a:pt x="242" y="262"/>
                    <a:pt x="236" y="262"/>
                  </a:cubicBezTo>
                  <a:cubicBezTo>
                    <a:pt x="230" y="262"/>
                    <a:pt x="226" y="258"/>
                    <a:pt x="226" y="252"/>
                  </a:cubicBezTo>
                  <a:cubicBezTo>
                    <a:pt x="226" y="246"/>
                    <a:pt x="230" y="241"/>
                    <a:pt x="236" y="241"/>
                  </a:cubicBezTo>
                  <a:close/>
                  <a:moveTo>
                    <a:pt x="208" y="241"/>
                  </a:moveTo>
                  <a:cubicBezTo>
                    <a:pt x="214" y="241"/>
                    <a:pt x="218" y="246"/>
                    <a:pt x="218" y="252"/>
                  </a:cubicBezTo>
                  <a:cubicBezTo>
                    <a:pt x="218" y="258"/>
                    <a:pt x="214" y="262"/>
                    <a:pt x="208" y="262"/>
                  </a:cubicBezTo>
                  <a:cubicBezTo>
                    <a:pt x="202" y="262"/>
                    <a:pt x="198" y="258"/>
                    <a:pt x="198" y="252"/>
                  </a:cubicBezTo>
                  <a:cubicBezTo>
                    <a:pt x="198" y="246"/>
                    <a:pt x="202" y="241"/>
                    <a:pt x="208" y="241"/>
                  </a:cubicBezTo>
                  <a:close/>
                  <a:moveTo>
                    <a:pt x="180" y="241"/>
                  </a:moveTo>
                  <a:cubicBezTo>
                    <a:pt x="185" y="241"/>
                    <a:pt x="190" y="246"/>
                    <a:pt x="190" y="252"/>
                  </a:cubicBezTo>
                  <a:cubicBezTo>
                    <a:pt x="190" y="258"/>
                    <a:pt x="185" y="262"/>
                    <a:pt x="180" y="262"/>
                  </a:cubicBezTo>
                  <a:cubicBezTo>
                    <a:pt x="174" y="262"/>
                    <a:pt x="169" y="258"/>
                    <a:pt x="169" y="252"/>
                  </a:cubicBezTo>
                  <a:cubicBezTo>
                    <a:pt x="169" y="246"/>
                    <a:pt x="174" y="241"/>
                    <a:pt x="180" y="241"/>
                  </a:cubicBezTo>
                  <a:close/>
                  <a:moveTo>
                    <a:pt x="152" y="241"/>
                  </a:moveTo>
                  <a:cubicBezTo>
                    <a:pt x="157" y="241"/>
                    <a:pt x="162" y="246"/>
                    <a:pt x="162" y="252"/>
                  </a:cubicBezTo>
                  <a:cubicBezTo>
                    <a:pt x="162" y="258"/>
                    <a:pt x="157" y="262"/>
                    <a:pt x="152" y="262"/>
                  </a:cubicBezTo>
                  <a:cubicBezTo>
                    <a:pt x="146" y="262"/>
                    <a:pt x="141" y="258"/>
                    <a:pt x="141" y="252"/>
                  </a:cubicBezTo>
                  <a:cubicBezTo>
                    <a:pt x="141" y="246"/>
                    <a:pt x="146" y="241"/>
                    <a:pt x="152" y="241"/>
                  </a:cubicBezTo>
                  <a:close/>
                  <a:moveTo>
                    <a:pt x="123" y="241"/>
                  </a:moveTo>
                  <a:cubicBezTo>
                    <a:pt x="129" y="241"/>
                    <a:pt x="134" y="246"/>
                    <a:pt x="134" y="252"/>
                  </a:cubicBezTo>
                  <a:cubicBezTo>
                    <a:pt x="134" y="258"/>
                    <a:pt x="129" y="262"/>
                    <a:pt x="123" y="262"/>
                  </a:cubicBezTo>
                  <a:cubicBezTo>
                    <a:pt x="118" y="262"/>
                    <a:pt x="113" y="258"/>
                    <a:pt x="113" y="252"/>
                  </a:cubicBezTo>
                  <a:cubicBezTo>
                    <a:pt x="113" y="246"/>
                    <a:pt x="118" y="241"/>
                    <a:pt x="123" y="241"/>
                  </a:cubicBezTo>
                  <a:close/>
                  <a:moveTo>
                    <a:pt x="95" y="241"/>
                  </a:moveTo>
                  <a:cubicBezTo>
                    <a:pt x="101" y="241"/>
                    <a:pt x="105" y="246"/>
                    <a:pt x="105" y="252"/>
                  </a:cubicBezTo>
                  <a:cubicBezTo>
                    <a:pt x="105" y="258"/>
                    <a:pt x="101" y="262"/>
                    <a:pt x="95" y="262"/>
                  </a:cubicBezTo>
                  <a:cubicBezTo>
                    <a:pt x="89" y="262"/>
                    <a:pt x="85" y="258"/>
                    <a:pt x="85" y="252"/>
                  </a:cubicBezTo>
                  <a:cubicBezTo>
                    <a:pt x="85" y="246"/>
                    <a:pt x="89" y="241"/>
                    <a:pt x="95" y="241"/>
                  </a:cubicBezTo>
                  <a:close/>
                  <a:moveTo>
                    <a:pt x="67" y="241"/>
                  </a:moveTo>
                  <a:cubicBezTo>
                    <a:pt x="73" y="241"/>
                    <a:pt x="77" y="246"/>
                    <a:pt x="77" y="252"/>
                  </a:cubicBezTo>
                  <a:cubicBezTo>
                    <a:pt x="77" y="258"/>
                    <a:pt x="73" y="262"/>
                    <a:pt x="67" y="262"/>
                  </a:cubicBezTo>
                  <a:cubicBezTo>
                    <a:pt x="61" y="262"/>
                    <a:pt x="57" y="258"/>
                    <a:pt x="57" y="252"/>
                  </a:cubicBezTo>
                  <a:cubicBezTo>
                    <a:pt x="57" y="246"/>
                    <a:pt x="61" y="241"/>
                    <a:pt x="67" y="241"/>
                  </a:cubicBezTo>
                  <a:close/>
                  <a:moveTo>
                    <a:pt x="39" y="241"/>
                  </a:moveTo>
                  <a:cubicBezTo>
                    <a:pt x="44" y="241"/>
                    <a:pt x="49" y="246"/>
                    <a:pt x="49" y="252"/>
                  </a:cubicBezTo>
                  <a:cubicBezTo>
                    <a:pt x="49" y="258"/>
                    <a:pt x="44" y="262"/>
                    <a:pt x="39" y="262"/>
                  </a:cubicBezTo>
                  <a:cubicBezTo>
                    <a:pt x="33" y="262"/>
                    <a:pt x="28" y="258"/>
                    <a:pt x="28" y="252"/>
                  </a:cubicBezTo>
                  <a:cubicBezTo>
                    <a:pt x="28" y="246"/>
                    <a:pt x="33" y="241"/>
                    <a:pt x="39" y="241"/>
                  </a:cubicBezTo>
                  <a:close/>
                  <a:moveTo>
                    <a:pt x="800" y="215"/>
                  </a:moveTo>
                  <a:cubicBezTo>
                    <a:pt x="806" y="215"/>
                    <a:pt x="810" y="219"/>
                    <a:pt x="810" y="225"/>
                  </a:cubicBezTo>
                  <a:cubicBezTo>
                    <a:pt x="810" y="231"/>
                    <a:pt x="806" y="235"/>
                    <a:pt x="800" y="235"/>
                  </a:cubicBezTo>
                  <a:cubicBezTo>
                    <a:pt x="794" y="235"/>
                    <a:pt x="790" y="231"/>
                    <a:pt x="790" y="225"/>
                  </a:cubicBezTo>
                  <a:cubicBezTo>
                    <a:pt x="790" y="219"/>
                    <a:pt x="794" y="215"/>
                    <a:pt x="800" y="215"/>
                  </a:cubicBezTo>
                  <a:close/>
                  <a:moveTo>
                    <a:pt x="772" y="215"/>
                  </a:moveTo>
                  <a:cubicBezTo>
                    <a:pt x="777" y="215"/>
                    <a:pt x="782" y="219"/>
                    <a:pt x="782" y="225"/>
                  </a:cubicBezTo>
                  <a:cubicBezTo>
                    <a:pt x="782" y="231"/>
                    <a:pt x="777" y="235"/>
                    <a:pt x="772" y="235"/>
                  </a:cubicBezTo>
                  <a:cubicBezTo>
                    <a:pt x="766" y="235"/>
                    <a:pt x="761" y="231"/>
                    <a:pt x="761" y="225"/>
                  </a:cubicBezTo>
                  <a:cubicBezTo>
                    <a:pt x="761" y="219"/>
                    <a:pt x="766" y="215"/>
                    <a:pt x="772" y="215"/>
                  </a:cubicBezTo>
                  <a:close/>
                  <a:moveTo>
                    <a:pt x="744" y="215"/>
                  </a:moveTo>
                  <a:cubicBezTo>
                    <a:pt x="749" y="215"/>
                    <a:pt x="754" y="219"/>
                    <a:pt x="754" y="225"/>
                  </a:cubicBezTo>
                  <a:cubicBezTo>
                    <a:pt x="754" y="231"/>
                    <a:pt x="749" y="235"/>
                    <a:pt x="744" y="235"/>
                  </a:cubicBezTo>
                  <a:cubicBezTo>
                    <a:pt x="738" y="235"/>
                    <a:pt x="733" y="231"/>
                    <a:pt x="733" y="225"/>
                  </a:cubicBezTo>
                  <a:cubicBezTo>
                    <a:pt x="733" y="219"/>
                    <a:pt x="738" y="215"/>
                    <a:pt x="744" y="215"/>
                  </a:cubicBezTo>
                  <a:close/>
                  <a:moveTo>
                    <a:pt x="715" y="215"/>
                  </a:moveTo>
                  <a:cubicBezTo>
                    <a:pt x="721" y="215"/>
                    <a:pt x="726" y="219"/>
                    <a:pt x="726" y="225"/>
                  </a:cubicBezTo>
                  <a:cubicBezTo>
                    <a:pt x="726" y="231"/>
                    <a:pt x="721" y="235"/>
                    <a:pt x="715" y="235"/>
                  </a:cubicBezTo>
                  <a:cubicBezTo>
                    <a:pt x="710" y="235"/>
                    <a:pt x="705" y="231"/>
                    <a:pt x="705" y="225"/>
                  </a:cubicBezTo>
                  <a:cubicBezTo>
                    <a:pt x="705" y="219"/>
                    <a:pt x="710" y="215"/>
                    <a:pt x="715" y="215"/>
                  </a:cubicBezTo>
                  <a:close/>
                  <a:moveTo>
                    <a:pt x="687" y="215"/>
                  </a:moveTo>
                  <a:cubicBezTo>
                    <a:pt x="693" y="215"/>
                    <a:pt x="697" y="219"/>
                    <a:pt x="697" y="225"/>
                  </a:cubicBezTo>
                  <a:cubicBezTo>
                    <a:pt x="697" y="231"/>
                    <a:pt x="693" y="235"/>
                    <a:pt x="687" y="235"/>
                  </a:cubicBezTo>
                  <a:cubicBezTo>
                    <a:pt x="681" y="235"/>
                    <a:pt x="677" y="231"/>
                    <a:pt x="677" y="225"/>
                  </a:cubicBezTo>
                  <a:cubicBezTo>
                    <a:pt x="677" y="219"/>
                    <a:pt x="681" y="215"/>
                    <a:pt x="687" y="215"/>
                  </a:cubicBezTo>
                  <a:close/>
                  <a:moveTo>
                    <a:pt x="631" y="215"/>
                  </a:moveTo>
                  <a:cubicBezTo>
                    <a:pt x="636" y="215"/>
                    <a:pt x="641" y="219"/>
                    <a:pt x="641" y="225"/>
                  </a:cubicBezTo>
                  <a:cubicBezTo>
                    <a:pt x="641" y="231"/>
                    <a:pt x="636" y="235"/>
                    <a:pt x="631" y="235"/>
                  </a:cubicBezTo>
                  <a:cubicBezTo>
                    <a:pt x="625" y="235"/>
                    <a:pt x="620" y="231"/>
                    <a:pt x="620" y="225"/>
                  </a:cubicBezTo>
                  <a:cubicBezTo>
                    <a:pt x="620" y="219"/>
                    <a:pt x="625" y="215"/>
                    <a:pt x="631" y="215"/>
                  </a:cubicBezTo>
                  <a:close/>
                  <a:moveTo>
                    <a:pt x="603" y="215"/>
                  </a:moveTo>
                  <a:cubicBezTo>
                    <a:pt x="608" y="215"/>
                    <a:pt x="613" y="219"/>
                    <a:pt x="613" y="225"/>
                  </a:cubicBezTo>
                  <a:cubicBezTo>
                    <a:pt x="613" y="231"/>
                    <a:pt x="608" y="235"/>
                    <a:pt x="603" y="235"/>
                  </a:cubicBezTo>
                  <a:cubicBezTo>
                    <a:pt x="597" y="235"/>
                    <a:pt x="592" y="231"/>
                    <a:pt x="592" y="225"/>
                  </a:cubicBezTo>
                  <a:cubicBezTo>
                    <a:pt x="592" y="219"/>
                    <a:pt x="597" y="215"/>
                    <a:pt x="603" y="215"/>
                  </a:cubicBezTo>
                  <a:close/>
                  <a:moveTo>
                    <a:pt x="574" y="215"/>
                  </a:moveTo>
                  <a:cubicBezTo>
                    <a:pt x="580" y="215"/>
                    <a:pt x="585" y="219"/>
                    <a:pt x="585" y="225"/>
                  </a:cubicBezTo>
                  <a:cubicBezTo>
                    <a:pt x="585" y="231"/>
                    <a:pt x="580" y="235"/>
                    <a:pt x="574" y="235"/>
                  </a:cubicBezTo>
                  <a:cubicBezTo>
                    <a:pt x="569" y="235"/>
                    <a:pt x="564" y="231"/>
                    <a:pt x="564" y="225"/>
                  </a:cubicBezTo>
                  <a:cubicBezTo>
                    <a:pt x="564" y="219"/>
                    <a:pt x="569" y="215"/>
                    <a:pt x="574" y="215"/>
                  </a:cubicBezTo>
                  <a:close/>
                  <a:moveTo>
                    <a:pt x="518" y="215"/>
                  </a:moveTo>
                  <a:cubicBezTo>
                    <a:pt x="524" y="215"/>
                    <a:pt x="528" y="219"/>
                    <a:pt x="528" y="225"/>
                  </a:cubicBezTo>
                  <a:cubicBezTo>
                    <a:pt x="528" y="231"/>
                    <a:pt x="524" y="235"/>
                    <a:pt x="518" y="235"/>
                  </a:cubicBezTo>
                  <a:cubicBezTo>
                    <a:pt x="512" y="235"/>
                    <a:pt x="508" y="231"/>
                    <a:pt x="508" y="225"/>
                  </a:cubicBezTo>
                  <a:cubicBezTo>
                    <a:pt x="508" y="219"/>
                    <a:pt x="512" y="215"/>
                    <a:pt x="518" y="215"/>
                  </a:cubicBezTo>
                  <a:close/>
                  <a:moveTo>
                    <a:pt x="490" y="215"/>
                  </a:moveTo>
                  <a:cubicBezTo>
                    <a:pt x="496" y="215"/>
                    <a:pt x="500" y="219"/>
                    <a:pt x="500" y="225"/>
                  </a:cubicBezTo>
                  <a:cubicBezTo>
                    <a:pt x="500" y="231"/>
                    <a:pt x="496" y="235"/>
                    <a:pt x="490" y="235"/>
                  </a:cubicBezTo>
                  <a:cubicBezTo>
                    <a:pt x="484" y="235"/>
                    <a:pt x="479" y="231"/>
                    <a:pt x="479" y="225"/>
                  </a:cubicBezTo>
                  <a:cubicBezTo>
                    <a:pt x="479" y="219"/>
                    <a:pt x="484" y="215"/>
                    <a:pt x="490" y="215"/>
                  </a:cubicBezTo>
                  <a:close/>
                  <a:moveTo>
                    <a:pt x="462" y="215"/>
                  </a:moveTo>
                  <a:cubicBezTo>
                    <a:pt x="467" y="215"/>
                    <a:pt x="472" y="219"/>
                    <a:pt x="472" y="225"/>
                  </a:cubicBezTo>
                  <a:cubicBezTo>
                    <a:pt x="472" y="231"/>
                    <a:pt x="467" y="235"/>
                    <a:pt x="462" y="235"/>
                  </a:cubicBezTo>
                  <a:cubicBezTo>
                    <a:pt x="456" y="235"/>
                    <a:pt x="451" y="231"/>
                    <a:pt x="451" y="225"/>
                  </a:cubicBezTo>
                  <a:cubicBezTo>
                    <a:pt x="451" y="219"/>
                    <a:pt x="456" y="215"/>
                    <a:pt x="462" y="215"/>
                  </a:cubicBezTo>
                  <a:close/>
                  <a:moveTo>
                    <a:pt x="433" y="215"/>
                  </a:moveTo>
                  <a:cubicBezTo>
                    <a:pt x="439" y="215"/>
                    <a:pt x="444" y="219"/>
                    <a:pt x="444" y="225"/>
                  </a:cubicBezTo>
                  <a:cubicBezTo>
                    <a:pt x="444" y="231"/>
                    <a:pt x="439" y="235"/>
                    <a:pt x="433" y="235"/>
                  </a:cubicBezTo>
                  <a:cubicBezTo>
                    <a:pt x="428" y="235"/>
                    <a:pt x="423" y="231"/>
                    <a:pt x="423" y="225"/>
                  </a:cubicBezTo>
                  <a:cubicBezTo>
                    <a:pt x="423" y="219"/>
                    <a:pt x="428" y="215"/>
                    <a:pt x="433" y="215"/>
                  </a:cubicBezTo>
                  <a:close/>
                  <a:moveTo>
                    <a:pt x="377" y="215"/>
                  </a:moveTo>
                  <a:cubicBezTo>
                    <a:pt x="383" y="215"/>
                    <a:pt x="387" y="219"/>
                    <a:pt x="387" y="225"/>
                  </a:cubicBezTo>
                  <a:cubicBezTo>
                    <a:pt x="387" y="231"/>
                    <a:pt x="383" y="235"/>
                    <a:pt x="377" y="235"/>
                  </a:cubicBezTo>
                  <a:cubicBezTo>
                    <a:pt x="371" y="235"/>
                    <a:pt x="367" y="231"/>
                    <a:pt x="367" y="225"/>
                  </a:cubicBezTo>
                  <a:cubicBezTo>
                    <a:pt x="367" y="219"/>
                    <a:pt x="371" y="215"/>
                    <a:pt x="377" y="215"/>
                  </a:cubicBezTo>
                  <a:close/>
                  <a:moveTo>
                    <a:pt x="349" y="215"/>
                  </a:moveTo>
                  <a:cubicBezTo>
                    <a:pt x="355" y="215"/>
                    <a:pt x="359" y="219"/>
                    <a:pt x="359" y="225"/>
                  </a:cubicBezTo>
                  <a:cubicBezTo>
                    <a:pt x="359" y="231"/>
                    <a:pt x="355" y="235"/>
                    <a:pt x="349" y="235"/>
                  </a:cubicBezTo>
                  <a:cubicBezTo>
                    <a:pt x="343" y="235"/>
                    <a:pt x="339" y="231"/>
                    <a:pt x="339" y="225"/>
                  </a:cubicBezTo>
                  <a:cubicBezTo>
                    <a:pt x="339" y="219"/>
                    <a:pt x="343" y="215"/>
                    <a:pt x="349" y="215"/>
                  </a:cubicBezTo>
                  <a:close/>
                  <a:moveTo>
                    <a:pt x="321" y="215"/>
                  </a:moveTo>
                  <a:cubicBezTo>
                    <a:pt x="326" y="215"/>
                    <a:pt x="331" y="219"/>
                    <a:pt x="331" y="225"/>
                  </a:cubicBezTo>
                  <a:cubicBezTo>
                    <a:pt x="331" y="231"/>
                    <a:pt x="326" y="235"/>
                    <a:pt x="321" y="235"/>
                  </a:cubicBezTo>
                  <a:cubicBezTo>
                    <a:pt x="315" y="235"/>
                    <a:pt x="310" y="231"/>
                    <a:pt x="310" y="225"/>
                  </a:cubicBezTo>
                  <a:cubicBezTo>
                    <a:pt x="310" y="219"/>
                    <a:pt x="315" y="215"/>
                    <a:pt x="321" y="215"/>
                  </a:cubicBezTo>
                  <a:close/>
                  <a:moveTo>
                    <a:pt x="292" y="215"/>
                  </a:moveTo>
                  <a:cubicBezTo>
                    <a:pt x="298" y="215"/>
                    <a:pt x="303" y="219"/>
                    <a:pt x="303" y="225"/>
                  </a:cubicBezTo>
                  <a:cubicBezTo>
                    <a:pt x="303" y="231"/>
                    <a:pt x="298" y="235"/>
                    <a:pt x="292" y="235"/>
                  </a:cubicBezTo>
                  <a:cubicBezTo>
                    <a:pt x="287" y="235"/>
                    <a:pt x="282" y="231"/>
                    <a:pt x="282" y="225"/>
                  </a:cubicBezTo>
                  <a:cubicBezTo>
                    <a:pt x="282" y="219"/>
                    <a:pt x="287" y="215"/>
                    <a:pt x="292" y="215"/>
                  </a:cubicBezTo>
                  <a:close/>
                  <a:moveTo>
                    <a:pt x="264" y="215"/>
                  </a:moveTo>
                  <a:cubicBezTo>
                    <a:pt x="270" y="215"/>
                    <a:pt x="275" y="219"/>
                    <a:pt x="275" y="225"/>
                  </a:cubicBezTo>
                  <a:cubicBezTo>
                    <a:pt x="275" y="231"/>
                    <a:pt x="270" y="235"/>
                    <a:pt x="264" y="235"/>
                  </a:cubicBezTo>
                  <a:cubicBezTo>
                    <a:pt x="259" y="235"/>
                    <a:pt x="254" y="231"/>
                    <a:pt x="254" y="225"/>
                  </a:cubicBezTo>
                  <a:cubicBezTo>
                    <a:pt x="254" y="219"/>
                    <a:pt x="259" y="215"/>
                    <a:pt x="264" y="215"/>
                  </a:cubicBezTo>
                  <a:close/>
                  <a:moveTo>
                    <a:pt x="236" y="215"/>
                  </a:moveTo>
                  <a:cubicBezTo>
                    <a:pt x="242" y="215"/>
                    <a:pt x="246" y="219"/>
                    <a:pt x="246" y="225"/>
                  </a:cubicBezTo>
                  <a:cubicBezTo>
                    <a:pt x="246" y="231"/>
                    <a:pt x="242" y="235"/>
                    <a:pt x="236" y="235"/>
                  </a:cubicBezTo>
                  <a:cubicBezTo>
                    <a:pt x="230" y="235"/>
                    <a:pt x="226" y="231"/>
                    <a:pt x="226" y="225"/>
                  </a:cubicBezTo>
                  <a:cubicBezTo>
                    <a:pt x="226" y="219"/>
                    <a:pt x="230" y="215"/>
                    <a:pt x="236" y="215"/>
                  </a:cubicBezTo>
                  <a:close/>
                  <a:moveTo>
                    <a:pt x="208" y="215"/>
                  </a:moveTo>
                  <a:cubicBezTo>
                    <a:pt x="214" y="215"/>
                    <a:pt x="218" y="219"/>
                    <a:pt x="218" y="225"/>
                  </a:cubicBezTo>
                  <a:cubicBezTo>
                    <a:pt x="218" y="231"/>
                    <a:pt x="214" y="235"/>
                    <a:pt x="208" y="235"/>
                  </a:cubicBezTo>
                  <a:cubicBezTo>
                    <a:pt x="202" y="235"/>
                    <a:pt x="198" y="231"/>
                    <a:pt x="198" y="225"/>
                  </a:cubicBezTo>
                  <a:cubicBezTo>
                    <a:pt x="198" y="219"/>
                    <a:pt x="202" y="215"/>
                    <a:pt x="208" y="215"/>
                  </a:cubicBezTo>
                  <a:close/>
                  <a:moveTo>
                    <a:pt x="180" y="215"/>
                  </a:moveTo>
                  <a:cubicBezTo>
                    <a:pt x="185" y="215"/>
                    <a:pt x="190" y="219"/>
                    <a:pt x="190" y="225"/>
                  </a:cubicBezTo>
                  <a:cubicBezTo>
                    <a:pt x="190" y="231"/>
                    <a:pt x="185" y="235"/>
                    <a:pt x="180" y="235"/>
                  </a:cubicBezTo>
                  <a:cubicBezTo>
                    <a:pt x="174" y="235"/>
                    <a:pt x="169" y="231"/>
                    <a:pt x="169" y="225"/>
                  </a:cubicBezTo>
                  <a:cubicBezTo>
                    <a:pt x="169" y="219"/>
                    <a:pt x="174" y="215"/>
                    <a:pt x="180" y="215"/>
                  </a:cubicBezTo>
                  <a:close/>
                  <a:moveTo>
                    <a:pt x="152" y="215"/>
                  </a:moveTo>
                  <a:cubicBezTo>
                    <a:pt x="157" y="215"/>
                    <a:pt x="162" y="219"/>
                    <a:pt x="162" y="225"/>
                  </a:cubicBezTo>
                  <a:cubicBezTo>
                    <a:pt x="162" y="231"/>
                    <a:pt x="157" y="235"/>
                    <a:pt x="152" y="235"/>
                  </a:cubicBezTo>
                  <a:cubicBezTo>
                    <a:pt x="146" y="235"/>
                    <a:pt x="141" y="231"/>
                    <a:pt x="141" y="225"/>
                  </a:cubicBezTo>
                  <a:cubicBezTo>
                    <a:pt x="141" y="219"/>
                    <a:pt x="146" y="215"/>
                    <a:pt x="152" y="215"/>
                  </a:cubicBezTo>
                  <a:close/>
                  <a:moveTo>
                    <a:pt x="123" y="215"/>
                  </a:moveTo>
                  <a:cubicBezTo>
                    <a:pt x="129" y="215"/>
                    <a:pt x="134" y="219"/>
                    <a:pt x="134" y="225"/>
                  </a:cubicBezTo>
                  <a:cubicBezTo>
                    <a:pt x="134" y="231"/>
                    <a:pt x="129" y="235"/>
                    <a:pt x="123" y="235"/>
                  </a:cubicBezTo>
                  <a:cubicBezTo>
                    <a:pt x="118" y="235"/>
                    <a:pt x="113" y="231"/>
                    <a:pt x="113" y="225"/>
                  </a:cubicBezTo>
                  <a:cubicBezTo>
                    <a:pt x="113" y="219"/>
                    <a:pt x="118" y="215"/>
                    <a:pt x="123" y="215"/>
                  </a:cubicBezTo>
                  <a:close/>
                  <a:moveTo>
                    <a:pt x="95" y="215"/>
                  </a:moveTo>
                  <a:cubicBezTo>
                    <a:pt x="101" y="215"/>
                    <a:pt x="105" y="219"/>
                    <a:pt x="105" y="225"/>
                  </a:cubicBezTo>
                  <a:cubicBezTo>
                    <a:pt x="105" y="231"/>
                    <a:pt x="101" y="235"/>
                    <a:pt x="95" y="235"/>
                  </a:cubicBezTo>
                  <a:cubicBezTo>
                    <a:pt x="89" y="235"/>
                    <a:pt x="85" y="231"/>
                    <a:pt x="85" y="225"/>
                  </a:cubicBezTo>
                  <a:cubicBezTo>
                    <a:pt x="85" y="219"/>
                    <a:pt x="89" y="215"/>
                    <a:pt x="95" y="215"/>
                  </a:cubicBezTo>
                  <a:close/>
                  <a:moveTo>
                    <a:pt x="67" y="215"/>
                  </a:moveTo>
                  <a:cubicBezTo>
                    <a:pt x="73" y="215"/>
                    <a:pt x="77" y="219"/>
                    <a:pt x="77" y="225"/>
                  </a:cubicBezTo>
                  <a:cubicBezTo>
                    <a:pt x="77" y="231"/>
                    <a:pt x="73" y="235"/>
                    <a:pt x="67" y="235"/>
                  </a:cubicBezTo>
                  <a:cubicBezTo>
                    <a:pt x="61" y="235"/>
                    <a:pt x="57" y="231"/>
                    <a:pt x="57" y="225"/>
                  </a:cubicBezTo>
                  <a:cubicBezTo>
                    <a:pt x="57" y="219"/>
                    <a:pt x="61" y="215"/>
                    <a:pt x="67" y="215"/>
                  </a:cubicBezTo>
                  <a:close/>
                  <a:moveTo>
                    <a:pt x="39" y="215"/>
                  </a:moveTo>
                  <a:cubicBezTo>
                    <a:pt x="44" y="215"/>
                    <a:pt x="49" y="219"/>
                    <a:pt x="49" y="225"/>
                  </a:cubicBezTo>
                  <a:cubicBezTo>
                    <a:pt x="49" y="231"/>
                    <a:pt x="44" y="235"/>
                    <a:pt x="39" y="235"/>
                  </a:cubicBezTo>
                  <a:cubicBezTo>
                    <a:pt x="33" y="235"/>
                    <a:pt x="28" y="231"/>
                    <a:pt x="28" y="225"/>
                  </a:cubicBezTo>
                  <a:cubicBezTo>
                    <a:pt x="28" y="219"/>
                    <a:pt x="33" y="215"/>
                    <a:pt x="39" y="215"/>
                  </a:cubicBezTo>
                  <a:close/>
                  <a:moveTo>
                    <a:pt x="800" y="188"/>
                  </a:moveTo>
                  <a:cubicBezTo>
                    <a:pt x="806" y="188"/>
                    <a:pt x="810" y="192"/>
                    <a:pt x="810" y="198"/>
                  </a:cubicBezTo>
                  <a:cubicBezTo>
                    <a:pt x="810" y="204"/>
                    <a:pt x="806" y="209"/>
                    <a:pt x="800" y="209"/>
                  </a:cubicBezTo>
                  <a:cubicBezTo>
                    <a:pt x="794" y="209"/>
                    <a:pt x="790" y="204"/>
                    <a:pt x="790" y="198"/>
                  </a:cubicBezTo>
                  <a:cubicBezTo>
                    <a:pt x="790" y="192"/>
                    <a:pt x="794" y="188"/>
                    <a:pt x="800" y="188"/>
                  </a:cubicBezTo>
                  <a:close/>
                  <a:moveTo>
                    <a:pt x="772" y="188"/>
                  </a:moveTo>
                  <a:cubicBezTo>
                    <a:pt x="777" y="188"/>
                    <a:pt x="782" y="192"/>
                    <a:pt x="782" y="198"/>
                  </a:cubicBezTo>
                  <a:cubicBezTo>
                    <a:pt x="782" y="204"/>
                    <a:pt x="777" y="209"/>
                    <a:pt x="772" y="209"/>
                  </a:cubicBezTo>
                  <a:cubicBezTo>
                    <a:pt x="766" y="209"/>
                    <a:pt x="761" y="204"/>
                    <a:pt x="761" y="198"/>
                  </a:cubicBezTo>
                  <a:cubicBezTo>
                    <a:pt x="761" y="192"/>
                    <a:pt x="766" y="188"/>
                    <a:pt x="772" y="188"/>
                  </a:cubicBezTo>
                  <a:close/>
                  <a:moveTo>
                    <a:pt x="744" y="188"/>
                  </a:moveTo>
                  <a:cubicBezTo>
                    <a:pt x="749" y="188"/>
                    <a:pt x="754" y="192"/>
                    <a:pt x="754" y="198"/>
                  </a:cubicBezTo>
                  <a:cubicBezTo>
                    <a:pt x="754" y="204"/>
                    <a:pt x="749" y="209"/>
                    <a:pt x="744" y="209"/>
                  </a:cubicBezTo>
                  <a:cubicBezTo>
                    <a:pt x="738" y="209"/>
                    <a:pt x="733" y="204"/>
                    <a:pt x="733" y="198"/>
                  </a:cubicBezTo>
                  <a:cubicBezTo>
                    <a:pt x="733" y="192"/>
                    <a:pt x="738" y="188"/>
                    <a:pt x="744" y="188"/>
                  </a:cubicBezTo>
                  <a:close/>
                  <a:moveTo>
                    <a:pt x="715" y="188"/>
                  </a:moveTo>
                  <a:cubicBezTo>
                    <a:pt x="721" y="188"/>
                    <a:pt x="726" y="192"/>
                    <a:pt x="726" y="198"/>
                  </a:cubicBezTo>
                  <a:cubicBezTo>
                    <a:pt x="726" y="204"/>
                    <a:pt x="721" y="209"/>
                    <a:pt x="715" y="209"/>
                  </a:cubicBezTo>
                  <a:cubicBezTo>
                    <a:pt x="710" y="209"/>
                    <a:pt x="705" y="204"/>
                    <a:pt x="705" y="198"/>
                  </a:cubicBezTo>
                  <a:cubicBezTo>
                    <a:pt x="705" y="192"/>
                    <a:pt x="710" y="188"/>
                    <a:pt x="715" y="188"/>
                  </a:cubicBezTo>
                  <a:close/>
                  <a:moveTo>
                    <a:pt x="687" y="188"/>
                  </a:moveTo>
                  <a:cubicBezTo>
                    <a:pt x="693" y="188"/>
                    <a:pt x="697" y="192"/>
                    <a:pt x="697" y="198"/>
                  </a:cubicBezTo>
                  <a:cubicBezTo>
                    <a:pt x="697" y="204"/>
                    <a:pt x="693" y="209"/>
                    <a:pt x="687" y="209"/>
                  </a:cubicBezTo>
                  <a:cubicBezTo>
                    <a:pt x="681" y="209"/>
                    <a:pt x="677" y="204"/>
                    <a:pt x="677" y="198"/>
                  </a:cubicBezTo>
                  <a:cubicBezTo>
                    <a:pt x="677" y="192"/>
                    <a:pt x="681" y="188"/>
                    <a:pt x="687" y="188"/>
                  </a:cubicBezTo>
                  <a:close/>
                  <a:moveTo>
                    <a:pt x="603" y="188"/>
                  </a:moveTo>
                  <a:cubicBezTo>
                    <a:pt x="608" y="188"/>
                    <a:pt x="613" y="192"/>
                    <a:pt x="613" y="198"/>
                  </a:cubicBezTo>
                  <a:cubicBezTo>
                    <a:pt x="613" y="204"/>
                    <a:pt x="608" y="209"/>
                    <a:pt x="603" y="209"/>
                  </a:cubicBezTo>
                  <a:cubicBezTo>
                    <a:pt x="597" y="209"/>
                    <a:pt x="592" y="204"/>
                    <a:pt x="592" y="198"/>
                  </a:cubicBezTo>
                  <a:cubicBezTo>
                    <a:pt x="592" y="192"/>
                    <a:pt x="597" y="188"/>
                    <a:pt x="603" y="188"/>
                  </a:cubicBezTo>
                  <a:close/>
                  <a:moveTo>
                    <a:pt x="574" y="188"/>
                  </a:moveTo>
                  <a:cubicBezTo>
                    <a:pt x="580" y="188"/>
                    <a:pt x="585" y="192"/>
                    <a:pt x="585" y="198"/>
                  </a:cubicBezTo>
                  <a:cubicBezTo>
                    <a:pt x="585" y="204"/>
                    <a:pt x="580" y="209"/>
                    <a:pt x="574" y="209"/>
                  </a:cubicBezTo>
                  <a:cubicBezTo>
                    <a:pt x="569" y="209"/>
                    <a:pt x="564" y="204"/>
                    <a:pt x="564" y="198"/>
                  </a:cubicBezTo>
                  <a:cubicBezTo>
                    <a:pt x="564" y="192"/>
                    <a:pt x="569" y="188"/>
                    <a:pt x="574" y="188"/>
                  </a:cubicBezTo>
                  <a:close/>
                  <a:moveTo>
                    <a:pt x="546" y="188"/>
                  </a:moveTo>
                  <a:cubicBezTo>
                    <a:pt x="552" y="188"/>
                    <a:pt x="557" y="192"/>
                    <a:pt x="557" y="198"/>
                  </a:cubicBezTo>
                  <a:cubicBezTo>
                    <a:pt x="557" y="204"/>
                    <a:pt x="552" y="209"/>
                    <a:pt x="546" y="209"/>
                  </a:cubicBezTo>
                  <a:cubicBezTo>
                    <a:pt x="540" y="209"/>
                    <a:pt x="536" y="204"/>
                    <a:pt x="536" y="198"/>
                  </a:cubicBezTo>
                  <a:cubicBezTo>
                    <a:pt x="536" y="192"/>
                    <a:pt x="540" y="188"/>
                    <a:pt x="546" y="188"/>
                  </a:cubicBezTo>
                  <a:close/>
                  <a:moveTo>
                    <a:pt x="462" y="188"/>
                  </a:moveTo>
                  <a:cubicBezTo>
                    <a:pt x="467" y="188"/>
                    <a:pt x="472" y="192"/>
                    <a:pt x="472" y="198"/>
                  </a:cubicBezTo>
                  <a:cubicBezTo>
                    <a:pt x="472" y="204"/>
                    <a:pt x="467" y="209"/>
                    <a:pt x="462" y="209"/>
                  </a:cubicBezTo>
                  <a:cubicBezTo>
                    <a:pt x="456" y="209"/>
                    <a:pt x="451" y="204"/>
                    <a:pt x="451" y="198"/>
                  </a:cubicBezTo>
                  <a:cubicBezTo>
                    <a:pt x="451" y="192"/>
                    <a:pt x="456" y="188"/>
                    <a:pt x="462" y="188"/>
                  </a:cubicBezTo>
                  <a:close/>
                  <a:moveTo>
                    <a:pt x="405" y="188"/>
                  </a:moveTo>
                  <a:cubicBezTo>
                    <a:pt x="411" y="188"/>
                    <a:pt x="416" y="192"/>
                    <a:pt x="416" y="198"/>
                  </a:cubicBezTo>
                  <a:cubicBezTo>
                    <a:pt x="416" y="204"/>
                    <a:pt x="411" y="209"/>
                    <a:pt x="405" y="209"/>
                  </a:cubicBezTo>
                  <a:cubicBezTo>
                    <a:pt x="400" y="209"/>
                    <a:pt x="395" y="204"/>
                    <a:pt x="395" y="198"/>
                  </a:cubicBezTo>
                  <a:cubicBezTo>
                    <a:pt x="395" y="192"/>
                    <a:pt x="400" y="188"/>
                    <a:pt x="405" y="188"/>
                  </a:cubicBezTo>
                  <a:close/>
                  <a:moveTo>
                    <a:pt x="377" y="188"/>
                  </a:moveTo>
                  <a:cubicBezTo>
                    <a:pt x="383" y="188"/>
                    <a:pt x="387" y="192"/>
                    <a:pt x="387" y="198"/>
                  </a:cubicBezTo>
                  <a:cubicBezTo>
                    <a:pt x="387" y="204"/>
                    <a:pt x="383" y="209"/>
                    <a:pt x="377" y="209"/>
                  </a:cubicBezTo>
                  <a:cubicBezTo>
                    <a:pt x="371" y="209"/>
                    <a:pt x="367" y="204"/>
                    <a:pt x="367" y="198"/>
                  </a:cubicBezTo>
                  <a:cubicBezTo>
                    <a:pt x="367" y="192"/>
                    <a:pt x="371" y="188"/>
                    <a:pt x="377" y="188"/>
                  </a:cubicBezTo>
                  <a:close/>
                  <a:moveTo>
                    <a:pt x="349" y="188"/>
                  </a:moveTo>
                  <a:cubicBezTo>
                    <a:pt x="355" y="188"/>
                    <a:pt x="359" y="192"/>
                    <a:pt x="359" y="198"/>
                  </a:cubicBezTo>
                  <a:cubicBezTo>
                    <a:pt x="359" y="204"/>
                    <a:pt x="355" y="209"/>
                    <a:pt x="349" y="209"/>
                  </a:cubicBezTo>
                  <a:cubicBezTo>
                    <a:pt x="343" y="209"/>
                    <a:pt x="339" y="204"/>
                    <a:pt x="339" y="198"/>
                  </a:cubicBezTo>
                  <a:cubicBezTo>
                    <a:pt x="339" y="192"/>
                    <a:pt x="343" y="188"/>
                    <a:pt x="349" y="188"/>
                  </a:cubicBezTo>
                  <a:close/>
                  <a:moveTo>
                    <a:pt x="264" y="188"/>
                  </a:moveTo>
                  <a:cubicBezTo>
                    <a:pt x="270" y="188"/>
                    <a:pt x="275" y="192"/>
                    <a:pt x="275" y="198"/>
                  </a:cubicBezTo>
                  <a:cubicBezTo>
                    <a:pt x="275" y="204"/>
                    <a:pt x="270" y="209"/>
                    <a:pt x="264" y="209"/>
                  </a:cubicBezTo>
                  <a:cubicBezTo>
                    <a:pt x="259" y="209"/>
                    <a:pt x="254" y="204"/>
                    <a:pt x="254" y="198"/>
                  </a:cubicBezTo>
                  <a:cubicBezTo>
                    <a:pt x="254" y="192"/>
                    <a:pt x="259" y="188"/>
                    <a:pt x="264" y="188"/>
                  </a:cubicBezTo>
                  <a:close/>
                  <a:moveTo>
                    <a:pt x="95" y="188"/>
                  </a:moveTo>
                  <a:cubicBezTo>
                    <a:pt x="101" y="188"/>
                    <a:pt x="105" y="192"/>
                    <a:pt x="105" y="198"/>
                  </a:cubicBezTo>
                  <a:cubicBezTo>
                    <a:pt x="105" y="204"/>
                    <a:pt x="101" y="209"/>
                    <a:pt x="95" y="209"/>
                  </a:cubicBezTo>
                  <a:cubicBezTo>
                    <a:pt x="89" y="209"/>
                    <a:pt x="85" y="204"/>
                    <a:pt x="85" y="198"/>
                  </a:cubicBezTo>
                  <a:cubicBezTo>
                    <a:pt x="85" y="192"/>
                    <a:pt x="89" y="188"/>
                    <a:pt x="95" y="188"/>
                  </a:cubicBezTo>
                  <a:close/>
                  <a:moveTo>
                    <a:pt x="67" y="188"/>
                  </a:moveTo>
                  <a:cubicBezTo>
                    <a:pt x="73" y="188"/>
                    <a:pt x="77" y="192"/>
                    <a:pt x="77" y="198"/>
                  </a:cubicBezTo>
                  <a:cubicBezTo>
                    <a:pt x="77" y="204"/>
                    <a:pt x="73" y="209"/>
                    <a:pt x="67" y="209"/>
                  </a:cubicBezTo>
                  <a:cubicBezTo>
                    <a:pt x="61" y="209"/>
                    <a:pt x="57" y="204"/>
                    <a:pt x="57" y="198"/>
                  </a:cubicBezTo>
                  <a:cubicBezTo>
                    <a:pt x="57" y="192"/>
                    <a:pt x="61" y="188"/>
                    <a:pt x="67" y="188"/>
                  </a:cubicBezTo>
                  <a:close/>
                  <a:moveTo>
                    <a:pt x="39" y="188"/>
                  </a:moveTo>
                  <a:cubicBezTo>
                    <a:pt x="44" y="188"/>
                    <a:pt x="49" y="192"/>
                    <a:pt x="49" y="198"/>
                  </a:cubicBezTo>
                  <a:cubicBezTo>
                    <a:pt x="49" y="204"/>
                    <a:pt x="44" y="209"/>
                    <a:pt x="39" y="209"/>
                  </a:cubicBezTo>
                  <a:cubicBezTo>
                    <a:pt x="33" y="209"/>
                    <a:pt x="28" y="204"/>
                    <a:pt x="28" y="198"/>
                  </a:cubicBezTo>
                  <a:cubicBezTo>
                    <a:pt x="28" y="192"/>
                    <a:pt x="33" y="188"/>
                    <a:pt x="39" y="188"/>
                  </a:cubicBezTo>
                  <a:close/>
                  <a:moveTo>
                    <a:pt x="800" y="161"/>
                  </a:moveTo>
                  <a:cubicBezTo>
                    <a:pt x="806" y="161"/>
                    <a:pt x="810" y="166"/>
                    <a:pt x="810" y="171"/>
                  </a:cubicBezTo>
                  <a:cubicBezTo>
                    <a:pt x="810" y="177"/>
                    <a:pt x="806" y="182"/>
                    <a:pt x="800" y="182"/>
                  </a:cubicBezTo>
                  <a:cubicBezTo>
                    <a:pt x="794" y="182"/>
                    <a:pt x="790" y="177"/>
                    <a:pt x="790" y="171"/>
                  </a:cubicBezTo>
                  <a:cubicBezTo>
                    <a:pt x="790" y="166"/>
                    <a:pt x="794" y="161"/>
                    <a:pt x="800" y="161"/>
                  </a:cubicBezTo>
                  <a:close/>
                  <a:moveTo>
                    <a:pt x="772" y="161"/>
                  </a:moveTo>
                  <a:cubicBezTo>
                    <a:pt x="777" y="161"/>
                    <a:pt x="782" y="166"/>
                    <a:pt x="782" y="171"/>
                  </a:cubicBezTo>
                  <a:cubicBezTo>
                    <a:pt x="782" y="177"/>
                    <a:pt x="777" y="182"/>
                    <a:pt x="772" y="182"/>
                  </a:cubicBezTo>
                  <a:cubicBezTo>
                    <a:pt x="766" y="182"/>
                    <a:pt x="761" y="177"/>
                    <a:pt x="761" y="171"/>
                  </a:cubicBezTo>
                  <a:cubicBezTo>
                    <a:pt x="761" y="166"/>
                    <a:pt x="766" y="161"/>
                    <a:pt x="772" y="161"/>
                  </a:cubicBezTo>
                  <a:close/>
                  <a:moveTo>
                    <a:pt x="744" y="161"/>
                  </a:moveTo>
                  <a:cubicBezTo>
                    <a:pt x="749" y="161"/>
                    <a:pt x="754" y="166"/>
                    <a:pt x="754" y="171"/>
                  </a:cubicBezTo>
                  <a:cubicBezTo>
                    <a:pt x="754" y="177"/>
                    <a:pt x="749" y="182"/>
                    <a:pt x="744" y="182"/>
                  </a:cubicBezTo>
                  <a:cubicBezTo>
                    <a:pt x="738" y="182"/>
                    <a:pt x="733" y="177"/>
                    <a:pt x="733" y="171"/>
                  </a:cubicBezTo>
                  <a:cubicBezTo>
                    <a:pt x="733" y="166"/>
                    <a:pt x="738" y="161"/>
                    <a:pt x="744" y="161"/>
                  </a:cubicBezTo>
                  <a:close/>
                  <a:moveTo>
                    <a:pt x="715" y="161"/>
                  </a:moveTo>
                  <a:cubicBezTo>
                    <a:pt x="721" y="161"/>
                    <a:pt x="726" y="166"/>
                    <a:pt x="726" y="171"/>
                  </a:cubicBezTo>
                  <a:cubicBezTo>
                    <a:pt x="726" y="177"/>
                    <a:pt x="721" y="182"/>
                    <a:pt x="715" y="182"/>
                  </a:cubicBezTo>
                  <a:cubicBezTo>
                    <a:pt x="710" y="182"/>
                    <a:pt x="705" y="177"/>
                    <a:pt x="705" y="171"/>
                  </a:cubicBezTo>
                  <a:cubicBezTo>
                    <a:pt x="705" y="166"/>
                    <a:pt x="710" y="161"/>
                    <a:pt x="715" y="161"/>
                  </a:cubicBezTo>
                  <a:close/>
                  <a:moveTo>
                    <a:pt x="687" y="161"/>
                  </a:moveTo>
                  <a:cubicBezTo>
                    <a:pt x="693" y="161"/>
                    <a:pt x="697" y="166"/>
                    <a:pt x="697" y="171"/>
                  </a:cubicBezTo>
                  <a:cubicBezTo>
                    <a:pt x="697" y="177"/>
                    <a:pt x="693" y="182"/>
                    <a:pt x="687" y="182"/>
                  </a:cubicBezTo>
                  <a:cubicBezTo>
                    <a:pt x="681" y="182"/>
                    <a:pt x="677" y="177"/>
                    <a:pt x="677" y="171"/>
                  </a:cubicBezTo>
                  <a:cubicBezTo>
                    <a:pt x="677" y="166"/>
                    <a:pt x="681" y="161"/>
                    <a:pt x="687" y="161"/>
                  </a:cubicBezTo>
                  <a:close/>
                  <a:moveTo>
                    <a:pt x="659" y="161"/>
                  </a:moveTo>
                  <a:cubicBezTo>
                    <a:pt x="665" y="161"/>
                    <a:pt x="669" y="166"/>
                    <a:pt x="669" y="171"/>
                  </a:cubicBezTo>
                  <a:cubicBezTo>
                    <a:pt x="669" y="177"/>
                    <a:pt x="665" y="182"/>
                    <a:pt x="659" y="182"/>
                  </a:cubicBezTo>
                  <a:cubicBezTo>
                    <a:pt x="653" y="182"/>
                    <a:pt x="649" y="177"/>
                    <a:pt x="649" y="171"/>
                  </a:cubicBezTo>
                  <a:cubicBezTo>
                    <a:pt x="649" y="166"/>
                    <a:pt x="653" y="161"/>
                    <a:pt x="659" y="161"/>
                  </a:cubicBezTo>
                  <a:close/>
                  <a:moveTo>
                    <a:pt x="631" y="161"/>
                  </a:moveTo>
                  <a:cubicBezTo>
                    <a:pt x="636" y="161"/>
                    <a:pt x="641" y="166"/>
                    <a:pt x="641" y="171"/>
                  </a:cubicBezTo>
                  <a:cubicBezTo>
                    <a:pt x="641" y="177"/>
                    <a:pt x="636" y="182"/>
                    <a:pt x="631" y="182"/>
                  </a:cubicBezTo>
                  <a:cubicBezTo>
                    <a:pt x="625" y="182"/>
                    <a:pt x="620" y="177"/>
                    <a:pt x="620" y="171"/>
                  </a:cubicBezTo>
                  <a:cubicBezTo>
                    <a:pt x="620" y="166"/>
                    <a:pt x="625" y="161"/>
                    <a:pt x="631" y="161"/>
                  </a:cubicBezTo>
                  <a:close/>
                  <a:moveTo>
                    <a:pt x="546" y="161"/>
                  </a:moveTo>
                  <a:cubicBezTo>
                    <a:pt x="552" y="161"/>
                    <a:pt x="557" y="166"/>
                    <a:pt x="557" y="171"/>
                  </a:cubicBezTo>
                  <a:cubicBezTo>
                    <a:pt x="557" y="177"/>
                    <a:pt x="552" y="182"/>
                    <a:pt x="546" y="182"/>
                  </a:cubicBezTo>
                  <a:cubicBezTo>
                    <a:pt x="540" y="182"/>
                    <a:pt x="536" y="177"/>
                    <a:pt x="536" y="171"/>
                  </a:cubicBezTo>
                  <a:cubicBezTo>
                    <a:pt x="536" y="166"/>
                    <a:pt x="540" y="161"/>
                    <a:pt x="546" y="161"/>
                  </a:cubicBezTo>
                  <a:close/>
                  <a:moveTo>
                    <a:pt x="377" y="161"/>
                  </a:moveTo>
                  <a:cubicBezTo>
                    <a:pt x="383" y="161"/>
                    <a:pt x="387" y="166"/>
                    <a:pt x="387" y="171"/>
                  </a:cubicBezTo>
                  <a:cubicBezTo>
                    <a:pt x="387" y="177"/>
                    <a:pt x="383" y="182"/>
                    <a:pt x="377" y="182"/>
                  </a:cubicBezTo>
                  <a:cubicBezTo>
                    <a:pt x="371" y="182"/>
                    <a:pt x="367" y="177"/>
                    <a:pt x="367" y="171"/>
                  </a:cubicBezTo>
                  <a:cubicBezTo>
                    <a:pt x="367" y="166"/>
                    <a:pt x="371" y="161"/>
                    <a:pt x="377" y="161"/>
                  </a:cubicBezTo>
                  <a:close/>
                  <a:moveTo>
                    <a:pt x="349" y="161"/>
                  </a:moveTo>
                  <a:cubicBezTo>
                    <a:pt x="355" y="161"/>
                    <a:pt x="359" y="166"/>
                    <a:pt x="359" y="171"/>
                  </a:cubicBezTo>
                  <a:cubicBezTo>
                    <a:pt x="359" y="177"/>
                    <a:pt x="355" y="182"/>
                    <a:pt x="349" y="182"/>
                  </a:cubicBezTo>
                  <a:cubicBezTo>
                    <a:pt x="343" y="182"/>
                    <a:pt x="339" y="177"/>
                    <a:pt x="339" y="171"/>
                  </a:cubicBezTo>
                  <a:cubicBezTo>
                    <a:pt x="339" y="166"/>
                    <a:pt x="343" y="161"/>
                    <a:pt x="349" y="161"/>
                  </a:cubicBezTo>
                  <a:close/>
                  <a:moveTo>
                    <a:pt x="321" y="161"/>
                  </a:moveTo>
                  <a:cubicBezTo>
                    <a:pt x="326" y="161"/>
                    <a:pt x="331" y="166"/>
                    <a:pt x="331" y="171"/>
                  </a:cubicBezTo>
                  <a:cubicBezTo>
                    <a:pt x="331" y="177"/>
                    <a:pt x="326" y="182"/>
                    <a:pt x="321" y="182"/>
                  </a:cubicBezTo>
                  <a:cubicBezTo>
                    <a:pt x="315" y="182"/>
                    <a:pt x="310" y="177"/>
                    <a:pt x="310" y="171"/>
                  </a:cubicBezTo>
                  <a:cubicBezTo>
                    <a:pt x="310" y="166"/>
                    <a:pt x="315" y="161"/>
                    <a:pt x="321" y="161"/>
                  </a:cubicBezTo>
                  <a:close/>
                  <a:moveTo>
                    <a:pt x="800" y="134"/>
                  </a:moveTo>
                  <a:cubicBezTo>
                    <a:pt x="806" y="134"/>
                    <a:pt x="810" y="139"/>
                    <a:pt x="810" y="145"/>
                  </a:cubicBezTo>
                  <a:cubicBezTo>
                    <a:pt x="810" y="150"/>
                    <a:pt x="806" y="155"/>
                    <a:pt x="800" y="155"/>
                  </a:cubicBezTo>
                  <a:cubicBezTo>
                    <a:pt x="794" y="155"/>
                    <a:pt x="790" y="150"/>
                    <a:pt x="790" y="145"/>
                  </a:cubicBezTo>
                  <a:cubicBezTo>
                    <a:pt x="790" y="139"/>
                    <a:pt x="794" y="134"/>
                    <a:pt x="800" y="134"/>
                  </a:cubicBezTo>
                  <a:close/>
                  <a:moveTo>
                    <a:pt x="772" y="134"/>
                  </a:moveTo>
                  <a:cubicBezTo>
                    <a:pt x="777" y="134"/>
                    <a:pt x="782" y="139"/>
                    <a:pt x="782" y="145"/>
                  </a:cubicBezTo>
                  <a:cubicBezTo>
                    <a:pt x="782" y="150"/>
                    <a:pt x="777" y="155"/>
                    <a:pt x="772" y="155"/>
                  </a:cubicBezTo>
                  <a:cubicBezTo>
                    <a:pt x="766" y="155"/>
                    <a:pt x="761" y="150"/>
                    <a:pt x="761" y="145"/>
                  </a:cubicBezTo>
                  <a:cubicBezTo>
                    <a:pt x="761" y="139"/>
                    <a:pt x="766" y="134"/>
                    <a:pt x="772" y="134"/>
                  </a:cubicBezTo>
                  <a:close/>
                  <a:moveTo>
                    <a:pt x="744" y="134"/>
                  </a:moveTo>
                  <a:cubicBezTo>
                    <a:pt x="749" y="134"/>
                    <a:pt x="754" y="139"/>
                    <a:pt x="754" y="145"/>
                  </a:cubicBezTo>
                  <a:cubicBezTo>
                    <a:pt x="754" y="150"/>
                    <a:pt x="749" y="155"/>
                    <a:pt x="744" y="155"/>
                  </a:cubicBezTo>
                  <a:cubicBezTo>
                    <a:pt x="738" y="155"/>
                    <a:pt x="733" y="150"/>
                    <a:pt x="733" y="145"/>
                  </a:cubicBezTo>
                  <a:cubicBezTo>
                    <a:pt x="733" y="139"/>
                    <a:pt x="738" y="134"/>
                    <a:pt x="744" y="134"/>
                  </a:cubicBezTo>
                  <a:close/>
                  <a:moveTo>
                    <a:pt x="715" y="134"/>
                  </a:moveTo>
                  <a:cubicBezTo>
                    <a:pt x="721" y="134"/>
                    <a:pt x="726" y="139"/>
                    <a:pt x="726" y="145"/>
                  </a:cubicBezTo>
                  <a:cubicBezTo>
                    <a:pt x="726" y="150"/>
                    <a:pt x="721" y="155"/>
                    <a:pt x="715" y="155"/>
                  </a:cubicBezTo>
                  <a:cubicBezTo>
                    <a:pt x="710" y="155"/>
                    <a:pt x="705" y="150"/>
                    <a:pt x="705" y="145"/>
                  </a:cubicBezTo>
                  <a:cubicBezTo>
                    <a:pt x="705" y="139"/>
                    <a:pt x="710" y="134"/>
                    <a:pt x="715" y="134"/>
                  </a:cubicBezTo>
                  <a:close/>
                  <a:moveTo>
                    <a:pt x="687" y="134"/>
                  </a:moveTo>
                  <a:cubicBezTo>
                    <a:pt x="693" y="134"/>
                    <a:pt x="697" y="139"/>
                    <a:pt x="697" y="145"/>
                  </a:cubicBezTo>
                  <a:cubicBezTo>
                    <a:pt x="697" y="150"/>
                    <a:pt x="693" y="155"/>
                    <a:pt x="687" y="155"/>
                  </a:cubicBezTo>
                  <a:cubicBezTo>
                    <a:pt x="681" y="155"/>
                    <a:pt x="677" y="150"/>
                    <a:pt x="677" y="145"/>
                  </a:cubicBezTo>
                  <a:cubicBezTo>
                    <a:pt x="677" y="139"/>
                    <a:pt x="681" y="134"/>
                    <a:pt x="687" y="134"/>
                  </a:cubicBezTo>
                  <a:close/>
                  <a:moveTo>
                    <a:pt x="659" y="134"/>
                  </a:moveTo>
                  <a:cubicBezTo>
                    <a:pt x="665" y="134"/>
                    <a:pt x="669" y="139"/>
                    <a:pt x="669" y="145"/>
                  </a:cubicBezTo>
                  <a:cubicBezTo>
                    <a:pt x="669" y="150"/>
                    <a:pt x="665" y="155"/>
                    <a:pt x="659" y="155"/>
                  </a:cubicBezTo>
                  <a:cubicBezTo>
                    <a:pt x="653" y="155"/>
                    <a:pt x="649" y="150"/>
                    <a:pt x="649" y="145"/>
                  </a:cubicBezTo>
                  <a:cubicBezTo>
                    <a:pt x="649" y="139"/>
                    <a:pt x="653" y="134"/>
                    <a:pt x="659" y="134"/>
                  </a:cubicBezTo>
                  <a:close/>
                  <a:moveTo>
                    <a:pt x="631" y="134"/>
                  </a:moveTo>
                  <a:cubicBezTo>
                    <a:pt x="636" y="134"/>
                    <a:pt x="641" y="139"/>
                    <a:pt x="641" y="145"/>
                  </a:cubicBezTo>
                  <a:cubicBezTo>
                    <a:pt x="641" y="150"/>
                    <a:pt x="636" y="155"/>
                    <a:pt x="631" y="155"/>
                  </a:cubicBezTo>
                  <a:cubicBezTo>
                    <a:pt x="625" y="155"/>
                    <a:pt x="620" y="150"/>
                    <a:pt x="620" y="145"/>
                  </a:cubicBezTo>
                  <a:cubicBezTo>
                    <a:pt x="620" y="139"/>
                    <a:pt x="625" y="134"/>
                    <a:pt x="631" y="134"/>
                  </a:cubicBezTo>
                  <a:close/>
                  <a:moveTo>
                    <a:pt x="490" y="134"/>
                  </a:moveTo>
                  <a:cubicBezTo>
                    <a:pt x="496" y="134"/>
                    <a:pt x="500" y="139"/>
                    <a:pt x="500" y="145"/>
                  </a:cubicBezTo>
                  <a:cubicBezTo>
                    <a:pt x="500" y="150"/>
                    <a:pt x="496" y="155"/>
                    <a:pt x="490" y="155"/>
                  </a:cubicBezTo>
                  <a:cubicBezTo>
                    <a:pt x="484" y="155"/>
                    <a:pt x="479" y="150"/>
                    <a:pt x="479" y="145"/>
                  </a:cubicBezTo>
                  <a:cubicBezTo>
                    <a:pt x="479" y="139"/>
                    <a:pt x="484" y="134"/>
                    <a:pt x="490" y="134"/>
                  </a:cubicBezTo>
                  <a:close/>
                  <a:moveTo>
                    <a:pt x="462" y="134"/>
                  </a:moveTo>
                  <a:cubicBezTo>
                    <a:pt x="467" y="134"/>
                    <a:pt x="472" y="139"/>
                    <a:pt x="472" y="145"/>
                  </a:cubicBezTo>
                  <a:cubicBezTo>
                    <a:pt x="472" y="150"/>
                    <a:pt x="467" y="155"/>
                    <a:pt x="462" y="155"/>
                  </a:cubicBezTo>
                  <a:cubicBezTo>
                    <a:pt x="456" y="155"/>
                    <a:pt x="451" y="150"/>
                    <a:pt x="451" y="145"/>
                  </a:cubicBezTo>
                  <a:cubicBezTo>
                    <a:pt x="451" y="139"/>
                    <a:pt x="456" y="134"/>
                    <a:pt x="462" y="134"/>
                  </a:cubicBezTo>
                  <a:close/>
                  <a:moveTo>
                    <a:pt x="433" y="134"/>
                  </a:moveTo>
                  <a:cubicBezTo>
                    <a:pt x="439" y="134"/>
                    <a:pt x="444" y="139"/>
                    <a:pt x="444" y="145"/>
                  </a:cubicBezTo>
                  <a:cubicBezTo>
                    <a:pt x="444" y="150"/>
                    <a:pt x="439" y="155"/>
                    <a:pt x="433" y="155"/>
                  </a:cubicBezTo>
                  <a:cubicBezTo>
                    <a:pt x="428" y="155"/>
                    <a:pt x="423" y="150"/>
                    <a:pt x="423" y="145"/>
                  </a:cubicBezTo>
                  <a:cubicBezTo>
                    <a:pt x="423" y="139"/>
                    <a:pt x="428" y="134"/>
                    <a:pt x="433" y="134"/>
                  </a:cubicBezTo>
                  <a:close/>
                  <a:moveTo>
                    <a:pt x="377" y="134"/>
                  </a:moveTo>
                  <a:cubicBezTo>
                    <a:pt x="383" y="134"/>
                    <a:pt x="387" y="139"/>
                    <a:pt x="387" y="145"/>
                  </a:cubicBezTo>
                  <a:cubicBezTo>
                    <a:pt x="387" y="150"/>
                    <a:pt x="383" y="155"/>
                    <a:pt x="377" y="155"/>
                  </a:cubicBezTo>
                  <a:cubicBezTo>
                    <a:pt x="371" y="155"/>
                    <a:pt x="367" y="150"/>
                    <a:pt x="367" y="145"/>
                  </a:cubicBezTo>
                  <a:cubicBezTo>
                    <a:pt x="367" y="139"/>
                    <a:pt x="371" y="134"/>
                    <a:pt x="377" y="134"/>
                  </a:cubicBezTo>
                  <a:close/>
                  <a:moveTo>
                    <a:pt x="349" y="134"/>
                  </a:moveTo>
                  <a:cubicBezTo>
                    <a:pt x="355" y="134"/>
                    <a:pt x="359" y="139"/>
                    <a:pt x="359" y="145"/>
                  </a:cubicBezTo>
                  <a:cubicBezTo>
                    <a:pt x="359" y="150"/>
                    <a:pt x="355" y="155"/>
                    <a:pt x="349" y="155"/>
                  </a:cubicBezTo>
                  <a:cubicBezTo>
                    <a:pt x="343" y="155"/>
                    <a:pt x="339" y="150"/>
                    <a:pt x="339" y="145"/>
                  </a:cubicBezTo>
                  <a:cubicBezTo>
                    <a:pt x="339" y="139"/>
                    <a:pt x="343" y="134"/>
                    <a:pt x="349" y="134"/>
                  </a:cubicBezTo>
                  <a:close/>
                  <a:moveTo>
                    <a:pt x="321" y="134"/>
                  </a:moveTo>
                  <a:cubicBezTo>
                    <a:pt x="326" y="134"/>
                    <a:pt x="331" y="139"/>
                    <a:pt x="331" y="145"/>
                  </a:cubicBezTo>
                  <a:cubicBezTo>
                    <a:pt x="331" y="150"/>
                    <a:pt x="326" y="155"/>
                    <a:pt x="321" y="155"/>
                  </a:cubicBezTo>
                  <a:cubicBezTo>
                    <a:pt x="315" y="155"/>
                    <a:pt x="310" y="150"/>
                    <a:pt x="310" y="145"/>
                  </a:cubicBezTo>
                  <a:cubicBezTo>
                    <a:pt x="310" y="139"/>
                    <a:pt x="315" y="134"/>
                    <a:pt x="321" y="134"/>
                  </a:cubicBezTo>
                  <a:close/>
                  <a:moveTo>
                    <a:pt x="292" y="134"/>
                  </a:moveTo>
                  <a:cubicBezTo>
                    <a:pt x="298" y="134"/>
                    <a:pt x="303" y="139"/>
                    <a:pt x="303" y="145"/>
                  </a:cubicBezTo>
                  <a:cubicBezTo>
                    <a:pt x="303" y="150"/>
                    <a:pt x="298" y="155"/>
                    <a:pt x="292" y="155"/>
                  </a:cubicBezTo>
                  <a:cubicBezTo>
                    <a:pt x="287" y="155"/>
                    <a:pt x="282" y="150"/>
                    <a:pt x="282" y="145"/>
                  </a:cubicBezTo>
                  <a:cubicBezTo>
                    <a:pt x="282" y="139"/>
                    <a:pt x="287" y="134"/>
                    <a:pt x="292" y="134"/>
                  </a:cubicBezTo>
                  <a:close/>
                  <a:moveTo>
                    <a:pt x="800" y="107"/>
                  </a:moveTo>
                  <a:cubicBezTo>
                    <a:pt x="806" y="107"/>
                    <a:pt x="810" y="112"/>
                    <a:pt x="810" y="118"/>
                  </a:cubicBezTo>
                  <a:cubicBezTo>
                    <a:pt x="810" y="123"/>
                    <a:pt x="806" y="128"/>
                    <a:pt x="800" y="128"/>
                  </a:cubicBezTo>
                  <a:cubicBezTo>
                    <a:pt x="794" y="128"/>
                    <a:pt x="790" y="123"/>
                    <a:pt x="790" y="118"/>
                  </a:cubicBezTo>
                  <a:cubicBezTo>
                    <a:pt x="790" y="112"/>
                    <a:pt x="794" y="107"/>
                    <a:pt x="800" y="107"/>
                  </a:cubicBezTo>
                  <a:close/>
                  <a:moveTo>
                    <a:pt x="772" y="107"/>
                  </a:moveTo>
                  <a:cubicBezTo>
                    <a:pt x="777" y="107"/>
                    <a:pt x="782" y="112"/>
                    <a:pt x="782" y="118"/>
                  </a:cubicBezTo>
                  <a:cubicBezTo>
                    <a:pt x="782" y="123"/>
                    <a:pt x="777" y="128"/>
                    <a:pt x="772" y="128"/>
                  </a:cubicBezTo>
                  <a:cubicBezTo>
                    <a:pt x="766" y="128"/>
                    <a:pt x="761" y="123"/>
                    <a:pt x="761" y="118"/>
                  </a:cubicBezTo>
                  <a:cubicBezTo>
                    <a:pt x="761" y="112"/>
                    <a:pt x="766" y="107"/>
                    <a:pt x="772" y="107"/>
                  </a:cubicBezTo>
                  <a:close/>
                  <a:moveTo>
                    <a:pt x="744" y="107"/>
                  </a:moveTo>
                  <a:cubicBezTo>
                    <a:pt x="749" y="107"/>
                    <a:pt x="754" y="112"/>
                    <a:pt x="754" y="118"/>
                  </a:cubicBezTo>
                  <a:cubicBezTo>
                    <a:pt x="754" y="123"/>
                    <a:pt x="749" y="128"/>
                    <a:pt x="744" y="128"/>
                  </a:cubicBezTo>
                  <a:cubicBezTo>
                    <a:pt x="738" y="128"/>
                    <a:pt x="733" y="123"/>
                    <a:pt x="733" y="118"/>
                  </a:cubicBezTo>
                  <a:cubicBezTo>
                    <a:pt x="733" y="112"/>
                    <a:pt x="738" y="107"/>
                    <a:pt x="744" y="107"/>
                  </a:cubicBezTo>
                  <a:close/>
                  <a:moveTo>
                    <a:pt x="715" y="107"/>
                  </a:moveTo>
                  <a:cubicBezTo>
                    <a:pt x="721" y="107"/>
                    <a:pt x="726" y="112"/>
                    <a:pt x="726" y="118"/>
                  </a:cubicBezTo>
                  <a:cubicBezTo>
                    <a:pt x="726" y="123"/>
                    <a:pt x="721" y="128"/>
                    <a:pt x="715" y="128"/>
                  </a:cubicBezTo>
                  <a:cubicBezTo>
                    <a:pt x="710" y="128"/>
                    <a:pt x="705" y="123"/>
                    <a:pt x="705" y="118"/>
                  </a:cubicBezTo>
                  <a:cubicBezTo>
                    <a:pt x="705" y="112"/>
                    <a:pt x="710" y="107"/>
                    <a:pt x="715" y="107"/>
                  </a:cubicBezTo>
                  <a:close/>
                  <a:moveTo>
                    <a:pt x="687" y="107"/>
                  </a:moveTo>
                  <a:cubicBezTo>
                    <a:pt x="693" y="107"/>
                    <a:pt x="697" y="112"/>
                    <a:pt x="697" y="118"/>
                  </a:cubicBezTo>
                  <a:cubicBezTo>
                    <a:pt x="697" y="123"/>
                    <a:pt x="693" y="128"/>
                    <a:pt x="687" y="128"/>
                  </a:cubicBezTo>
                  <a:cubicBezTo>
                    <a:pt x="681" y="128"/>
                    <a:pt x="677" y="123"/>
                    <a:pt x="677" y="118"/>
                  </a:cubicBezTo>
                  <a:cubicBezTo>
                    <a:pt x="677" y="112"/>
                    <a:pt x="681" y="107"/>
                    <a:pt x="687" y="107"/>
                  </a:cubicBezTo>
                  <a:close/>
                  <a:moveTo>
                    <a:pt x="659" y="107"/>
                  </a:moveTo>
                  <a:cubicBezTo>
                    <a:pt x="665" y="107"/>
                    <a:pt x="669" y="112"/>
                    <a:pt x="669" y="118"/>
                  </a:cubicBezTo>
                  <a:cubicBezTo>
                    <a:pt x="669" y="123"/>
                    <a:pt x="665" y="128"/>
                    <a:pt x="659" y="128"/>
                  </a:cubicBezTo>
                  <a:cubicBezTo>
                    <a:pt x="653" y="128"/>
                    <a:pt x="649" y="123"/>
                    <a:pt x="649" y="118"/>
                  </a:cubicBezTo>
                  <a:cubicBezTo>
                    <a:pt x="649" y="112"/>
                    <a:pt x="653" y="107"/>
                    <a:pt x="659" y="107"/>
                  </a:cubicBezTo>
                  <a:close/>
                  <a:moveTo>
                    <a:pt x="574" y="107"/>
                  </a:moveTo>
                  <a:cubicBezTo>
                    <a:pt x="580" y="107"/>
                    <a:pt x="585" y="112"/>
                    <a:pt x="585" y="118"/>
                  </a:cubicBezTo>
                  <a:cubicBezTo>
                    <a:pt x="585" y="123"/>
                    <a:pt x="580" y="128"/>
                    <a:pt x="574" y="128"/>
                  </a:cubicBezTo>
                  <a:cubicBezTo>
                    <a:pt x="569" y="128"/>
                    <a:pt x="564" y="123"/>
                    <a:pt x="564" y="118"/>
                  </a:cubicBezTo>
                  <a:cubicBezTo>
                    <a:pt x="564" y="112"/>
                    <a:pt x="569" y="107"/>
                    <a:pt x="574" y="107"/>
                  </a:cubicBezTo>
                  <a:close/>
                  <a:moveTo>
                    <a:pt x="518" y="107"/>
                  </a:moveTo>
                  <a:cubicBezTo>
                    <a:pt x="524" y="107"/>
                    <a:pt x="528" y="112"/>
                    <a:pt x="528" y="118"/>
                  </a:cubicBezTo>
                  <a:cubicBezTo>
                    <a:pt x="528" y="123"/>
                    <a:pt x="524" y="128"/>
                    <a:pt x="518" y="128"/>
                  </a:cubicBezTo>
                  <a:cubicBezTo>
                    <a:pt x="512" y="128"/>
                    <a:pt x="508" y="123"/>
                    <a:pt x="508" y="118"/>
                  </a:cubicBezTo>
                  <a:cubicBezTo>
                    <a:pt x="508" y="112"/>
                    <a:pt x="512" y="107"/>
                    <a:pt x="518" y="107"/>
                  </a:cubicBezTo>
                  <a:close/>
                  <a:moveTo>
                    <a:pt x="490" y="107"/>
                  </a:moveTo>
                  <a:cubicBezTo>
                    <a:pt x="496" y="107"/>
                    <a:pt x="500" y="112"/>
                    <a:pt x="500" y="118"/>
                  </a:cubicBezTo>
                  <a:cubicBezTo>
                    <a:pt x="500" y="123"/>
                    <a:pt x="496" y="128"/>
                    <a:pt x="490" y="128"/>
                  </a:cubicBezTo>
                  <a:cubicBezTo>
                    <a:pt x="484" y="128"/>
                    <a:pt x="479" y="123"/>
                    <a:pt x="479" y="118"/>
                  </a:cubicBezTo>
                  <a:cubicBezTo>
                    <a:pt x="479" y="112"/>
                    <a:pt x="484" y="107"/>
                    <a:pt x="490" y="107"/>
                  </a:cubicBezTo>
                  <a:close/>
                  <a:moveTo>
                    <a:pt x="349" y="107"/>
                  </a:moveTo>
                  <a:cubicBezTo>
                    <a:pt x="355" y="107"/>
                    <a:pt x="359" y="112"/>
                    <a:pt x="359" y="118"/>
                  </a:cubicBezTo>
                  <a:cubicBezTo>
                    <a:pt x="359" y="123"/>
                    <a:pt x="355" y="128"/>
                    <a:pt x="349" y="128"/>
                  </a:cubicBezTo>
                  <a:cubicBezTo>
                    <a:pt x="343" y="128"/>
                    <a:pt x="339" y="123"/>
                    <a:pt x="339" y="118"/>
                  </a:cubicBezTo>
                  <a:cubicBezTo>
                    <a:pt x="339" y="112"/>
                    <a:pt x="343" y="107"/>
                    <a:pt x="349" y="107"/>
                  </a:cubicBezTo>
                  <a:close/>
                  <a:moveTo>
                    <a:pt x="292" y="107"/>
                  </a:moveTo>
                  <a:cubicBezTo>
                    <a:pt x="298" y="107"/>
                    <a:pt x="303" y="112"/>
                    <a:pt x="303" y="118"/>
                  </a:cubicBezTo>
                  <a:cubicBezTo>
                    <a:pt x="303" y="123"/>
                    <a:pt x="298" y="128"/>
                    <a:pt x="292" y="128"/>
                  </a:cubicBezTo>
                  <a:cubicBezTo>
                    <a:pt x="287" y="128"/>
                    <a:pt x="282" y="123"/>
                    <a:pt x="282" y="118"/>
                  </a:cubicBezTo>
                  <a:cubicBezTo>
                    <a:pt x="282" y="112"/>
                    <a:pt x="287" y="107"/>
                    <a:pt x="292" y="107"/>
                  </a:cubicBezTo>
                  <a:close/>
                  <a:moveTo>
                    <a:pt x="828" y="81"/>
                  </a:moveTo>
                  <a:cubicBezTo>
                    <a:pt x="834" y="81"/>
                    <a:pt x="838" y="85"/>
                    <a:pt x="838" y="91"/>
                  </a:cubicBezTo>
                  <a:cubicBezTo>
                    <a:pt x="838" y="97"/>
                    <a:pt x="834" y="101"/>
                    <a:pt x="828" y="101"/>
                  </a:cubicBezTo>
                  <a:cubicBezTo>
                    <a:pt x="822" y="101"/>
                    <a:pt x="818" y="97"/>
                    <a:pt x="818" y="91"/>
                  </a:cubicBezTo>
                  <a:cubicBezTo>
                    <a:pt x="818" y="85"/>
                    <a:pt x="822" y="81"/>
                    <a:pt x="828" y="81"/>
                  </a:cubicBezTo>
                  <a:close/>
                  <a:moveTo>
                    <a:pt x="800" y="81"/>
                  </a:moveTo>
                  <a:cubicBezTo>
                    <a:pt x="806" y="81"/>
                    <a:pt x="810" y="85"/>
                    <a:pt x="810" y="91"/>
                  </a:cubicBezTo>
                  <a:cubicBezTo>
                    <a:pt x="810" y="97"/>
                    <a:pt x="806" y="101"/>
                    <a:pt x="800" y="101"/>
                  </a:cubicBezTo>
                  <a:cubicBezTo>
                    <a:pt x="794" y="101"/>
                    <a:pt x="790" y="97"/>
                    <a:pt x="790" y="91"/>
                  </a:cubicBezTo>
                  <a:cubicBezTo>
                    <a:pt x="790" y="85"/>
                    <a:pt x="794" y="81"/>
                    <a:pt x="800" y="81"/>
                  </a:cubicBezTo>
                  <a:close/>
                  <a:moveTo>
                    <a:pt x="772" y="81"/>
                  </a:moveTo>
                  <a:cubicBezTo>
                    <a:pt x="777" y="81"/>
                    <a:pt x="782" y="85"/>
                    <a:pt x="782" y="91"/>
                  </a:cubicBezTo>
                  <a:cubicBezTo>
                    <a:pt x="782" y="97"/>
                    <a:pt x="777" y="101"/>
                    <a:pt x="772" y="101"/>
                  </a:cubicBezTo>
                  <a:cubicBezTo>
                    <a:pt x="766" y="101"/>
                    <a:pt x="761" y="97"/>
                    <a:pt x="761" y="91"/>
                  </a:cubicBezTo>
                  <a:cubicBezTo>
                    <a:pt x="761" y="85"/>
                    <a:pt x="766" y="81"/>
                    <a:pt x="772" y="81"/>
                  </a:cubicBezTo>
                  <a:close/>
                  <a:moveTo>
                    <a:pt x="744" y="81"/>
                  </a:moveTo>
                  <a:cubicBezTo>
                    <a:pt x="749" y="81"/>
                    <a:pt x="754" y="85"/>
                    <a:pt x="754" y="91"/>
                  </a:cubicBezTo>
                  <a:cubicBezTo>
                    <a:pt x="754" y="97"/>
                    <a:pt x="749" y="101"/>
                    <a:pt x="744" y="101"/>
                  </a:cubicBezTo>
                  <a:cubicBezTo>
                    <a:pt x="738" y="101"/>
                    <a:pt x="733" y="97"/>
                    <a:pt x="733" y="91"/>
                  </a:cubicBezTo>
                  <a:cubicBezTo>
                    <a:pt x="733" y="85"/>
                    <a:pt x="738" y="81"/>
                    <a:pt x="744" y="81"/>
                  </a:cubicBezTo>
                  <a:close/>
                  <a:moveTo>
                    <a:pt x="715" y="81"/>
                  </a:moveTo>
                  <a:cubicBezTo>
                    <a:pt x="721" y="81"/>
                    <a:pt x="726" y="85"/>
                    <a:pt x="726" y="91"/>
                  </a:cubicBezTo>
                  <a:cubicBezTo>
                    <a:pt x="726" y="97"/>
                    <a:pt x="721" y="101"/>
                    <a:pt x="715" y="101"/>
                  </a:cubicBezTo>
                  <a:cubicBezTo>
                    <a:pt x="710" y="101"/>
                    <a:pt x="705" y="97"/>
                    <a:pt x="705" y="91"/>
                  </a:cubicBezTo>
                  <a:cubicBezTo>
                    <a:pt x="705" y="85"/>
                    <a:pt x="710" y="81"/>
                    <a:pt x="715" y="81"/>
                  </a:cubicBezTo>
                  <a:close/>
                  <a:moveTo>
                    <a:pt x="687" y="81"/>
                  </a:moveTo>
                  <a:cubicBezTo>
                    <a:pt x="693" y="81"/>
                    <a:pt x="697" y="85"/>
                    <a:pt x="697" y="91"/>
                  </a:cubicBezTo>
                  <a:cubicBezTo>
                    <a:pt x="697" y="97"/>
                    <a:pt x="693" y="101"/>
                    <a:pt x="687" y="101"/>
                  </a:cubicBezTo>
                  <a:cubicBezTo>
                    <a:pt x="681" y="101"/>
                    <a:pt x="677" y="97"/>
                    <a:pt x="677" y="91"/>
                  </a:cubicBezTo>
                  <a:cubicBezTo>
                    <a:pt x="677" y="85"/>
                    <a:pt x="681" y="81"/>
                    <a:pt x="687" y="81"/>
                  </a:cubicBezTo>
                  <a:close/>
                  <a:moveTo>
                    <a:pt x="659" y="81"/>
                  </a:moveTo>
                  <a:cubicBezTo>
                    <a:pt x="665" y="81"/>
                    <a:pt x="669" y="85"/>
                    <a:pt x="669" y="91"/>
                  </a:cubicBezTo>
                  <a:cubicBezTo>
                    <a:pt x="669" y="97"/>
                    <a:pt x="665" y="101"/>
                    <a:pt x="659" y="101"/>
                  </a:cubicBezTo>
                  <a:cubicBezTo>
                    <a:pt x="653" y="101"/>
                    <a:pt x="649" y="97"/>
                    <a:pt x="649" y="91"/>
                  </a:cubicBezTo>
                  <a:cubicBezTo>
                    <a:pt x="649" y="85"/>
                    <a:pt x="653" y="81"/>
                    <a:pt x="659" y="81"/>
                  </a:cubicBezTo>
                  <a:close/>
                  <a:moveTo>
                    <a:pt x="603" y="81"/>
                  </a:moveTo>
                  <a:cubicBezTo>
                    <a:pt x="608" y="81"/>
                    <a:pt x="613" y="85"/>
                    <a:pt x="613" y="91"/>
                  </a:cubicBezTo>
                  <a:cubicBezTo>
                    <a:pt x="613" y="97"/>
                    <a:pt x="608" y="101"/>
                    <a:pt x="603" y="101"/>
                  </a:cubicBezTo>
                  <a:cubicBezTo>
                    <a:pt x="597" y="101"/>
                    <a:pt x="592" y="97"/>
                    <a:pt x="592" y="91"/>
                  </a:cubicBezTo>
                  <a:cubicBezTo>
                    <a:pt x="592" y="85"/>
                    <a:pt x="597" y="81"/>
                    <a:pt x="603" y="81"/>
                  </a:cubicBezTo>
                  <a:close/>
                  <a:moveTo>
                    <a:pt x="574" y="81"/>
                  </a:moveTo>
                  <a:cubicBezTo>
                    <a:pt x="580" y="81"/>
                    <a:pt x="585" y="85"/>
                    <a:pt x="585" y="91"/>
                  </a:cubicBezTo>
                  <a:cubicBezTo>
                    <a:pt x="585" y="97"/>
                    <a:pt x="580" y="101"/>
                    <a:pt x="574" y="101"/>
                  </a:cubicBezTo>
                  <a:cubicBezTo>
                    <a:pt x="569" y="101"/>
                    <a:pt x="564" y="97"/>
                    <a:pt x="564" y="91"/>
                  </a:cubicBezTo>
                  <a:cubicBezTo>
                    <a:pt x="564" y="85"/>
                    <a:pt x="569" y="81"/>
                    <a:pt x="574" y="81"/>
                  </a:cubicBezTo>
                  <a:close/>
                  <a:moveTo>
                    <a:pt x="490" y="81"/>
                  </a:moveTo>
                  <a:cubicBezTo>
                    <a:pt x="496" y="81"/>
                    <a:pt x="500" y="85"/>
                    <a:pt x="500" y="91"/>
                  </a:cubicBezTo>
                  <a:cubicBezTo>
                    <a:pt x="500" y="97"/>
                    <a:pt x="496" y="101"/>
                    <a:pt x="490" y="101"/>
                  </a:cubicBezTo>
                  <a:cubicBezTo>
                    <a:pt x="484" y="101"/>
                    <a:pt x="479" y="97"/>
                    <a:pt x="479" y="91"/>
                  </a:cubicBezTo>
                  <a:cubicBezTo>
                    <a:pt x="479" y="85"/>
                    <a:pt x="484" y="81"/>
                    <a:pt x="490" y="81"/>
                  </a:cubicBezTo>
                  <a:close/>
                  <a:moveTo>
                    <a:pt x="462" y="81"/>
                  </a:moveTo>
                  <a:cubicBezTo>
                    <a:pt x="467" y="81"/>
                    <a:pt x="472" y="85"/>
                    <a:pt x="472" y="91"/>
                  </a:cubicBezTo>
                  <a:cubicBezTo>
                    <a:pt x="472" y="97"/>
                    <a:pt x="467" y="101"/>
                    <a:pt x="462" y="101"/>
                  </a:cubicBezTo>
                  <a:cubicBezTo>
                    <a:pt x="456" y="101"/>
                    <a:pt x="451" y="97"/>
                    <a:pt x="451" y="91"/>
                  </a:cubicBezTo>
                  <a:cubicBezTo>
                    <a:pt x="451" y="85"/>
                    <a:pt x="456" y="81"/>
                    <a:pt x="462" y="81"/>
                  </a:cubicBezTo>
                  <a:close/>
                  <a:moveTo>
                    <a:pt x="433" y="81"/>
                  </a:moveTo>
                  <a:cubicBezTo>
                    <a:pt x="439" y="81"/>
                    <a:pt x="444" y="85"/>
                    <a:pt x="444" y="91"/>
                  </a:cubicBezTo>
                  <a:cubicBezTo>
                    <a:pt x="444" y="97"/>
                    <a:pt x="439" y="101"/>
                    <a:pt x="433" y="101"/>
                  </a:cubicBezTo>
                  <a:cubicBezTo>
                    <a:pt x="428" y="101"/>
                    <a:pt x="423" y="97"/>
                    <a:pt x="423" y="91"/>
                  </a:cubicBezTo>
                  <a:cubicBezTo>
                    <a:pt x="423" y="85"/>
                    <a:pt x="428" y="81"/>
                    <a:pt x="433" y="81"/>
                  </a:cubicBezTo>
                  <a:close/>
                  <a:moveTo>
                    <a:pt x="828" y="54"/>
                  </a:moveTo>
                  <a:cubicBezTo>
                    <a:pt x="834" y="54"/>
                    <a:pt x="838" y="58"/>
                    <a:pt x="838" y="64"/>
                  </a:cubicBezTo>
                  <a:cubicBezTo>
                    <a:pt x="838" y="70"/>
                    <a:pt x="834" y="74"/>
                    <a:pt x="828" y="74"/>
                  </a:cubicBezTo>
                  <a:cubicBezTo>
                    <a:pt x="822" y="74"/>
                    <a:pt x="818" y="70"/>
                    <a:pt x="818" y="64"/>
                  </a:cubicBezTo>
                  <a:cubicBezTo>
                    <a:pt x="818" y="58"/>
                    <a:pt x="822" y="54"/>
                    <a:pt x="828" y="54"/>
                  </a:cubicBezTo>
                  <a:close/>
                  <a:moveTo>
                    <a:pt x="800" y="54"/>
                  </a:moveTo>
                  <a:cubicBezTo>
                    <a:pt x="806" y="54"/>
                    <a:pt x="810" y="58"/>
                    <a:pt x="810" y="64"/>
                  </a:cubicBezTo>
                  <a:cubicBezTo>
                    <a:pt x="810" y="70"/>
                    <a:pt x="806" y="74"/>
                    <a:pt x="800" y="74"/>
                  </a:cubicBezTo>
                  <a:cubicBezTo>
                    <a:pt x="794" y="74"/>
                    <a:pt x="790" y="70"/>
                    <a:pt x="790" y="64"/>
                  </a:cubicBezTo>
                  <a:cubicBezTo>
                    <a:pt x="790" y="58"/>
                    <a:pt x="794" y="54"/>
                    <a:pt x="800" y="54"/>
                  </a:cubicBezTo>
                  <a:close/>
                  <a:moveTo>
                    <a:pt x="772" y="54"/>
                  </a:moveTo>
                  <a:cubicBezTo>
                    <a:pt x="777" y="54"/>
                    <a:pt x="782" y="58"/>
                    <a:pt x="782" y="64"/>
                  </a:cubicBezTo>
                  <a:cubicBezTo>
                    <a:pt x="782" y="70"/>
                    <a:pt x="777" y="74"/>
                    <a:pt x="772" y="74"/>
                  </a:cubicBezTo>
                  <a:cubicBezTo>
                    <a:pt x="766" y="74"/>
                    <a:pt x="761" y="70"/>
                    <a:pt x="761" y="64"/>
                  </a:cubicBezTo>
                  <a:cubicBezTo>
                    <a:pt x="761" y="58"/>
                    <a:pt x="766" y="54"/>
                    <a:pt x="772" y="54"/>
                  </a:cubicBezTo>
                  <a:close/>
                  <a:moveTo>
                    <a:pt x="744" y="54"/>
                  </a:moveTo>
                  <a:cubicBezTo>
                    <a:pt x="749" y="54"/>
                    <a:pt x="754" y="58"/>
                    <a:pt x="754" y="64"/>
                  </a:cubicBezTo>
                  <a:cubicBezTo>
                    <a:pt x="754" y="70"/>
                    <a:pt x="749" y="74"/>
                    <a:pt x="744" y="74"/>
                  </a:cubicBezTo>
                  <a:cubicBezTo>
                    <a:pt x="738" y="74"/>
                    <a:pt x="733" y="70"/>
                    <a:pt x="733" y="64"/>
                  </a:cubicBezTo>
                  <a:cubicBezTo>
                    <a:pt x="733" y="58"/>
                    <a:pt x="738" y="54"/>
                    <a:pt x="744" y="54"/>
                  </a:cubicBezTo>
                  <a:close/>
                  <a:moveTo>
                    <a:pt x="715" y="54"/>
                  </a:moveTo>
                  <a:cubicBezTo>
                    <a:pt x="721" y="54"/>
                    <a:pt x="726" y="58"/>
                    <a:pt x="726" y="64"/>
                  </a:cubicBezTo>
                  <a:cubicBezTo>
                    <a:pt x="726" y="70"/>
                    <a:pt x="721" y="74"/>
                    <a:pt x="715" y="74"/>
                  </a:cubicBezTo>
                  <a:cubicBezTo>
                    <a:pt x="710" y="74"/>
                    <a:pt x="705" y="70"/>
                    <a:pt x="705" y="64"/>
                  </a:cubicBezTo>
                  <a:cubicBezTo>
                    <a:pt x="705" y="58"/>
                    <a:pt x="710" y="54"/>
                    <a:pt x="715" y="54"/>
                  </a:cubicBezTo>
                  <a:close/>
                  <a:moveTo>
                    <a:pt x="687" y="54"/>
                  </a:moveTo>
                  <a:cubicBezTo>
                    <a:pt x="693" y="54"/>
                    <a:pt x="697" y="58"/>
                    <a:pt x="697" y="64"/>
                  </a:cubicBezTo>
                  <a:cubicBezTo>
                    <a:pt x="697" y="70"/>
                    <a:pt x="693" y="74"/>
                    <a:pt x="687" y="74"/>
                  </a:cubicBezTo>
                  <a:cubicBezTo>
                    <a:pt x="681" y="74"/>
                    <a:pt x="677" y="70"/>
                    <a:pt x="677" y="64"/>
                  </a:cubicBezTo>
                  <a:cubicBezTo>
                    <a:pt x="677" y="58"/>
                    <a:pt x="681" y="54"/>
                    <a:pt x="687" y="54"/>
                  </a:cubicBezTo>
                  <a:close/>
                  <a:moveTo>
                    <a:pt x="603" y="54"/>
                  </a:moveTo>
                  <a:cubicBezTo>
                    <a:pt x="608" y="54"/>
                    <a:pt x="613" y="58"/>
                    <a:pt x="613" y="64"/>
                  </a:cubicBezTo>
                  <a:cubicBezTo>
                    <a:pt x="613" y="70"/>
                    <a:pt x="608" y="74"/>
                    <a:pt x="603" y="74"/>
                  </a:cubicBezTo>
                  <a:cubicBezTo>
                    <a:pt x="597" y="74"/>
                    <a:pt x="592" y="70"/>
                    <a:pt x="592" y="64"/>
                  </a:cubicBezTo>
                  <a:cubicBezTo>
                    <a:pt x="592" y="58"/>
                    <a:pt x="597" y="54"/>
                    <a:pt x="603" y="54"/>
                  </a:cubicBezTo>
                  <a:close/>
                  <a:moveTo>
                    <a:pt x="574" y="54"/>
                  </a:moveTo>
                  <a:cubicBezTo>
                    <a:pt x="580" y="54"/>
                    <a:pt x="585" y="58"/>
                    <a:pt x="585" y="64"/>
                  </a:cubicBezTo>
                  <a:cubicBezTo>
                    <a:pt x="585" y="70"/>
                    <a:pt x="580" y="74"/>
                    <a:pt x="574" y="74"/>
                  </a:cubicBezTo>
                  <a:cubicBezTo>
                    <a:pt x="569" y="74"/>
                    <a:pt x="564" y="70"/>
                    <a:pt x="564" y="64"/>
                  </a:cubicBezTo>
                  <a:cubicBezTo>
                    <a:pt x="564" y="58"/>
                    <a:pt x="569" y="54"/>
                    <a:pt x="574" y="54"/>
                  </a:cubicBezTo>
                  <a:close/>
                  <a:moveTo>
                    <a:pt x="546" y="54"/>
                  </a:moveTo>
                  <a:cubicBezTo>
                    <a:pt x="552" y="54"/>
                    <a:pt x="557" y="58"/>
                    <a:pt x="557" y="64"/>
                  </a:cubicBezTo>
                  <a:cubicBezTo>
                    <a:pt x="557" y="70"/>
                    <a:pt x="552" y="74"/>
                    <a:pt x="546" y="74"/>
                  </a:cubicBezTo>
                  <a:cubicBezTo>
                    <a:pt x="540" y="74"/>
                    <a:pt x="536" y="70"/>
                    <a:pt x="536" y="64"/>
                  </a:cubicBezTo>
                  <a:cubicBezTo>
                    <a:pt x="536" y="58"/>
                    <a:pt x="540" y="54"/>
                    <a:pt x="546" y="54"/>
                  </a:cubicBezTo>
                  <a:close/>
                  <a:moveTo>
                    <a:pt x="405" y="54"/>
                  </a:moveTo>
                  <a:cubicBezTo>
                    <a:pt x="411" y="54"/>
                    <a:pt x="416" y="58"/>
                    <a:pt x="416" y="64"/>
                  </a:cubicBezTo>
                  <a:cubicBezTo>
                    <a:pt x="416" y="70"/>
                    <a:pt x="411" y="74"/>
                    <a:pt x="405" y="74"/>
                  </a:cubicBezTo>
                  <a:cubicBezTo>
                    <a:pt x="400" y="74"/>
                    <a:pt x="395" y="70"/>
                    <a:pt x="395" y="64"/>
                  </a:cubicBezTo>
                  <a:cubicBezTo>
                    <a:pt x="395" y="58"/>
                    <a:pt x="400" y="54"/>
                    <a:pt x="405" y="54"/>
                  </a:cubicBezTo>
                  <a:close/>
                  <a:moveTo>
                    <a:pt x="349" y="54"/>
                  </a:moveTo>
                  <a:cubicBezTo>
                    <a:pt x="355" y="54"/>
                    <a:pt x="359" y="58"/>
                    <a:pt x="359" y="64"/>
                  </a:cubicBezTo>
                  <a:cubicBezTo>
                    <a:pt x="359" y="70"/>
                    <a:pt x="355" y="74"/>
                    <a:pt x="349" y="74"/>
                  </a:cubicBezTo>
                  <a:cubicBezTo>
                    <a:pt x="343" y="74"/>
                    <a:pt x="339" y="70"/>
                    <a:pt x="339" y="64"/>
                  </a:cubicBezTo>
                  <a:cubicBezTo>
                    <a:pt x="339" y="58"/>
                    <a:pt x="343" y="54"/>
                    <a:pt x="349" y="54"/>
                  </a:cubicBezTo>
                  <a:close/>
                  <a:moveTo>
                    <a:pt x="321" y="54"/>
                  </a:moveTo>
                  <a:cubicBezTo>
                    <a:pt x="326" y="54"/>
                    <a:pt x="331" y="58"/>
                    <a:pt x="331" y="64"/>
                  </a:cubicBezTo>
                  <a:cubicBezTo>
                    <a:pt x="331" y="70"/>
                    <a:pt x="326" y="74"/>
                    <a:pt x="321" y="74"/>
                  </a:cubicBezTo>
                  <a:cubicBezTo>
                    <a:pt x="315" y="74"/>
                    <a:pt x="310" y="70"/>
                    <a:pt x="310" y="64"/>
                  </a:cubicBezTo>
                  <a:cubicBezTo>
                    <a:pt x="310" y="58"/>
                    <a:pt x="315" y="54"/>
                    <a:pt x="321" y="54"/>
                  </a:cubicBezTo>
                  <a:close/>
                  <a:moveTo>
                    <a:pt x="772" y="27"/>
                  </a:moveTo>
                  <a:cubicBezTo>
                    <a:pt x="777" y="27"/>
                    <a:pt x="782" y="32"/>
                    <a:pt x="782" y="37"/>
                  </a:cubicBezTo>
                  <a:cubicBezTo>
                    <a:pt x="782" y="43"/>
                    <a:pt x="777" y="48"/>
                    <a:pt x="772" y="48"/>
                  </a:cubicBezTo>
                  <a:cubicBezTo>
                    <a:pt x="766" y="48"/>
                    <a:pt x="761" y="43"/>
                    <a:pt x="761" y="37"/>
                  </a:cubicBezTo>
                  <a:cubicBezTo>
                    <a:pt x="761" y="32"/>
                    <a:pt x="766" y="27"/>
                    <a:pt x="772" y="27"/>
                  </a:cubicBezTo>
                  <a:close/>
                  <a:moveTo>
                    <a:pt x="744" y="27"/>
                  </a:moveTo>
                  <a:cubicBezTo>
                    <a:pt x="749" y="27"/>
                    <a:pt x="754" y="32"/>
                    <a:pt x="754" y="37"/>
                  </a:cubicBezTo>
                  <a:cubicBezTo>
                    <a:pt x="754" y="43"/>
                    <a:pt x="749" y="48"/>
                    <a:pt x="744" y="48"/>
                  </a:cubicBezTo>
                  <a:cubicBezTo>
                    <a:pt x="738" y="48"/>
                    <a:pt x="733" y="43"/>
                    <a:pt x="733" y="37"/>
                  </a:cubicBezTo>
                  <a:cubicBezTo>
                    <a:pt x="733" y="32"/>
                    <a:pt x="738" y="27"/>
                    <a:pt x="744" y="27"/>
                  </a:cubicBezTo>
                  <a:close/>
                  <a:moveTo>
                    <a:pt x="631" y="27"/>
                  </a:moveTo>
                  <a:cubicBezTo>
                    <a:pt x="636" y="27"/>
                    <a:pt x="641" y="32"/>
                    <a:pt x="641" y="37"/>
                  </a:cubicBezTo>
                  <a:cubicBezTo>
                    <a:pt x="641" y="43"/>
                    <a:pt x="636" y="48"/>
                    <a:pt x="631" y="48"/>
                  </a:cubicBezTo>
                  <a:cubicBezTo>
                    <a:pt x="625" y="48"/>
                    <a:pt x="620" y="43"/>
                    <a:pt x="620" y="37"/>
                  </a:cubicBezTo>
                  <a:cubicBezTo>
                    <a:pt x="620" y="32"/>
                    <a:pt x="625" y="27"/>
                    <a:pt x="631" y="27"/>
                  </a:cubicBezTo>
                  <a:close/>
                  <a:moveTo>
                    <a:pt x="603" y="27"/>
                  </a:moveTo>
                  <a:cubicBezTo>
                    <a:pt x="608" y="27"/>
                    <a:pt x="613" y="32"/>
                    <a:pt x="613" y="37"/>
                  </a:cubicBezTo>
                  <a:cubicBezTo>
                    <a:pt x="613" y="43"/>
                    <a:pt x="608" y="48"/>
                    <a:pt x="603" y="48"/>
                  </a:cubicBezTo>
                  <a:cubicBezTo>
                    <a:pt x="597" y="48"/>
                    <a:pt x="592" y="43"/>
                    <a:pt x="592" y="37"/>
                  </a:cubicBezTo>
                  <a:cubicBezTo>
                    <a:pt x="592" y="32"/>
                    <a:pt x="597" y="27"/>
                    <a:pt x="603" y="27"/>
                  </a:cubicBezTo>
                  <a:close/>
                  <a:moveTo>
                    <a:pt x="574" y="27"/>
                  </a:moveTo>
                  <a:cubicBezTo>
                    <a:pt x="580" y="27"/>
                    <a:pt x="585" y="32"/>
                    <a:pt x="585" y="37"/>
                  </a:cubicBezTo>
                  <a:cubicBezTo>
                    <a:pt x="585" y="43"/>
                    <a:pt x="580" y="48"/>
                    <a:pt x="574" y="48"/>
                  </a:cubicBezTo>
                  <a:cubicBezTo>
                    <a:pt x="569" y="48"/>
                    <a:pt x="564" y="43"/>
                    <a:pt x="564" y="37"/>
                  </a:cubicBezTo>
                  <a:cubicBezTo>
                    <a:pt x="564" y="32"/>
                    <a:pt x="569" y="27"/>
                    <a:pt x="574" y="27"/>
                  </a:cubicBezTo>
                  <a:close/>
                  <a:moveTo>
                    <a:pt x="546" y="27"/>
                  </a:moveTo>
                  <a:cubicBezTo>
                    <a:pt x="552" y="27"/>
                    <a:pt x="557" y="32"/>
                    <a:pt x="557" y="37"/>
                  </a:cubicBezTo>
                  <a:cubicBezTo>
                    <a:pt x="557" y="43"/>
                    <a:pt x="552" y="48"/>
                    <a:pt x="546" y="48"/>
                  </a:cubicBezTo>
                  <a:cubicBezTo>
                    <a:pt x="540" y="48"/>
                    <a:pt x="536" y="43"/>
                    <a:pt x="536" y="37"/>
                  </a:cubicBezTo>
                  <a:cubicBezTo>
                    <a:pt x="536" y="32"/>
                    <a:pt x="540" y="27"/>
                    <a:pt x="546" y="27"/>
                  </a:cubicBezTo>
                  <a:close/>
                  <a:moveTo>
                    <a:pt x="490" y="27"/>
                  </a:moveTo>
                  <a:cubicBezTo>
                    <a:pt x="496" y="27"/>
                    <a:pt x="500" y="32"/>
                    <a:pt x="500" y="37"/>
                  </a:cubicBezTo>
                  <a:cubicBezTo>
                    <a:pt x="500" y="43"/>
                    <a:pt x="496" y="48"/>
                    <a:pt x="490" y="48"/>
                  </a:cubicBezTo>
                  <a:cubicBezTo>
                    <a:pt x="484" y="48"/>
                    <a:pt x="479" y="43"/>
                    <a:pt x="479" y="37"/>
                  </a:cubicBezTo>
                  <a:cubicBezTo>
                    <a:pt x="479" y="32"/>
                    <a:pt x="484" y="27"/>
                    <a:pt x="490" y="27"/>
                  </a:cubicBezTo>
                  <a:close/>
                  <a:moveTo>
                    <a:pt x="405" y="27"/>
                  </a:moveTo>
                  <a:cubicBezTo>
                    <a:pt x="411" y="27"/>
                    <a:pt x="416" y="32"/>
                    <a:pt x="416" y="37"/>
                  </a:cubicBezTo>
                  <a:cubicBezTo>
                    <a:pt x="416" y="43"/>
                    <a:pt x="411" y="48"/>
                    <a:pt x="405" y="48"/>
                  </a:cubicBezTo>
                  <a:cubicBezTo>
                    <a:pt x="400" y="48"/>
                    <a:pt x="395" y="43"/>
                    <a:pt x="395" y="37"/>
                  </a:cubicBezTo>
                  <a:cubicBezTo>
                    <a:pt x="395" y="32"/>
                    <a:pt x="400" y="27"/>
                    <a:pt x="405" y="27"/>
                  </a:cubicBezTo>
                  <a:close/>
                  <a:moveTo>
                    <a:pt x="377" y="27"/>
                  </a:moveTo>
                  <a:cubicBezTo>
                    <a:pt x="383" y="27"/>
                    <a:pt x="387" y="32"/>
                    <a:pt x="387" y="37"/>
                  </a:cubicBezTo>
                  <a:cubicBezTo>
                    <a:pt x="387" y="43"/>
                    <a:pt x="383" y="48"/>
                    <a:pt x="377" y="48"/>
                  </a:cubicBezTo>
                  <a:cubicBezTo>
                    <a:pt x="371" y="48"/>
                    <a:pt x="367" y="43"/>
                    <a:pt x="367" y="37"/>
                  </a:cubicBezTo>
                  <a:cubicBezTo>
                    <a:pt x="367" y="32"/>
                    <a:pt x="371" y="27"/>
                    <a:pt x="377" y="27"/>
                  </a:cubicBezTo>
                  <a:close/>
                  <a:moveTo>
                    <a:pt x="349" y="27"/>
                  </a:moveTo>
                  <a:cubicBezTo>
                    <a:pt x="355" y="27"/>
                    <a:pt x="359" y="32"/>
                    <a:pt x="359" y="37"/>
                  </a:cubicBezTo>
                  <a:cubicBezTo>
                    <a:pt x="359" y="43"/>
                    <a:pt x="355" y="48"/>
                    <a:pt x="349" y="48"/>
                  </a:cubicBezTo>
                  <a:cubicBezTo>
                    <a:pt x="343" y="48"/>
                    <a:pt x="339" y="43"/>
                    <a:pt x="339" y="37"/>
                  </a:cubicBezTo>
                  <a:cubicBezTo>
                    <a:pt x="339" y="32"/>
                    <a:pt x="343" y="27"/>
                    <a:pt x="349" y="27"/>
                  </a:cubicBezTo>
                  <a:close/>
                  <a:moveTo>
                    <a:pt x="631" y="0"/>
                  </a:moveTo>
                  <a:cubicBezTo>
                    <a:pt x="636" y="0"/>
                    <a:pt x="641" y="5"/>
                    <a:pt x="641" y="11"/>
                  </a:cubicBezTo>
                  <a:cubicBezTo>
                    <a:pt x="641" y="16"/>
                    <a:pt x="636" y="21"/>
                    <a:pt x="631" y="21"/>
                  </a:cubicBezTo>
                  <a:cubicBezTo>
                    <a:pt x="625" y="21"/>
                    <a:pt x="620" y="16"/>
                    <a:pt x="620" y="11"/>
                  </a:cubicBezTo>
                  <a:cubicBezTo>
                    <a:pt x="620" y="5"/>
                    <a:pt x="625" y="0"/>
                    <a:pt x="631" y="0"/>
                  </a:cubicBezTo>
                  <a:close/>
                  <a:moveTo>
                    <a:pt x="603" y="0"/>
                  </a:moveTo>
                  <a:cubicBezTo>
                    <a:pt x="608" y="0"/>
                    <a:pt x="613" y="5"/>
                    <a:pt x="613" y="11"/>
                  </a:cubicBezTo>
                  <a:cubicBezTo>
                    <a:pt x="613" y="16"/>
                    <a:pt x="608" y="21"/>
                    <a:pt x="603" y="21"/>
                  </a:cubicBezTo>
                  <a:cubicBezTo>
                    <a:pt x="597" y="21"/>
                    <a:pt x="592" y="16"/>
                    <a:pt x="592" y="11"/>
                  </a:cubicBezTo>
                  <a:cubicBezTo>
                    <a:pt x="592" y="5"/>
                    <a:pt x="597" y="0"/>
                    <a:pt x="603" y="0"/>
                  </a:cubicBezTo>
                  <a:close/>
                  <a:moveTo>
                    <a:pt x="574" y="0"/>
                  </a:moveTo>
                  <a:cubicBezTo>
                    <a:pt x="580" y="0"/>
                    <a:pt x="585" y="5"/>
                    <a:pt x="585" y="11"/>
                  </a:cubicBezTo>
                  <a:cubicBezTo>
                    <a:pt x="585" y="16"/>
                    <a:pt x="580" y="21"/>
                    <a:pt x="574" y="21"/>
                  </a:cubicBezTo>
                  <a:cubicBezTo>
                    <a:pt x="569" y="21"/>
                    <a:pt x="564" y="16"/>
                    <a:pt x="564" y="11"/>
                  </a:cubicBezTo>
                  <a:cubicBezTo>
                    <a:pt x="564" y="5"/>
                    <a:pt x="569" y="0"/>
                    <a:pt x="574" y="0"/>
                  </a:cubicBezTo>
                  <a:close/>
                  <a:moveTo>
                    <a:pt x="546" y="0"/>
                  </a:moveTo>
                  <a:cubicBezTo>
                    <a:pt x="552" y="0"/>
                    <a:pt x="557" y="5"/>
                    <a:pt x="557" y="11"/>
                  </a:cubicBezTo>
                  <a:cubicBezTo>
                    <a:pt x="557" y="16"/>
                    <a:pt x="552" y="21"/>
                    <a:pt x="546" y="21"/>
                  </a:cubicBezTo>
                  <a:cubicBezTo>
                    <a:pt x="540" y="21"/>
                    <a:pt x="536" y="16"/>
                    <a:pt x="536" y="11"/>
                  </a:cubicBezTo>
                  <a:cubicBezTo>
                    <a:pt x="536" y="5"/>
                    <a:pt x="540" y="0"/>
                    <a:pt x="546" y="0"/>
                  </a:cubicBezTo>
                  <a:close/>
                  <a:moveTo>
                    <a:pt x="490" y="0"/>
                  </a:moveTo>
                  <a:cubicBezTo>
                    <a:pt x="496" y="0"/>
                    <a:pt x="500" y="5"/>
                    <a:pt x="500" y="11"/>
                  </a:cubicBezTo>
                  <a:cubicBezTo>
                    <a:pt x="500" y="16"/>
                    <a:pt x="496" y="21"/>
                    <a:pt x="490" y="21"/>
                  </a:cubicBezTo>
                  <a:cubicBezTo>
                    <a:pt x="484" y="21"/>
                    <a:pt x="479" y="16"/>
                    <a:pt x="479" y="11"/>
                  </a:cubicBezTo>
                  <a:cubicBezTo>
                    <a:pt x="479" y="5"/>
                    <a:pt x="484" y="0"/>
                    <a:pt x="490" y="0"/>
                  </a:cubicBezTo>
                  <a:close/>
                  <a:moveTo>
                    <a:pt x="462" y="0"/>
                  </a:moveTo>
                  <a:cubicBezTo>
                    <a:pt x="467" y="0"/>
                    <a:pt x="472" y="5"/>
                    <a:pt x="472" y="11"/>
                  </a:cubicBezTo>
                  <a:cubicBezTo>
                    <a:pt x="472" y="16"/>
                    <a:pt x="467" y="21"/>
                    <a:pt x="462" y="21"/>
                  </a:cubicBezTo>
                  <a:cubicBezTo>
                    <a:pt x="456" y="21"/>
                    <a:pt x="451" y="16"/>
                    <a:pt x="451" y="11"/>
                  </a:cubicBezTo>
                  <a:cubicBezTo>
                    <a:pt x="451" y="5"/>
                    <a:pt x="456" y="0"/>
                    <a:pt x="462" y="0"/>
                  </a:cubicBezTo>
                  <a:close/>
                  <a:moveTo>
                    <a:pt x="433" y="0"/>
                  </a:moveTo>
                  <a:cubicBezTo>
                    <a:pt x="439" y="0"/>
                    <a:pt x="444" y="5"/>
                    <a:pt x="444" y="11"/>
                  </a:cubicBezTo>
                  <a:cubicBezTo>
                    <a:pt x="444" y="16"/>
                    <a:pt x="439" y="21"/>
                    <a:pt x="433" y="21"/>
                  </a:cubicBezTo>
                  <a:cubicBezTo>
                    <a:pt x="428" y="21"/>
                    <a:pt x="423" y="16"/>
                    <a:pt x="423" y="11"/>
                  </a:cubicBezTo>
                  <a:cubicBezTo>
                    <a:pt x="423" y="5"/>
                    <a:pt x="428" y="0"/>
                    <a:pt x="433" y="0"/>
                  </a:cubicBezTo>
                  <a:close/>
                  <a:moveTo>
                    <a:pt x="405" y="0"/>
                  </a:moveTo>
                  <a:cubicBezTo>
                    <a:pt x="411" y="0"/>
                    <a:pt x="416" y="5"/>
                    <a:pt x="416" y="11"/>
                  </a:cubicBezTo>
                  <a:cubicBezTo>
                    <a:pt x="416" y="16"/>
                    <a:pt x="411" y="21"/>
                    <a:pt x="405" y="21"/>
                  </a:cubicBezTo>
                  <a:cubicBezTo>
                    <a:pt x="400" y="21"/>
                    <a:pt x="395" y="16"/>
                    <a:pt x="395" y="11"/>
                  </a:cubicBezTo>
                  <a:cubicBezTo>
                    <a:pt x="395" y="5"/>
                    <a:pt x="400" y="0"/>
                    <a:pt x="405" y="0"/>
                  </a:cubicBezTo>
                  <a:close/>
                </a:path>
              </a:pathLst>
            </a:custGeom>
            <a:solidFill>
              <a:srgbClr val="01BCFF">
                <a:alpha val="4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3" name="Freeform 40219"/>
          <p:cNvSpPr>
            <a:spLocks noEditPoints="1"/>
          </p:cNvSpPr>
          <p:nvPr userDrawn="1"/>
        </p:nvSpPr>
        <p:spPr bwMode="auto">
          <a:xfrm>
            <a:off x="7932623" y="3361842"/>
            <a:ext cx="2117725" cy="2024063"/>
          </a:xfrm>
          <a:custGeom>
            <a:avLst/>
            <a:gdLst>
              <a:gd name="T0" fmla="*/ 416 w 500"/>
              <a:gd name="T1" fmla="*/ 466 h 477"/>
              <a:gd name="T2" fmla="*/ 423 w 500"/>
              <a:gd name="T3" fmla="*/ 439 h 477"/>
              <a:gd name="T4" fmla="*/ 433 w 500"/>
              <a:gd name="T5" fmla="*/ 402 h 477"/>
              <a:gd name="T6" fmla="*/ 405 w 500"/>
              <a:gd name="T7" fmla="*/ 423 h 477"/>
              <a:gd name="T8" fmla="*/ 292 w 500"/>
              <a:gd name="T9" fmla="*/ 402 h 477"/>
              <a:gd name="T10" fmla="*/ 303 w 500"/>
              <a:gd name="T11" fmla="*/ 359 h 477"/>
              <a:gd name="T12" fmla="*/ 254 w 500"/>
              <a:gd name="T13" fmla="*/ 359 h 477"/>
              <a:gd name="T14" fmla="*/ 321 w 500"/>
              <a:gd name="T15" fmla="*/ 322 h 477"/>
              <a:gd name="T16" fmla="*/ 292 w 500"/>
              <a:gd name="T17" fmla="*/ 343 h 477"/>
              <a:gd name="T18" fmla="*/ 264 w 500"/>
              <a:gd name="T19" fmla="*/ 322 h 477"/>
              <a:gd name="T20" fmla="*/ 218 w 500"/>
              <a:gd name="T21" fmla="*/ 332 h 477"/>
              <a:gd name="T22" fmla="*/ 169 w 500"/>
              <a:gd name="T23" fmla="*/ 332 h 477"/>
              <a:gd name="T24" fmla="*/ 123 w 500"/>
              <a:gd name="T25" fmla="*/ 322 h 477"/>
              <a:gd name="T26" fmla="*/ 95 w 500"/>
              <a:gd name="T27" fmla="*/ 343 h 477"/>
              <a:gd name="T28" fmla="*/ 321 w 500"/>
              <a:gd name="T29" fmla="*/ 295 h 477"/>
              <a:gd name="T30" fmla="*/ 275 w 500"/>
              <a:gd name="T31" fmla="*/ 305 h 477"/>
              <a:gd name="T32" fmla="*/ 226 w 500"/>
              <a:gd name="T33" fmla="*/ 305 h 477"/>
              <a:gd name="T34" fmla="*/ 180 w 500"/>
              <a:gd name="T35" fmla="*/ 295 h 477"/>
              <a:gd name="T36" fmla="*/ 151 w 500"/>
              <a:gd name="T37" fmla="*/ 316 h 477"/>
              <a:gd name="T38" fmla="*/ 123 w 500"/>
              <a:gd name="T39" fmla="*/ 295 h 477"/>
              <a:gd name="T40" fmla="*/ 331 w 500"/>
              <a:gd name="T41" fmla="*/ 279 h 477"/>
              <a:gd name="T42" fmla="*/ 282 w 500"/>
              <a:gd name="T43" fmla="*/ 279 h 477"/>
              <a:gd name="T44" fmla="*/ 236 w 500"/>
              <a:gd name="T45" fmla="*/ 268 h 477"/>
              <a:gd name="T46" fmla="*/ 208 w 500"/>
              <a:gd name="T47" fmla="*/ 289 h 477"/>
              <a:gd name="T48" fmla="*/ 180 w 500"/>
              <a:gd name="T49" fmla="*/ 268 h 477"/>
              <a:gd name="T50" fmla="*/ 134 w 500"/>
              <a:gd name="T51" fmla="*/ 279 h 477"/>
              <a:gd name="T52" fmla="*/ 85 w 500"/>
              <a:gd name="T53" fmla="*/ 279 h 477"/>
              <a:gd name="T54" fmla="*/ 264 w 500"/>
              <a:gd name="T55" fmla="*/ 242 h 477"/>
              <a:gd name="T56" fmla="*/ 236 w 500"/>
              <a:gd name="T57" fmla="*/ 262 h 477"/>
              <a:gd name="T58" fmla="*/ 208 w 500"/>
              <a:gd name="T59" fmla="*/ 242 h 477"/>
              <a:gd name="T60" fmla="*/ 162 w 500"/>
              <a:gd name="T61" fmla="*/ 252 h 477"/>
              <a:gd name="T62" fmla="*/ 113 w 500"/>
              <a:gd name="T63" fmla="*/ 252 h 477"/>
              <a:gd name="T64" fmla="*/ 433 w 500"/>
              <a:gd name="T65" fmla="*/ 215 h 477"/>
              <a:gd name="T66" fmla="*/ 405 w 500"/>
              <a:gd name="T67" fmla="*/ 235 h 477"/>
              <a:gd name="T68" fmla="*/ 292 w 500"/>
              <a:gd name="T69" fmla="*/ 215 h 477"/>
              <a:gd name="T70" fmla="*/ 218 w 500"/>
              <a:gd name="T71" fmla="*/ 225 h 477"/>
              <a:gd name="T72" fmla="*/ 169 w 500"/>
              <a:gd name="T73" fmla="*/ 225 h 477"/>
              <a:gd name="T74" fmla="*/ 264 w 500"/>
              <a:gd name="T75" fmla="*/ 188 h 477"/>
              <a:gd name="T76" fmla="*/ 208 w 500"/>
              <a:gd name="T77" fmla="*/ 209 h 477"/>
              <a:gd name="T78" fmla="*/ 405 w 500"/>
              <a:gd name="T79" fmla="*/ 161 h 477"/>
              <a:gd name="T80" fmla="*/ 303 w 500"/>
              <a:gd name="T81" fmla="*/ 171 h 477"/>
              <a:gd name="T82" fmla="*/ 169 w 500"/>
              <a:gd name="T83" fmla="*/ 171 h 477"/>
              <a:gd name="T84" fmla="*/ 95 w 500"/>
              <a:gd name="T85" fmla="*/ 161 h 477"/>
              <a:gd name="T86" fmla="*/ 67 w 500"/>
              <a:gd name="T87" fmla="*/ 182 h 477"/>
              <a:gd name="T88" fmla="*/ 321 w 500"/>
              <a:gd name="T89" fmla="*/ 134 h 477"/>
              <a:gd name="T90" fmla="*/ 275 w 500"/>
              <a:gd name="T91" fmla="*/ 145 h 477"/>
              <a:gd name="T92" fmla="*/ 226 w 500"/>
              <a:gd name="T93" fmla="*/ 145 h 477"/>
              <a:gd name="T94" fmla="*/ 39 w 500"/>
              <a:gd name="T95" fmla="*/ 134 h 477"/>
              <a:gd name="T96" fmla="*/ 264 w 500"/>
              <a:gd name="T97" fmla="*/ 128 h 477"/>
              <a:gd name="T98" fmla="*/ 236 w 500"/>
              <a:gd name="T99" fmla="*/ 107 h 477"/>
              <a:gd name="T100" fmla="*/ 134 w 500"/>
              <a:gd name="T101" fmla="*/ 118 h 477"/>
              <a:gd name="T102" fmla="*/ 85 w 500"/>
              <a:gd name="T103" fmla="*/ 118 h 477"/>
              <a:gd name="T104" fmla="*/ 11 w 500"/>
              <a:gd name="T105" fmla="*/ 107 h 477"/>
              <a:gd name="T106" fmla="*/ 123 w 500"/>
              <a:gd name="T107" fmla="*/ 101 h 477"/>
              <a:gd name="T108" fmla="*/ 95 w 500"/>
              <a:gd name="T109" fmla="*/ 81 h 477"/>
              <a:gd name="T110" fmla="*/ 21 w 500"/>
              <a:gd name="T111" fmla="*/ 91 h 477"/>
              <a:gd name="T112" fmla="*/ 254 w 500"/>
              <a:gd name="T113" fmla="*/ 64 h 477"/>
              <a:gd name="T114" fmla="*/ 123 w 500"/>
              <a:gd name="T115" fmla="*/ 54 h 477"/>
              <a:gd name="T116" fmla="*/ 11 w 500"/>
              <a:gd name="T117" fmla="*/ 75 h 477"/>
              <a:gd name="T118" fmla="*/ 405 w 500"/>
              <a:gd name="T119" fmla="*/ 27 h 477"/>
              <a:gd name="T120" fmla="*/ 134 w 500"/>
              <a:gd name="T121" fmla="*/ 37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00" h="477">
                <a:moveTo>
                  <a:pt x="151" y="0"/>
                </a:moveTo>
                <a:cubicBezTo>
                  <a:pt x="157" y="0"/>
                  <a:pt x="162" y="5"/>
                  <a:pt x="162" y="11"/>
                </a:cubicBezTo>
                <a:cubicBezTo>
                  <a:pt x="162" y="16"/>
                  <a:pt x="157" y="21"/>
                  <a:pt x="151" y="21"/>
                </a:cubicBezTo>
                <a:cubicBezTo>
                  <a:pt x="146" y="21"/>
                  <a:pt x="141" y="16"/>
                  <a:pt x="141" y="11"/>
                </a:cubicBezTo>
                <a:cubicBezTo>
                  <a:pt x="141" y="5"/>
                  <a:pt x="146" y="0"/>
                  <a:pt x="151" y="0"/>
                </a:cubicBezTo>
                <a:close/>
                <a:moveTo>
                  <a:pt x="405" y="456"/>
                </a:moveTo>
                <a:cubicBezTo>
                  <a:pt x="411" y="456"/>
                  <a:pt x="416" y="461"/>
                  <a:pt x="416" y="466"/>
                </a:cubicBezTo>
                <a:cubicBezTo>
                  <a:pt x="416" y="472"/>
                  <a:pt x="411" y="477"/>
                  <a:pt x="405" y="477"/>
                </a:cubicBezTo>
                <a:cubicBezTo>
                  <a:pt x="400" y="477"/>
                  <a:pt x="395" y="472"/>
                  <a:pt x="395" y="466"/>
                </a:cubicBezTo>
                <a:cubicBezTo>
                  <a:pt x="395" y="461"/>
                  <a:pt x="400" y="456"/>
                  <a:pt x="405" y="456"/>
                </a:cubicBezTo>
                <a:close/>
                <a:moveTo>
                  <a:pt x="433" y="429"/>
                </a:moveTo>
                <a:cubicBezTo>
                  <a:pt x="439" y="429"/>
                  <a:pt x="444" y="434"/>
                  <a:pt x="444" y="439"/>
                </a:cubicBezTo>
                <a:cubicBezTo>
                  <a:pt x="444" y="445"/>
                  <a:pt x="439" y="450"/>
                  <a:pt x="433" y="450"/>
                </a:cubicBezTo>
                <a:cubicBezTo>
                  <a:pt x="428" y="450"/>
                  <a:pt x="423" y="445"/>
                  <a:pt x="423" y="439"/>
                </a:cubicBezTo>
                <a:cubicBezTo>
                  <a:pt x="423" y="434"/>
                  <a:pt x="428" y="429"/>
                  <a:pt x="433" y="429"/>
                </a:cubicBezTo>
                <a:close/>
                <a:moveTo>
                  <a:pt x="405" y="429"/>
                </a:moveTo>
                <a:cubicBezTo>
                  <a:pt x="411" y="429"/>
                  <a:pt x="416" y="434"/>
                  <a:pt x="416" y="439"/>
                </a:cubicBezTo>
                <a:cubicBezTo>
                  <a:pt x="416" y="445"/>
                  <a:pt x="411" y="450"/>
                  <a:pt x="405" y="450"/>
                </a:cubicBezTo>
                <a:cubicBezTo>
                  <a:pt x="400" y="450"/>
                  <a:pt x="395" y="445"/>
                  <a:pt x="395" y="439"/>
                </a:cubicBezTo>
                <a:cubicBezTo>
                  <a:pt x="395" y="434"/>
                  <a:pt x="400" y="429"/>
                  <a:pt x="405" y="429"/>
                </a:cubicBezTo>
                <a:close/>
                <a:moveTo>
                  <a:pt x="433" y="402"/>
                </a:moveTo>
                <a:cubicBezTo>
                  <a:pt x="439" y="402"/>
                  <a:pt x="444" y="407"/>
                  <a:pt x="444" y="413"/>
                </a:cubicBezTo>
                <a:cubicBezTo>
                  <a:pt x="444" y="418"/>
                  <a:pt x="439" y="423"/>
                  <a:pt x="433" y="423"/>
                </a:cubicBezTo>
                <a:cubicBezTo>
                  <a:pt x="428" y="423"/>
                  <a:pt x="423" y="418"/>
                  <a:pt x="423" y="413"/>
                </a:cubicBezTo>
                <a:cubicBezTo>
                  <a:pt x="423" y="407"/>
                  <a:pt x="428" y="402"/>
                  <a:pt x="433" y="402"/>
                </a:cubicBezTo>
                <a:close/>
                <a:moveTo>
                  <a:pt x="405" y="402"/>
                </a:moveTo>
                <a:cubicBezTo>
                  <a:pt x="411" y="402"/>
                  <a:pt x="416" y="407"/>
                  <a:pt x="416" y="413"/>
                </a:cubicBezTo>
                <a:cubicBezTo>
                  <a:pt x="416" y="418"/>
                  <a:pt x="411" y="423"/>
                  <a:pt x="405" y="423"/>
                </a:cubicBezTo>
                <a:cubicBezTo>
                  <a:pt x="400" y="423"/>
                  <a:pt x="395" y="418"/>
                  <a:pt x="395" y="413"/>
                </a:cubicBezTo>
                <a:cubicBezTo>
                  <a:pt x="395" y="407"/>
                  <a:pt x="400" y="402"/>
                  <a:pt x="405" y="402"/>
                </a:cubicBezTo>
                <a:close/>
                <a:moveTo>
                  <a:pt x="292" y="402"/>
                </a:moveTo>
                <a:cubicBezTo>
                  <a:pt x="298" y="402"/>
                  <a:pt x="303" y="407"/>
                  <a:pt x="303" y="413"/>
                </a:cubicBezTo>
                <a:cubicBezTo>
                  <a:pt x="303" y="418"/>
                  <a:pt x="298" y="423"/>
                  <a:pt x="292" y="423"/>
                </a:cubicBezTo>
                <a:cubicBezTo>
                  <a:pt x="287" y="423"/>
                  <a:pt x="282" y="418"/>
                  <a:pt x="282" y="413"/>
                </a:cubicBezTo>
                <a:cubicBezTo>
                  <a:pt x="282" y="407"/>
                  <a:pt x="287" y="402"/>
                  <a:pt x="292" y="402"/>
                </a:cubicBezTo>
                <a:close/>
                <a:moveTo>
                  <a:pt x="405" y="376"/>
                </a:moveTo>
                <a:cubicBezTo>
                  <a:pt x="411" y="376"/>
                  <a:pt x="416" y="380"/>
                  <a:pt x="416" y="386"/>
                </a:cubicBezTo>
                <a:cubicBezTo>
                  <a:pt x="416" y="392"/>
                  <a:pt x="411" y="396"/>
                  <a:pt x="405" y="396"/>
                </a:cubicBezTo>
                <a:cubicBezTo>
                  <a:pt x="400" y="396"/>
                  <a:pt x="395" y="392"/>
                  <a:pt x="395" y="386"/>
                </a:cubicBezTo>
                <a:cubicBezTo>
                  <a:pt x="395" y="380"/>
                  <a:pt x="400" y="376"/>
                  <a:pt x="405" y="376"/>
                </a:cubicBezTo>
                <a:close/>
                <a:moveTo>
                  <a:pt x="292" y="349"/>
                </a:moveTo>
                <a:cubicBezTo>
                  <a:pt x="298" y="349"/>
                  <a:pt x="303" y="353"/>
                  <a:pt x="303" y="359"/>
                </a:cubicBezTo>
                <a:cubicBezTo>
                  <a:pt x="303" y="365"/>
                  <a:pt x="298" y="369"/>
                  <a:pt x="292" y="369"/>
                </a:cubicBezTo>
                <a:cubicBezTo>
                  <a:pt x="287" y="369"/>
                  <a:pt x="282" y="365"/>
                  <a:pt x="282" y="359"/>
                </a:cubicBezTo>
                <a:cubicBezTo>
                  <a:pt x="282" y="353"/>
                  <a:pt x="287" y="349"/>
                  <a:pt x="292" y="349"/>
                </a:cubicBezTo>
                <a:close/>
                <a:moveTo>
                  <a:pt x="264" y="349"/>
                </a:moveTo>
                <a:cubicBezTo>
                  <a:pt x="270" y="349"/>
                  <a:pt x="275" y="353"/>
                  <a:pt x="275" y="359"/>
                </a:cubicBezTo>
                <a:cubicBezTo>
                  <a:pt x="275" y="365"/>
                  <a:pt x="270" y="369"/>
                  <a:pt x="264" y="369"/>
                </a:cubicBezTo>
                <a:cubicBezTo>
                  <a:pt x="259" y="369"/>
                  <a:pt x="254" y="365"/>
                  <a:pt x="254" y="359"/>
                </a:cubicBezTo>
                <a:cubicBezTo>
                  <a:pt x="254" y="353"/>
                  <a:pt x="259" y="349"/>
                  <a:pt x="264" y="349"/>
                </a:cubicBezTo>
                <a:close/>
                <a:moveTo>
                  <a:pt x="123" y="349"/>
                </a:moveTo>
                <a:cubicBezTo>
                  <a:pt x="129" y="349"/>
                  <a:pt x="134" y="353"/>
                  <a:pt x="134" y="359"/>
                </a:cubicBezTo>
                <a:cubicBezTo>
                  <a:pt x="134" y="365"/>
                  <a:pt x="129" y="369"/>
                  <a:pt x="123" y="369"/>
                </a:cubicBezTo>
                <a:cubicBezTo>
                  <a:pt x="118" y="369"/>
                  <a:pt x="113" y="365"/>
                  <a:pt x="113" y="359"/>
                </a:cubicBezTo>
                <a:cubicBezTo>
                  <a:pt x="113" y="353"/>
                  <a:pt x="118" y="349"/>
                  <a:pt x="123" y="349"/>
                </a:cubicBezTo>
                <a:close/>
                <a:moveTo>
                  <a:pt x="321" y="322"/>
                </a:moveTo>
                <a:cubicBezTo>
                  <a:pt x="326" y="322"/>
                  <a:pt x="331" y="327"/>
                  <a:pt x="331" y="332"/>
                </a:cubicBezTo>
                <a:cubicBezTo>
                  <a:pt x="331" y="338"/>
                  <a:pt x="326" y="343"/>
                  <a:pt x="321" y="343"/>
                </a:cubicBezTo>
                <a:cubicBezTo>
                  <a:pt x="315" y="343"/>
                  <a:pt x="310" y="338"/>
                  <a:pt x="310" y="332"/>
                </a:cubicBezTo>
                <a:cubicBezTo>
                  <a:pt x="310" y="327"/>
                  <a:pt x="315" y="322"/>
                  <a:pt x="321" y="322"/>
                </a:cubicBezTo>
                <a:close/>
                <a:moveTo>
                  <a:pt x="292" y="322"/>
                </a:moveTo>
                <a:cubicBezTo>
                  <a:pt x="298" y="322"/>
                  <a:pt x="303" y="327"/>
                  <a:pt x="303" y="332"/>
                </a:cubicBezTo>
                <a:cubicBezTo>
                  <a:pt x="303" y="338"/>
                  <a:pt x="298" y="343"/>
                  <a:pt x="292" y="343"/>
                </a:cubicBezTo>
                <a:cubicBezTo>
                  <a:pt x="287" y="343"/>
                  <a:pt x="282" y="338"/>
                  <a:pt x="282" y="332"/>
                </a:cubicBezTo>
                <a:cubicBezTo>
                  <a:pt x="282" y="327"/>
                  <a:pt x="287" y="322"/>
                  <a:pt x="292" y="322"/>
                </a:cubicBezTo>
                <a:close/>
                <a:moveTo>
                  <a:pt x="264" y="322"/>
                </a:moveTo>
                <a:cubicBezTo>
                  <a:pt x="270" y="322"/>
                  <a:pt x="275" y="327"/>
                  <a:pt x="275" y="332"/>
                </a:cubicBezTo>
                <a:cubicBezTo>
                  <a:pt x="275" y="338"/>
                  <a:pt x="270" y="343"/>
                  <a:pt x="264" y="343"/>
                </a:cubicBezTo>
                <a:cubicBezTo>
                  <a:pt x="259" y="343"/>
                  <a:pt x="254" y="338"/>
                  <a:pt x="254" y="332"/>
                </a:cubicBezTo>
                <a:cubicBezTo>
                  <a:pt x="254" y="327"/>
                  <a:pt x="259" y="322"/>
                  <a:pt x="264" y="322"/>
                </a:cubicBezTo>
                <a:close/>
                <a:moveTo>
                  <a:pt x="236" y="322"/>
                </a:moveTo>
                <a:cubicBezTo>
                  <a:pt x="242" y="322"/>
                  <a:pt x="246" y="327"/>
                  <a:pt x="246" y="332"/>
                </a:cubicBezTo>
                <a:cubicBezTo>
                  <a:pt x="246" y="338"/>
                  <a:pt x="242" y="343"/>
                  <a:pt x="236" y="343"/>
                </a:cubicBezTo>
                <a:cubicBezTo>
                  <a:pt x="230" y="343"/>
                  <a:pt x="226" y="338"/>
                  <a:pt x="226" y="332"/>
                </a:cubicBezTo>
                <a:cubicBezTo>
                  <a:pt x="226" y="327"/>
                  <a:pt x="230" y="322"/>
                  <a:pt x="236" y="322"/>
                </a:cubicBezTo>
                <a:close/>
                <a:moveTo>
                  <a:pt x="208" y="322"/>
                </a:moveTo>
                <a:cubicBezTo>
                  <a:pt x="214" y="322"/>
                  <a:pt x="218" y="327"/>
                  <a:pt x="218" y="332"/>
                </a:cubicBezTo>
                <a:cubicBezTo>
                  <a:pt x="218" y="338"/>
                  <a:pt x="214" y="343"/>
                  <a:pt x="208" y="343"/>
                </a:cubicBezTo>
                <a:cubicBezTo>
                  <a:pt x="202" y="343"/>
                  <a:pt x="198" y="338"/>
                  <a:pt x="198" y="332"/>
                </a:cubicBezTo>
                <a:cubicBezTo>
                  <a:pt x="198" y="327"/>
                  <a:pt x="202" y="322"/>
                  <a:pt x="208" y="322"/>
                </a:cubicBezTo>
                <a:close/>
                <a:moveTo>
                  <a:pt x="180" y="322"/>
                </a:moveTo>
                <a:cubicBezTo>
                  <a:pt x="185" y="322"/>
                  <a:pt x="190" y="327"/>
                  <a:pt x="190" y="332"/>
                </a:cubicBezTo>
                <a:cubicBezTo>
                  <a:pt x="190" y="338"/>
                  <a:pt x="185" y="343"/>
                  <a:pt x="180" y="343"/>
                </a:cubicBezTo>
                <a:cubicBezTo>
                  <a:pt x="174" y="343"/>
                  <a:pt x="169" y="338"/>
                  <a:pt x="169" y="332"/>
                </a:cubicBezTo>
                <a:cubicBezTo>
                  <a:pt x="169" y="327"/>
                  <a:pt x="174" y="322"/>
                  <a:pt x="180" y="322"/>
                </a:cubicBezTo>
                <a:close/>
                <a:moveTo>
                  <a:pt x="151" y="322"/>
                </a:moveTo>
                <a:cubicBezTo>
                  <a:pt x="157" y="322"/>
                  <a:pt x="162" y="327"/>
                  <a:pt x="162" y="332"/>
                </a:cubicBezTo>
                <a:cubicBezTo>
                  <a:pt x="162" y="338"/>
                  <a:pt x="157" y="343"/>
                  <a:pt x="151" y="343"/>
                </a:cubicBezTo>
                <a:cubicBezTo>
                  <a:pt x="146" y="343"/>
                  <a:pt x="141" y="338"/>
                  <a:pt x="141" y="332"/>
                </a:cubicBezTo>
                <a:cubicBezTo>
                  <a:pt x="141" y="327"/>
                  <a:pt x="146" y="322"/>
                  <a:pt x="151" y="322"/>
                </a:cubicBezTo>
                <a:close/>
                <a:moveTo>
                  <a:pt x="123" y="322"/>
                </a:moveTo>
                <a:cubicBezTo>
                  <a:pt x="129" y="322"/>
                  <a:pt x="134" y="327"/>
                  <a:pt x="134" y="332"/>
                </a:cubicBezTo>
                <a:cubicBezTo>
                  <a:pt x="134" y="338"/>
                  <a:pt x="129" y="343"/>
                  <a:pt x="123" y="343"/>
                </a:cubicBezTo>
                <a:cubicBezTo>
                  <a:pt x="118" y="343"/>
                  <a:pt x="113" y="338"/>
                  <a:pt x="113" y="332"/>
                </a:cubicBezTo>
                <a:cubicBezTo>
                  <a:pt x="113" y="327"/>
                  <a:pt x="118" y="322"/>
                  <a:pt x="123" y="322"/>
                </a:cubicBezTo>
                <a:close/>
                <a:moveTo>
                  <a:pt x="95" y="322"/>
                </a:moveTo>
                <a:cubicBezTo>
                  <a:pt x="101" y="322"/>
                  <a:pt x="105" y="327"/>
                  <a:pt x="105" y="332"/>
                </a:cubicBezTo>
                <a:cubicBezTo>
                  <a:pt x="105" y="338"/>
                  <a:pt x="101" y="343"/>
                  <a:pt x="95" y="343"/>
                </a:cubicBezTo>
                <a:cubicBezTo>
                  <a:pt x="89" y="343"/>
                  <a:pt x="85" y="338"/>
                  <a:pt x="85" y="332"/>
                </a:cubicBezTo>
                <a:cubicBezTo>
                  <a:pt x="85" y="327"/>
                  <a:pt x="89" y="322"/>
                  <a:pt x="95" y="322"/>
                </a:cubicBezTo>
                <a:close/>
                <a:moveTo>
                  <a:pt x="321" y="295"/>
                </a:moveTo>
                <a:cubicBezTo>
                  <a:pt x="326" y="295"/>
                  <a:pt x="331" y="300"/>
                  <a:pt x="331" y="305"/>
                </a:cubicBezTo>
                <a:cubicBezTo>
                  <a:pt x="331" y="311"/>
                  <a:pt x="326" y="316"/>
                  <a:pt x="321" y="316"/>
                </a:cubicBezTo>
                <a:cubicBezTo>
                  <a:pt x="315" y="316"/>
                  <a:pt x="310" y="311"/>
                  <a:pt x="310" y="305"/>
                </a:cubicBezTo>
                <a:cubicBezTo>
                  <a:pt x="310" y="300"/>
                  <a:pt x="315" y="295"/>
                  <a:pt x="321" y="295"/>
                </a:cubicBezTo>
                <a:close/>
                <a:moveTo>
                  <a:pt x="292" y="295"/>
                </a:moveTo>
                <a:cubicBezTo>
                  <a:pt x="298" y="295"/>
                  <a:pt x="303" y="300"/>
                  <a:pt x="303" y="305"/>
                </a:cubicBezTo>
                <a:cubicBezTo>
                  <a:pt x="303" y="311"/>
                  <a:pt x="298" y="316"/>
                  <a:pt x="292" y="316"/>
                </a:cubicBezTo>
                <a:cubicBezTo>
                  <a:pt x="287" y="316"/>
                  <a:pt x="282" y="311"/>
                  <a:pt x="282" y="305"/>
                </a:cubicBezTo>
                <a:cubicBezTo>
                  <a:pt x="282" y="300"/>
                  <a:pt x="287" y="295"/>
                  <a:pt x="292" y="295"/>
                </a:cubicBezTo>
                <a:close/>
                <a:moveTo>
                  <a:pt x="264" y="295"/>
                </a:moveTo>
                <a:cubicBezTo>
                  <a:pt x="270" y="295"/>
                  <a:pt x="275" y="300"/>
                  <a:pt x="275" y="305"/>
                </a:cubicBezTo>
                <a:cubicBezTo>
                  <a:pt x="275" y="311"/>
                  <a:pt x="270" y="316"/>
                  <a:pt x="264" y="316"/>
                </a:cubicBezTo>
                <a:cubicBezTo>
                  <a:pt x="259" y="316"/>
                  <a:pt x="254" y="311"/>
                  <a:pt x="254" y="305"/>
                </a:cubicBezTo>
                <a:cubicBezTo>
                  <a:pt x="254" y="300"/>
                  <a:pt x="259" y="295"/>
                  <a:pt x="264" y="295"/>
                </a:cubicBezTo>
                <a:close/>
                <a:moveTo>
                  <a:pt x="236" y="295"/>
                </a:moveTo>
                <a:cubicBezTo>
                  <a:pt x="242" y="295"/>
                  <a:pt x="246" y="300"/>
                  <a:pt x="246" y="305"/>
                </a:cubicBezTo>
                <a:cubicBezTo>
                  <a:pt x="246" y="311"/>
                  <a:pt x="242" y="316"/>
                  <a:pt x="236" y="316"/>
                </a:cubicBezTo>
                <a:cubicBezTo>
                  <a:pt x="230" y="316"/>
                  <a:pt x="226" y="311"/>
                  <a:pt x="226" y="305"/>
                </a:cubicBezTo>
                <a:cubicBezTo>
                  <a:pt x="226" y="300"/>
                  <a:pt x="230" y="295"/>
                  <a:pt x="236" y="295"/>
                </a:cubicBezTo>
                <a:close/>
                <a:moveTo>
                  <a:pt x="208" y="295"/>
                </a:moveTo>
                <a:cubicBezTo>
                  <a:pt x="214" y="295"/>
                  <a:pt x="218" y="300"/>
                  <a:pt x="218" y="305"/>
                </a:cubicBezTo>
                <a:cubicBezTo>
                  <a:pt x="218" y="311"/>
                  <a:pt x="214" y="316"/>
                  <a:pt x="208" y="316"/>
                </a:cubicBezTo>
                <a:cubicBezTo>
                  <a:pt x="202" y="316"/>
                  <a:pt x="198" y="311"/>
                  <a:pt x="198" y="305"/>
                </a:cubicBezTo>
                <a:cubicBezTo>
                  <a:pt x="198" y="300"/>
                  <a:pt x="202" y="295"/>
                  <a:pt x="208" y="295"/>
                </a:cubicBezTo>
                <a:close/>
                <a:moveTo>
                  <a:pt x="180" y="295"/>
                </a:moveTo>
                <a:cubicBezTo>
                  <a:pt x="185" y="295"/>
                  <a:pt x="190" y="300"/>
                  <a:pt x="190" y="305"/>
                </a:cubicBezTo>
                <a:cubicBezTo>
                  <a:pt x="190" y="311"/>
                  <a:pt x="185" y="316"/>
                  <a:pt x="180" y="316"/>
                </a:cubicBezTo>
                <a:cubicBezTo>
                  <a:pt x="174" y="316"/>
                  <a:pt x="169" y="311"/>
                  <a:pt x="169" y="305"/>
                </a:cubicBezTo>
                <a:cubicBezTo>
                  <a:pt x="169" y="300"/>
                  <a:pt x="174" y="295"/>
                  <a:pt x="180" y="295"/>
                </a:cubicBezTo>
                <a:close/>
                <a:moveTo>
                  <a:pt x="151" y="295"/>
                </a:moveTo>
                <a:cubicBezTo>
                  <a:pt x="157" y="295"/>
                  <a:pt x="162" y="300"/>
                  <a:pt x="162" y="305"/>
                </a:cubicBezTo>
                <a:cubicBezTo>
                  <a:pt x="162" y="311"/>
                  <a:pt x="157" y="316"/>
                  <a:pt x="151" y="316"/>
                </a:cubicBezTo>
                <a:cubicBezTo>
                  <a:pt x="146" y="316"/>
                  <a:pt x="141" y="311"/>
                  <a:pt x="141" y="305"/>
                </a:cubicBezTo>
                <a:cubicBezTo>
                  <a:pt x="141" y="300"/>
                  <a:pt x="146" y="295"/>
                  <a:pt x="151" y="295"/>
                </a:cubicBezTo>
                <a:close/>
                <a:moveTo>
                  <a:pt x="123" y="295"/>
                </a:moveTo>
                <a:cubicBezTo>
                  <a:pt x="129" y="295"/>
                  <a:pt x="134" y="300"/>
                  <a:pt x="134" y="305"/>
                </a:cubicBezTo>
                <a:cubicBezTo>
                  <a:pt x="134" y="311"/>
                  <a:pt x="129" y="316"/>
                  <a:pt x="123" y="316"/>
                </a:cubicBezTo>
                <a:cubicBezTo>
                  <a:pt x="118" y="316"/>
                  <a:pt x="113" y="311"/>
                  <a:pt x="113" y="305"/>
                </a:cubicBezTo>
                <a:cubicBezTo>
                  <a:pt x="113" y="300"/>
                  <a:pt x="118" y="295"/>
                  <a:pt x="123" y="295"/>
                </a:cubicBezTo>
                <a:close/>
                <a:moveTo>
                  <a:pt x="95" y="295"/>
                </a:moveTo>
                <a:cubicBezTo>
                  <a:pt x="101" y="295"/>
                  <a:pt x="105" y="300"/>
                  <a:pt x="105" y="305"/>
                </a:cubicBezTo>
                <a:cubicBezTo>
                  <a:pt x="105" y="311"/>
                  <a:pt x="101" y="316"/>
                  <a:pt x="95" y="316"/>
                </a:cubicBezTo>
                <a:cubicBezTo>
                  <a:pt x="89" y="316"/>
                  <a:pt x="85" y="311"/>
                  <a:pt x="85" y="305"/>
                </a:cubicBezTo>
                <a:cubicBezTo>
                  <a:pt x="85" y="300"/>
                  <a:pt x="89" y="295"/>
                  <a:pt x="95" y="295"/>
                </a:cubicBezTo>
                <a:close/>
                <a:moveTo>
                  <a:pt x="321" y="268"/>
                </a:moveTo>
                <a:cubicBezTo>
                  <a:pt x="326" y="268"/>
                  <a:pt x="331" y="273"/>
                  <a:pt x="331" y="279"/>
                </a:cubicBezTo>
                <a:cubicBezTo>
                  <a:pt x="331" y="284"/>
                  <a:pt x="326" y="289"/>
                  <a:pt x="321" y="289"/>
                </a:cubicBezTo>
                <a:cubicBezTo>
                  <a:pt x="315" y="289"/>
                  <a:pt x="310" y="284"/>
                  <a:pt x="310" y="279"/>
                </a:cubicBezTo>
                <a:cubicBezTo>
                  <a:pt x="310" y="273"/>
                  <a:pt x="315" y="268"/>
                  <a:pt x="321" y="268"/>
                </a:cubicBezTo>
                <a:close/>
                <a:moveTo>
                  <a:pt x="292" y="268"/>
                </a:moveTo>
                <a:cubicBezTo>
                  <a:pt x="298" y="268"/>
                  <a:pt x="303" y="273"/>
                  <a:pt x="303" y="279"/>
                </a:cubicBezTo>
                <a:cubicBezTo>
                  <a:pt x="303" y="284"/>
                  <a:pt x="298" y="289"/>
                  <a:pt x="292" y="289"/>
                </a:cubicBezTo>
                <a:cubicBezTo>
                  <a:pt x="287" y="289"/>
                  <a:pt x="282" y="284"/>
                  <a:pt x="282" y="279"/>
                </a:cubicBezTo>
                <a:cubicBezTo>
                  <a:pt x="282" y="273"/>
                  <a:pt x="287" y="268"/>
                  <a:pt x="292" y="268"/>
                </a:cubicBezTo>
                <a:close/>
                <a:moveTo>
                  <a:pt x="264" y="268"/>
                </a:moveTo>
                <a:cubicBezTo>
                  <a:pt x="270" y="268"/>
                  <a:pt x="275" y="273"/>
                  <a:pt x="275" y="279"/>
                </a:cubicBezTo>
                <a:cubicBezTo>
                  <a:pt x="275" y="284"/>
                  <a:pt x="270" y="289"/>
                  <a:pt x="264" y="289"/>
                </a:cubicBezTo>
                <a:cubicBezTo>
                  <a:pt x="259" y="289"/>
                  <a:pt x="254" y="284"/>
                  <a:pt x="254" y="279"/>
                </a:cubicBezTo>
                <a:cubicBezTo>
                  <a:pt x="254" y="273"/>
                  <a:pt x="259" y="268"/>
                  <a:pt x="264" y="268"/>
                </a:cubicBezTo>
                <a:close/>
                <a:moveTo>
                  <a:pt x="236" y="268"/>
                </a:moveTo>
                <a:cubicBezTo>
                  <a:pt x="242" y="268"/>
                  <a:pt x="246" y="273"/>
                  <a:pt x="246" y="279"/>
                </a:cubicBezTo>
                <a:cubicBezTo>
                  <a:pt x="246" y="284"/>
                  <a:pt x="242" y="289"/>
                  <a:pt x="236" y="289"/>
                </a:cubicBezTo>
                <a:cubicBezTo>
                  <a:pt x="230" y="289"/>
                  <a:pt x="226" y="284"/>
                  <a:pt x="226" y="279"/>
                </a:cubicBezTo>
                <a:cubicBezTo>
                  <a:pt x="226" y="273"/>
                  <a:pt x="230" y="268"/>
                  <a:pt x="236" y="268"/>
                </a:cubicBezTo>
                <a:close/>
                <a:moveTo>
                  <a:pt x="208" y="268"/>
                </a:moveTo>
                <a:cubicBezTo>
                  <a:pt x="214" y="268"/>
                  <a:pt x="218" y="273"/>
                  <a:pt x="218" y="279"/>
                </a:cubicBezTo>
                <a:cubicBezTo>
                  <a:pt x="218" y="284"/>
                  <a:pt x="214" y="289"/>
                  <a:pt x="208" y="289"/>
                </a:cubicBezTo>
                <a:cubicBezTo>
                  <a:pt x="202" y="289"/>
                  <a:pt x="198" y="284"/>
                  <a:pt x="198" y="279"/>
                </a:cubicBezTo>
                <a:cubicBezTo>
                  <a:pt x="198" y="273"/>
                  <a:pt x="202" y="268"/>
                  <a:pt x="208" y="268"/>
                </a:cubicBezTo>
                <a:close/>
                <a:moveTo>
                  <a:pt x="180" y="268"/>
                </a:moveTo>
                <a:cubicBezTo>
                  <a:pt x="185" y="268"/>
                  <a:pt x="190" y="273"/>
                  <a:pt x="190" y="279"/>
                </a:cubicBezTo>
                <a:cubicBezTo>
                  <a:pt x="190" y="284"/>
                  <a:pt x="185" y="289"/>
                  <a:pt x="180" y="289"/>
                </a:cubicBezTo>
                <a:cubicBezTo>
                  <a:pt x="174" y="289"/>
                  <a:pt x="169" y="284"/>
                  <a:pt x="169" y="279"/>
                </a:cubicBezTo>
                <a:cubicBezTo>
                  <a:pt x="169" y="273"/>
                  <a:pt x="174" y="268"/>
                  <a:pt x="180" y="268"/>
                </a:cubicBezTo>
                <a:close/>
                <a:moveTo>
                  <a:pt x="151" y="268"/>
                </a:moveTo>
                <a:cubicBezTo>
                  <a:pt x="157" y="268"/>
                  <a:pt x="162" y="273"/>
                  <a:pt x="162" y="279"/>
                </a:cubicBezTo>
                <a:cubicBezTo>
                  <a:pt x="162" y="284"/>
                  <a:pt x="157" y="289"/>
                  <a:pt x="151" y="289"/>
                </a:cubicBezTo>
                <a:cubicBezTo>
                  <a:pt x="146" y="289"/>
                  <a:pt x="141" y="284"/>
                  <a:pt x="141" y="279"/>
                </a:cubicBezTo>
                <a:cubicBezTo>
                  <a:pt x="141" y="273"/>
                  <a:pt x="146" y="268"/>
                  <a:pt x="151" y="268"/>
                </a:cubicBezTo>
                <a:close/>
                <a:moveTo>
                  <a:pt x="123" y="268"/>
                </a:moveTo>
                <a:cubicBezTo>
                  <a:pt x="129" y="268"/>
                  <a:pt x="134" y="273"/>
                  <a:pt x="134" y="279"/>
                </a:cubicBezTo>
                <a:cubicBezTo>
                  <a:pt x="134" y="284"/>
                  <a:pt x="129" y="289"/>
                  <a:pt x="123" y="289"/>
                </a:cubicBezTo>
                <a:cubicBezTo>
                  <a:pt x="118" y="289"/>
                  <a:pt x="113" y="284"/>
                  <a:pt x="113" y="279"/>
                </a:cubicBezTo>
                <a:cubicBezTo>
                  <a:pt x="113" y="273"/>
                  <a:pt x="118" y="268"/>
                  <a:pt x="123" y="268"/>
                </a:cubicBezTo>
                <a:close/>
                <a:moveTo>
                  <a:pt x="95" y="268"/>
                </a:moveTo>
                <a:cubicBezTo>
                  <a:pt x="101" y="268"/>
                  <a:pt x="105" y="273"/>
                  <a:pt x="105" y="279"/>
                </a:cubicBezTo>
                <a:cubicBezTo>
                  <a:pt x="105" y="284"/>
                  <a:pt x="101" y="289"/>
                  <a:pt x="95" y="289"/>
                </a:cubicBezTo>
                <a:cubicBezTo>
                  <a:pt x="89" y="289"/>
                  <a:pt x="85" y="284"/>
                  <a:pt x="85" y="279"/>
                </a:cubicBezTo>
                <a:cubicBezTo>
                  <a:pt x="85" y="273"/>
                  <a:pt x="89" y="268"/>
                  <a:pt x="95" y="268"/>
                </a:cubicBezTo>
                <a:close/>
                <a:moveTo>
                  <a:pt x="292" y="242"/>
                </a:moveTo>
                <a:cubicBezTo>
                  <a:pt x="298" y="242"/>
                  <a:pt x="303" y="246"/>
                  <a:pt x="303" y="252"/>
                </a:cubicBezTo>
                <a:cubicBezTo>
                  <a:pt x="303" y="258"/>
                  <a:pt x="298" y="262"/>
                  <a:pt x="292" y="262"/>
                </a:cubicBezTo>
                <a:cubicBezTo>
                  <a:pt x="287" y="262"/>
                  <a:pt x="282" y="258"/>
                  <a:pt x="282" y="252"/>
                </a:cubicBezTo>
                <a:cubicBezTo>
                  <a:pt x="282" y="246"/>
                  <a:pt x="287" y="242"/>
                  <a:pt x="292" y="242"/>
                </a:cubicBezTo>
                <a:close/>
                <a:moveTo>
                  <a:pt x="264" y="242"/>
                </a:moveTo>
                <a:cubicBezTo>
                  <a:pt x="270" y="242"/>
                  <a:pt x="275" y="246"/>
                  <a:pt x="275" y="252"/>
                </a:cubicBezTo>
                <a:cubicBezTo>
                  <a:pt x="275" y="258"/>
                  <a:pt x="270" y="262"/>
                  <a:pt x="264" y="262"/>
                </a:cubicBezTo>
                <a:cubicBezTo>
                  <a:pt x="259" y="262"/>
                  <a:pt x="254" y="258"/>
                  <a:pt x="254" y="252"/>
                </a:cubicBezTo>
                <a:cubicBezTo>
                  <a:pt x="254" y="246"/>
                  <a:pt x="259" y="242"/>
                  <a:pt x="264" y="242"/>
                </a:cubicBezTo>
                <a:close/>
                <a:moveTo>
                  <a:pt x="236" y="242"/>
                </a:moveTo>
                <a:cubicBezTo>
                  <a:pt x="242" y="242"/>
                  <a:pt x="246" y="246"/>
                  <a:pt x="246" y="252"/>
                </a:cubicBezTo>
                <a:cubicBezTo>
                  <a:pt x="246" y="258"/>
                  <a:pt x="242" y="262"/>
                  <a:pt x="236" y="262"/>
                </a:cubicBezTo>
                <a:cubicBezTo>
                  <a:pt x="230" y="262"/>
                  <a:pt x="226" y="258"/>
                  <a:pt x="226" y="252"/>
                </a:cubicBezTo>
                <a:cubicBezTo>
                  <a:pt x="226" y="246"/>
                  <a:pt x="230" y="242"/>
                  <a:pt x="236" y="242"/>
                </a:cubicBezTo>
                <a:close/>
                <a:moveTo>
                  <a:pt x="208" y="242"/>
                </a:moveTo>
                <a:cubicBezTo>
                  <a:pt x="214" y="242"/>
                  <a:pt x="218" y="246"/>
                  <a:pt x="218" y="252"/>
                </a:cubicBezTo>
                <a:cubicBezTo>
                  <a:pt x="218" y="258"/>
                  <a:pt x="214" y="262"/>
                  <a:pt x="208" y="262"/>
                </a:cubicBezTo>
                <a:cubicBezTo>
                  <a:pt x="202" y="262"/>
                  <a:pt x="198" y="258"/>
                  <a:pt x="198" y="252"/>
                </a:cubicBezTo>
                <a:cubicBezTo>
                  <a:pt x="198" y="246"/>
                  <a:pt x="202" y="242"/>
                  <a:pt x="208" y="242"/>
                </a:cubicBezTo>
                <a:close/>
                <a:moveTo>
                  <a:pt x="180" y="242"/>
                </a:moveTo>
                <a:cubicBezTo>
                  <a:pt x="185" y="242"/>
                  <a:pt x="190" y="246"/>
                  <a:pt x="190" y="252"/>
                </a:cubicBezTo>
                <a:cubicBezTo>
                  <a:pt x="190" y="258"/>
                  <a:pt x="185" y="262"/>
                  <a:pt x="180" y="262"/>
                </a:cubicBezTo>
                <a:cubicBezTo>
                  <a:pt x="174" y="262"/>
                  <a:pt x="169" y="258"/>
                  <a:pt x="169" y="252"/>
                </a:cubicBezTo>
                <a:cubicBezTo>
                  <a:pt x="169" y="246"/>
                  <a:pt x="174" y="242"/>
                  <a:pt x="180" y="242"/>
                </a:cubicBezTo>
                <a:close/>
                <a:moveTo>
                  <a:pt x="151" y="242"/>
                </a:moveTo>
                <a:cubicBezTo>
                  <a:pt x="157" y="242"/>
                  <a:pt x="162" y="246"/>
                  <a:pt x="162" y="252"/>
                </a:cubicBezTo>
                <a:cubicBezTo>
                  <a:pt x="162" y="258"/>
                  <a:pt x="157" y="262"/>
                  <a:pt x="151" y="262"/>
                </a:cubicBezTo>
                <a:cubicBezTo>
                  <a:pt x="146" y="262"/>
                  <a:pt x="141" y="258"/>
                  <a:pt x="141" y="252"/>
                </a:cubicBezTo>
                <a:cubicBezTo>
                  <a:pt x="141" y="246"/>
                  <a:pt x="146" y="242"/>
                  <a:pt x="151" y="242"/>
                </a:cubicBezTo>
                <a:close/>
                <a:moveTo>
                  <a:pt x="123" y="242"/>
                </a:moveTo>
                <a:cubicBezTo>
                  <a:pt x="129" y="242"/>
                  <a:pt x="134" y="246"/>
                  <a:pt x="134" y="252"/>
                </a:cubicBezTo>
                <a:cubicBezTo>
                  <a:pt x="134" y="258"/>
                  <a:pt x="129" y="262"/>
                  <a:pt x="123" y="262"/>
                </a:cubicBezTo>
                <a:cubicBezTo>
                  <a:pt x="118" y="262"/>
                  <a:pt x="113" y="258"/>
                  <a:pt x="113" y="252"/>
                </a:cubicBezTo>
                <a:cubicBezTo>
                  <a:pt x="113" y="246"/>
                  <a:pt x="118" y="242"/>
                  <a:pt x="123" y="242"/>
                </a:cubicBezTo>
                <a:close/>
                <a:moveTo>
                  <a:pt x="490" y="215"/>
                </a:moveTo>
                <a:cubicBezTo>
                  <a:pt x="496" y="215"/>
                  <a:pt x="500" y="219"/>
                  <a:pt x="500" y="225"/>
                </a:cubicBezTo>
                <a:cubicBezTo>
                  <a:pt x="500" y="231"/>
                  <a:pt x="496" y="235"/>
                  <a:pt x="490" y="235"/>
                </a:cubicBezTo>
                <a:cubicBezTo>
                  <a:pt x="484" y="235"/>
                  <a:pt x="479" y="231"/>
                  <a:pt x="479" y="225"/>
                </a:cubicBezTo>
                <a:cubicBezTo>
                  <a:pt x="479" y="219"/>
                  <a:pt x="484" y="215"/>
                  <a:pt x="490" y="215"/>
                </a:cubicBezTo>
                <a:close/>
                <a:moveTo>
                  <a:pt x="433" y="215"/>
                </a:moveTo>
                <a:cubicBezTo>
                  <a:pt x="439" y="215"/>
                  <a:pt x="444" y="219"/>
                  <a:pt x="444" y="225"/>
                </a:cubicBezTo>
                <a:cubicBezTo>
                  <a:pt x="444" y="231"/>
                  <a:pt x="439" y="235"/>
                  <a:pt x="433" y="235"/>
                </a:cubicBezTo>
                <a:cubicBezTo>
                  <a:pt x="428" y="235"/>
                  <a:pt x="423" y="231"/>
                  <a:pt x="423" y="225"/>
                </a:cubicBezTo>
                <a:cubicBezTo>
                  <a:pt x="423" y="219"/>
                  <a:pt x="428" y="215"/>
                  <a:pt x="433" y="215"/>
                </a:cubicBezTo>
                <a:close/>
                <a:moveTo>
                  <a:pt x="405" y="215"/>
                </a:moveTo>
                <a:cubicBezTo>
                  <a:pt x="411" y="215"/>
                  <a:pt x="416" y="219"/>
                  <a:pt x="416" y="225"/>
                </a:cubicBezTo>
                <a:cubicBezTo>
                  <a:pt x="416" y="231"/>
                  <a:pt x="411" y="235"/>
                  <a:pt x="405" y="235"/>
                </a:cubicBezTo>
                <a:cubicBezTo>
                  <a:pt x="400" y="235"/>
                  <a:pt x="395" y="231"/>
                  <a:pt x="395" y="225"/>
                </a:cubicBezTo>
                <a:cubicBezTo>
                  <a:pt x="395" y="219"/>
                  <a:pt x="400" y="215"/>
                  <a:pt x="405" y="215"/>
                </a:cubicBezTo>
                <a:close/>
                <a:moveTo>
                  <a:pt x="292" y="215"/>
                </a:moveTo>
                <a:cubicBezTo>
                  <a:pt x="298" y="215"/>
                  <a:pt x="303" y="219"/>
                  <a:pt x="303" y="225"/>
                </a:cubicBezTo>
                <a:cubicBezTo>
                  <a:pt x="303" y="231"/>
                  <a:pt x="298" y="235"/>
                  <a:pt x="292" y="235"/>
                </a:cubicBezTo>
                <a:cubicBezTo>
                  <a:pt x="287" y="235"/>
                  <a:pt x="282" y="231"/>
                  <a:pt x="282" y="225"/>
                </a:cubicBezTo>
                <a:cubicBezTo>
                  <a:pt x="282" y="219"/>
                  <a:pt x="287" y="215"/>
                  <a:pt x="292" y="215"/>
                </a:cubicBezTo>
                <a:close/>
                <a:moveTo>
                  <a:pt x="264" y="215"/>
                </a:moveTo>
                <a:cubicBezTo>
                  <a:pt x="270" y="215"/>
                  <a:pt x="275" y="219"/>
                  <a:pt x="275" y="225"/>
                </a:cubicBezTo>
                <a:cubicBezTo>
                  <a:pt x="275" y="231"/>
                  <a:pt x="270" y="235"/>
                  <a:pt x="264" y="235"/>
                </a:cubicBezTo>
                <a:cubicBezTo>
                  <a:pt x="259" y="235"/>
                  <a:pt x="254" y="231"/>
                  <a:pt x="254" y="225"/>
                </a:cubicBezTo>
                <a:cubicBezTo>
                  <a:pt x="254" y="219"/>
                  <a:pt x="259" y="215"/>
                  <a:pt x="264" y="215"/>
                </a:cubicBezTo>
                <a:close/>
                <a:moveTo>
                  <a:pt x="208" y="215"/>
                </a:moveTo>
                <a:cubicBezTo>
                  <a:pt x="214" y="215"/>
                  <a:pt x="218" y="219"/>
                  <a:pt x="218" y="225"/>
                </a:cubicBezTo>
                <a:cubicBezTo>
                  <a:pt x="218" y="231"/>
                  <a:pt x="214" y="235"/>
                  <a:pt x="208" y="235"/>
                </a:cubicBezTo>
                <a:cubicBezTo>
                  <a:pt x="202" y="235"/>
                  <a:pt x="198" y="231"/>
                  <a:pt x="198" y="225"/>
                </a:cubicBezTo>
                <a:cubicBezTo>
                  <a:pt x="198" y="219"/>
                  <a:pt x="202" y="215"/>
                  <a:pt x="208" y="215"/>
                </a:cubicBezTo>
                <a:close/>
                <a:moveTo>
                  <a:pt x="180" y="215"/>
                </a:moveTo>
                <a:cubicBezTo>
                  <a:pt x="185" y="215"/>
                  <a:pt x="190" y="219"/>
                  <a:pt x="190" y="225"/>
                </a:cubicBezTo>
                <a:cubicBezTo>
                  <a:pt x="190" y="231"/>
                  <a:pt x="185" y="235"/>
                  <a:pt x="180" y="235"/>
                </a:cubicBezTo>
                <a:cubicBezTo>
                  <a:pt x="174" y="235"/>
                  <a:pt x="169" y="231"/>
                  <a:pt x="169" y="225"/>
                </a:cubicBezTo>
                <a:cubicBezTo>
                  <a:pt x="169" y="219"/>
                  <a:pt x="174" y="215"/>
                  <a:pt x="180" y="215"/>
                </a:cubicBezTo>
                <a:close/>
                <a:moveTo>
                  <a:pt x="151" y="215"/>
                </a:moveTo>
                <a:cubicBezTo>
                  <a:pt x="157" y="215"/>
                  <a:pt x="162" y="219"/>
                  <a:pt x="162" y="225"/>
                </a:cubicBezTo>
                <a:cubicBezTo>
                  <a:pt x="162" y="231"/>
                  <a:pt x="157" y="235"/>
                  <a:pt x="151" y="235"/>
                </a:cubicBezTo>
                <a:cubicBezTo>
                  <a:pt x="146" y="235"/>
                  <a:pt x="141" y="231"/>
                  <a:pt x="141" y="225"/>
                </a:cubicBezTo>
                <a:cubicBezTo>
                  <a:pt x="141" y="219"/>
                  <a:pt x="146" y="215"/>
                  <a:pt x="151" y="215"/>
                </a:cubicBezTo>
                <a:close/>
                <a:moveTo>
                  <a:pt x="264" y="188"/>
                </a:moveTo>
                <a:cubicBezTo>
                  <a:pt x="270" y="188"/>
                  <a:pt x="275" y="193"/>
                  <a:pt x="275" y="198"/>
                </a:cubicBezTo>
                <a:cubicBezTo>
                  <a:pt x="275" y="204"/>
                  <a:pt x="270" y="209"/>
                  <a:pt x="264" y="209"/>
                </a:cubicBezTo>
                <a:cubicBezTo>
                  <a:pt x="259" y="209"/>
                  <a:pt x="254" y="204"/>
                  <a:pt x="254" y="198"/>
                </a:cubicBezTo>
                <a:cubicBezTo>
                  <a:pt x="254" y="193"/>
                  <a:pt x="259" y="188"/>
                  <a:pt x="264" y="188"/>
                </a:cubicBezTo>
                <a:close/>
                <a:moveTo>
                  <a:pt x="208" y="188"/>
                </a:moveTo>
                <a:cubicBezTo>
                  <a:pt x="214" y="188"/>
                  <a:pt x="218" y="193"/>
                  <a:pt x="218" y="198"/>
                </a:cubicBezTo>
                <a:cubicBezTo>
                  <a:pt x="218" y="204"/>
                  <a:pt x="214" y="209"/>
                  <a:pt x="208" y="209"/>
                </a:cubicBezTo>
                <a:cubicBezTo>
                  <a:pt x="202" y="209"/>
                  <a:pt x="198" y="204"/>
                  <a:pt x="198" y="198"/>
                </a:cubicBezTo>
                <a:cubicBezTo>
                  <a:pt x="198" y="193"/>
                  <a:pt x="202" y="188"/>
                  <a:pt x="208" y="188"/>
                </a:cubicBezTo>
                <a:close/>
                <a:moveTo>
                  <a:pt x="405" y="161"/>
                </a:moveTo>
                <a:cubicBezTo>
                  <a:pt x="411" y="161"/>
                  <a:pt x="416" y="166"/>
                  <a:pt x="416" y="171"/>
                </a:cubicBezTo>
                <a:cubicBezTo>
                  <a:pt x="416" y="177"/>
                  <a:pt x="411" y="182"/>
                  <a:pt x="405" y="182"/>
                </a:cubicBezTo>
                <a:cubicBezTo>
                  <a:pt x="400" y="182"/>
                  <a:pt x="395" y="177"/>
                  <a:pt x="395" y="171"/>
                </a:cubicBezTo>
                <a:cubicBezTo>
                  <a:pt x="395" y="166"/>
                  <a:pt x="400" y="161"/>
                  <a:pt x="405" y="161"/>
                </a:cubicBezTo>
                <a:close/>
                <a:moveTo>
                  <a:pt x="321" y="161"/>
                </a:moveTo>
                <a:cubicBezTo>
                  <a:pt x="326" y="161"/>
                  <a:pt x="331" y="166"/>
                  <a:pt x="331" y="171"/>
                </a:cubicBezTo>
                <a:cubicBezTo>
                  <a:pt x="331" y="177"/>
                  <a:pt x="326" y="182"/>
                  <a:pt x="321" y="182"/>
                </a:cubicBezTo>
                <a:cubicBezTo>
                  <a:pt x="315" y="182"/>
                  <a:pt x="310" y="177"/>
                  <a:pt x="310" y="171"/>
                </a:cubicBezTo>
                <a:cubicBezTo>
                  <a:pt x="310" y="166"/>
                  <a:pt x="315" y="161"/>
                  <a:pt x="321" y="161"/>
                </a:cubicBezTo>
                <a:close/>
                <a:moveTo>
                  <a:pt x="292" y="161"/>
                </a:moveTo>
                <a:cubicBezTo>
                  <a:pt x="298" y="161"/>
                  <a:pt x="303" y="166"/>
                  <a:pt x="303" y="171"/>
                </a:cubicBezTo>
                <a:cubicBezTo>
                  <a:pt x="303" y="177"/>
                  <a:pt x="298" y="182"/>
                  <a:pt x="292" y="182"/>
                </a:cubicBezTo>
                <a:cubicBezTo>
                  <a:pt x="287" y="182"/>
                  <a:pt x="282" y="177"/>
                  <a:pt x="282" y="171"/>
                </a:cubicBezTo>
                <a:cubicBezTo>
                  <a:pt x="282" y="166"/>
                  <a:pt x="287" y="161"/>
                  <a:pt x="292" y="161"/>
                </a:cubicBezTo>
                <a:close/>
                <a:moveTo>
                  <a:pt x="180" y="161"/>
                </a:moveTo>
                <a:cubicBezTo>
                  <a:pt x="185" y="161"/>
                  <a:pt x="190" y="166"/>
                  <a:pt x="190" y="171"/>
                </a:cubicBezTo>
                <a:cubicBezTo>
                  <a:pt x="190" y="177"/>
                  <a:pt x="185" y="182"/>
                  <a:pt x="180" y="182"/>
                </a:cubicBezTo>
                <a:cubicBezTo>
                  <a:pt x="174" y="182"/>
                  <a:pt x="169" y="177"/>
                  <a:pt x="169" y="171"/>
                </a:cubicBezTo>
                <a:cubicBezTo>
                  <a:pt x="169" y="166"/>
                  <a:pt x="174" y="161"/>
                  <a:pt x="180" y="161"/>
                </a:cubicBezTo>
                <a:close/>
                <a:moveTo>
                  <a:pt x="151" y="161"/>
                </a:moveTo>
                <a:cubicBezTo>
                  <a:pt x="157" y="161"/>
                  <a:pt x="162" y="166"/>
                  <a:pt x="162" y="171"/>
                </a:cubicBezTo>
                <a:cubicBezTo>
                  <a:pt x="162" y="177"/>
                  <a:pt x="157" y="182"/>
                  <a:pt x="151" y="182"/>
                </a:cubicBezTo>
                <a:cubicBezTo>
                  <a:pt x="146" y="182"/>
                  <a:pt x="141" y="177"/>
                  <a:pt x="141" y="171"/>
                </a:cubicBezTo>
                <a:cubicBezTo>
                  <a:pt x="141" y="166"/>
                  <a:pt x="146" y="161"/>
                  <a:pt x="151" y="161"/>
                </a:cubicBezTo>
                <a:close/>
                <a:moveTo>
                  <a:pt x="95" y="161"/>
                </a:moveTo>
                <a:cubicBezTo>
                  <a:pt x="101" y="161"/>
                  <a:pt x="105" y="166"/>
                  <a:pt x="105" y="171"/>
                </a:cubicBezTo>
                <a:cubicBezTo>
                  <a:pt x="105" y="177"/>
                  <a:pt x="101" y="182"/>
                  <a:pt x="95" y="182"/>
                </a:cubicBezTo>
                <a:cubicBezTo>
                  <a:pt x="89" y="182"/>
                  <a:pt x="85" y="177"/>
                  <a:pt x="85" y="171"/>
                </a:cubicBezTo>
                <a:cubicBezTo>
                  <a:pt x="85" y="166"/>
                  <a:pt x="89" y="161"/>
                  <a:pt x="95" y="161"/>
                </a:cubicBezTo>
                <a:close/>
                <a:moveTo>
                  <a:pt x="67" y="161"/>
                </a:moveTo>
                <a:cubicBezTo>
                  <a:pt x="73" y="161"/>
                  <a:pt x="77" y="166"/>
                  <a:pt x="77" y="171"/>
                </a:cubicBezTo>
                <a:cubicBezTo>
                  <a:pt x="77" y="177"/>
                  <a:pt x="73" y="182"/>
                  <a:pt x="67" y="182"/>
                </a:cubicBezTo>
                <a:cubicBezTo>
                  <a:pt x="61" y="182"/>
                  <a:pt x="57" y="177"/>
                  <a:pt x="57" y="171"/>
                </a:cubicBezTo>
                <a:cubicBezTo>
                  <a:pt x="57" y="166"/>
                  <a:pt x="61" y="161"/>
                  <a:pt x="67" y="161"/>
                </a:cubicBezTo>
                <a:close/>
                <a:moveTo>
                  <a:pt x="321" y="134"/>
                </a:moveTo>
                <a:cubicBezTo>
                  <a:pt x="326" y="134"/>
                  <a:pt x="331" y="139"/>
                  <a:pt x="331" y="145"/>
                </a:cubicBezTo>
                <a:cubicBezTo>
                  <a:pt x="331" y="150"/>
                  <a:pt x="326" y="155"/>
                  <a:pt x="321" y="155"/>
                </a:cubicBezTo>
                <a:cubicBezTo>
                  <a:pt x="315" y="155"/>
                  <a:pt x="310" y="150"/>
                  <a:pt x="310" y="145"/>
                </a:cubicBezTo>
                <a:cubicBezTo>
                  <a:pt x="310" y="139"/>
                  <a:pt x="315" y="134"/>
                  <a:pt x="321" y="134"/>
                </a:cubicBezTo>
                <a:close/>
                <a:moveTo>
                  <a:pt x="292" y="134"/>
                </a:moveTo>
                <a:cubicBezTo>
                  <a:pt x="298" y="134"/>
                  <a:pt x="303" y="139"/>
                  <a:pt x="303" y="145"/>
                </a:cubicBezTo>
                <a:cubicBezTo>
                  <a:pt x="303" y="150"/>
                  <a:pt x="298" y="155"/>
                  <a:pt x="292" y="155"/>
                </a:cubicBezTo>
                <a:cubicBezTo>
                  <a:pt x="287" y="155"/>
                  <a:pt x="282" y="150"/>
                  <a:pt x="282" y="145"/>
                </a:cubicBezTo>
                <a:cubicBezTo>
                  <a:pt x="282" y="139"/>
                  <a:pt x="287" y="134"/>
                  <a:pt x="292" y="134"/>
                </a:cubicBezTo>
                <a:close/>
                <a:moveTo>
                  <a:pt x="264" y="134"/>
                </a:moveTo>
                <a:cubicBezTo>
                  <a:pt x="270" y="134"/>
                  <a:pt x="275" y="139"/>
                  <a:pt x="275" y="145"/>
                </a:cubicBezTo>
                <a:cubicBezTo>
                  <a:pt x="275" y="150"/>
                  <a:pt x="270" y="155"/>
                  <a:pt x="264" y="155"/>
                </a:cubicBezTo>
                <a:cubicBezTo>
                  <a:pt x="259" y="155"/>
                  <a:pt x="254" y="150"/>
                  <a:pt x="254" y="145"/>
                </a:cubicBezTo>
                <a:cubicBezTo>
                  <a:pt x="254" y="139"/>
                  <a:pt x="259" y="134"/>
                  <a:pt x="264" y="134"/>
                </a:cubicBezTo>
                <a:close/>
                <a:moveTo>
                  <a:pt x="236" y="134"/>
                </a:moveTo>
                <a:cubicBezTo>
                  <a:pt x="242" y="134"/>
                  <a:pt x="246" y="139"/>
                  <a:pt x="246" y="145"/>
                </a:cubicBezTo>
                <a:cubicBezTo>
                  <a:pt x="246" y="150"/>
                  <a:pt x="242" y="155"/>
                  <a:pt x="236" y="155"/>
                </a:cubicBezTo>
                <a:cubicBezTo>
                  <a:pt x="230" y="155"/>
                  <a:pt x="226" y="150"/>
                  <a:pt x="226" y="145"/>
                </a:cubicBezTo>
                <a:cubicBezTo>
                  <a:pt x="226" y="139"/>
                  <a:pt x="230" y="134"/>
                  <a:pt x="236" y="134"/>
                </a:cubicBezTo>
                <a:close/>
                <a:moveTo>
                  <a:pt x="151" y="134"/>
                </a:moveTo>
                <a:cubicBezTo>
                  <a:pt x="157" y="134"/>
                  <a:pt x="162" y="139"/>
                  <a:pt x="162" y="145"/>
                </a:cubicBezTo>
                <a:cubicBezTo>
                  <a:pt x="162" y="150"/>
                  <a:pt x="157" y="155"/>
                  <a:pt x="151" y="155"/>
                </a:cubicBezTo>
                <a:cubicBezTo>
                  <a:pt x="146" y="155"/>
                  <a:pt x="141" y="150"/>
                  <a:pt x="141" y="145"/>
                </a:cubicBezTo>
                <a:cubicBezTo>
                  <a:pt x="141" y="139"/>
                  <a:pt x="146" y="134"/>
                  <a:pt x="151" y="134"/>
                </a:cubicBezTo>
                <a:close/>
                <a:moveTo>
                  <a:pt x="39" y="134"/>
                </a:moveTo>
                <a:cubicBezTo>
                  <a:pt x="44" y="134"/>
                  <a:pt x="49" y="139"/>
                  <a:pt x="49" y="145"/>
                </a:cubicBezTo>
                <a:cubicBezTo>
                  <a:pt x="49" y="150"/>
                  <a:pt x="44" y="155"/>
                  <a:pt x="39" y="155"/>
                </a:cubicBezTo>
                <a:cubicBezTo>
                  <a:pt x="33" y="155"/>
                  <a:pt x="28" y="150"/>
                  <a:pt x="28" y="145"/>
                </a:cubicBezTo>
                <a:cubicBezTo>
                  <a:pt x="28" y="139"/>
                  <a:pt x="33" y="134"/>
                  <a:pt x="39" y="134"/>
                </a:cubicBezTo>
                <a:close/>
                <a:moveTo>
                  <a:pt x="264" y="107"/>
                </a:moveTo>
                <a:cubicBezTo>
                  <a:pt x="270" y="107"/>
                  <a:pt x="275" y="112"/>
                  <a:pt x="275" y="118"/>
                </a:cubicBezTo>
                <a:cubicBezTo>
                  <a:pt x="275" y="124"/>
                  <a:pt x="270" y="128"/>
                  <a:pt x="264" y="128"/>
                </a:cubicBezTo>
                <a:cubicBezTo>
                  <a:pt x="259" y="128"/>
                  <a:pt x="254" y="124"/>
                  <a:pt x="254" y="118"/>
                </a:cubicBezTo>
                <a:cubicBezTo>
                  <a:pt x="254" y="112"/>
                  <a:pt x="259" y="107"/>
                  <a:pt x="264" y="107"/>
                </a:cubicBezTo>
                <a:close/>
                <a:moveTo>
                  <a:pt x="236" y="107"/>
                </a:moveTo>
                <a:cubicBezTo>
                  <a:pt x="242" y="107"/>
                  <a:pt x="246" y="112"/>
                  <a:pt x="246" y="118"/>
                </a:cubicBezTo>
                <a:cubicBezTo>
                  <a:pt x="246" y="124"/>
                  <a:pt x="242" y="128"/>
                  <a:pt x="236" y="128"/>
                </a:cubicBezTo>
                <a:cubicBezTo>
                  <a:pt x="230" y="128"/>
                  <a:pt x="226" y="124"/>
                  <a:pt x="226" y="118"/>
                </a:cubicBezTo>
                <a:cubicBezTo>
                  <a:pt x="226" y="112"/>
                  <a:pt x="230" y="107"/>
                  <a:pt x="236" y="107"/>
                </a:cubicBezTo>
                <a:close/>
                <a:moveTo>
                  <a:pt x="208" y="107"/>
                </a:moveTo>
                <a:cubicBezTo>
                  <a:pt x="214" y="107"/>
                  <a:pt x="218" y="112"/>
                  <a:pt x="218" y="118"/>
                </a:cubicBezTo>
                <a:cubicBezTo>
                  <a:pt x="218" y="124"/>
                  <a:pt x="214" y="128"/>
                  <a:pt x="208" y="128"/>
                </a:cubicBezTo>
                <a:cubicBezTo>
                  <a:pt x="202" y="128"/>
                  <a:pt x="198" y="124"/>
                  <a:pt x="198" y="118"/>
                </a:cubicBezTo>
                <a:cubicBezTo>
                  <a:pt x="198" y="112"/>
                  <a:pt x="202" y="107"/>
                  <a:pt x="208" y="107"/>
                </a:cubicBezTo>
                <a:close/>
                <a:moveTo>
                  <a:pt x="123" y="107"/>
                </a:moveTo>
                <a:cubicBezTo>
                  <a:pt x="129" y="107"/>
                  <a:pt x="134" y="112"/>
                  <a:pt x="134" y="118"/>
                </a:cubicBezTo>
                <a:cubicBezTo>
                  <a:pt x="134" y="124"/>
                  <a:pt x="129" y="128"/>
                  <a:pt x="123" y="128"/>
                </a:cubicBezTo>
                <a:cubicBezTo>
                  <a:pt x="118" y="128"/>
                  <a:pt x="113" y="124"/>
                  <a:pt x="113" y="118"/>
                </a:cubicBezTo>
                <a:cubicBezTo>
                  <a:pt x="113" y="112"/>
                  <a:pt x="118" y="107"/>
                  <a:pt x="123" y="107"/>
                </a:cubicBezTo>
                <a:close/>
                <a:moveTo>
                  <a:pt x="95" y="107"/>
                </a:moveTo>
                <a:cubicBezTo>
                  <a:pt x="101" y="107"/>
                  <a:pt x="105" y="112"/>
                  <a:pt x="105" y="118"/>
                </a:cubicBezTo>
                <a:cubicBezTo>
                  <a:pt x="105" y="124"/>
                  <a:pt x="101" y="128"/>
                  <a:pt x="95" y="128"/>
                </a:cubicBezTo>
                <a:cubicBezTo>
                  <a:pt x="89" y="128"/>
                  <a:pt x="85" y="124"/>
                  <a:pt x="85" y="118"/>
                </a:cubicBezTo>
                <a:cubicBezTo>
                  <a:pt x="85" y="112"/>
                  <a:pt x="89" y="107"/>
                  <a:pt x="95" y="107"/>
                </a:cubicBezTo>
                <a:close/>
                <a:moveTo>
                  <a:pt x="39" y="107"/>
                </a:moveTo>
                <a:cubicBezTo>
                  <a:pt x="44" y="107"/>
                  <a:pt x="49" y="112"/>
                  <a:pt x="49" y="118"/>
                </a:cubicBezTo>
                <a:cubicBezTo>
                  <a:pt x="49" y="124"/>
                  <a:pt x="44" y="128"/>
                  <a:pt x="39" y="128"/>
                </a:cubicBezTo>
                <a:cubicBezTo>
                  <a:pt x="33" y="128"/>
                  <a:pt x="28" y="124"/>
                  <a:pt x="28" y="118"/>
                </a:cubicBezTo>
                <a:cubicBezTo>
                  <a:pt x="28" y="112"/>
                  <a:pt x="33" y="107"/>
                  <a:pt x="39" y="107"/>
                </a:cubicBezTo>
                <a:close/>
                <a:moveTo>
                  <a:pt x="11" y="107"/>
                </a:moveTo>
                <a:cubicBezTo>
                  <a:pt x="16" y="107"/>
                  <a:pt x="21" y="112"/>
                  <a:pt x="21" y="118"/>
                </a:cubicBezTo>
                <a:cubicBezTo>
                  <a:pt x="21" y="124"/>
                  <a:pt x="16" y="128"/>
                  <a:pt x="11" y="128"/>
                </a:cubicBezTo>
                <a:cubicBezTo>
                  <a:pt x="5" y="128"/>
                  <a:pt x="0" y="124"/>
                  <a:pt x="0" y="118"/>
                </a:cubicBezTo>
                <a:cubicBezTo>
                  <a:pt x="0" y="112"/>
                  <a:pt x="5" y="107"/>
                  <a:pt x="11" y="107"/>
                </a:cubicBezTo>
                <a:close/>
                <a:moveTo>
                  <a:pt x="123" y="81"/>
                </a:moveTo>
                <a:cubicBezTo>
                  <a:pt x="129" y="81"/>
                  <a:pt x="134" y="85"/>
                  <a:pt x="134" y="91"/>
                </a:cubicBezTo>
                <a:cubicBezTo>
                  <a:pt x="134" y="97"/>
                  <a:pt x="129" y="101"/>
                  <a:pt x="123" y="101"/>
                </a:cubicBezTo>
                <a:cubicBezTo>
                  <a:pt x="118" y="101"/>
                  <a:pt x="113" y="97"/>
                  <a:pt x="113" y="91"/>
                </a:cubicBezTo>
                <a:cubicBezTo>
                  <a:pt x="113" y="85"/>
                  <a:pt x="118" y="81"/>
                  <a:pt x="123" y="81"/>
                </a:cubicBezTo>
                <a:close/>
                <a:moveTo>
                  <a:pt x="95" y="81"/>
                </a:moveTo>
                <a:cubicBezTo>
                  <a:pt x="101" y="81"/>
                  <a:pt x="105" y="85"/>
                  <a:pt x="105" y="91"/>
                </a:cubicBezTo>
                <a:cubicBezTo>
                  <a:pt x="105" y="97"/>
                  <a:pt x="101" y="101"/>
                  <a:pt x="95" y="101"/>
                </a:cubicBezTo>
                <a:cubicBezTo>
                  <a:pt x="89" y="101"/>
                  <a:pt x="85" y="97"/>
                  <a:pt x="85" y="91"/>
                </a:cubicBezTo>
                <a:cubicBezTo>
                  <a:pt x="85" y="85"/>
                  <a:pt x="89" y="81"/>
                  <a:pt x="95" y="81"/>
                </a:cubicBezTo>
                <a:close/>
                <a:moveTo>
                  <a:pt x="39" y="81"/>
                </a:moveTo>
                <a:cubicBezTo>
                  <a:pt x="44" y="81"/>
                  <a:pt x="49" y="85"/>
                  <a:pt x="49" y="91"/>
                </a:cubicBezTo>
                <a:cubicBezTo>
                  <a:pt x="49" y="97"/>
                  <a:pt x="44" y="101"/>
                  <a:pt x="39" y="101"/>
                </a:cubicBezTo>
                <a:cubicBezTo>
                  <a:pt x="33" y="101"/>
                  <a:pt x="28" y="97"/>
                  <a:pt x="28" y="91"/>
                </a:cubicBezTo>
                <a:cubicBezTo>
                  <a:pt x="28" y="85"/>
                  <a:pt x="33" y="81"/>
                  <a:pt x="39" y="81"/>
                </a:cubicBezTo>
                <a:close/>
                <a:moveTo>
                  <a:pt x="11" y="81"/>
                </a:moveTo>
                <a:cubicBezTo>
                  <a:pt x="16" y="81"/>
                  <a:pt x="21" y="85"/>
                  <a:pt x="21" y="91"/>
                </a:cubicBezTo>
                <a:cubicBezTo>
                  <a:pt x="21" y="97"/>
                  <a:pt x="16" y="101"/>
                  <a:pt x="11" y="101"/>
                </a:cubicBezTo>
                <a:cubicBezTo>
                  <a:pt x="5" y="101"/>
                  <a:pt x="0" y="97"/>
                  <a:pt x="0" y="91"/>
                </a:cubicBezTo>
                <a:cubicBezTo>
                  <a:pt x="0" y="85"/>
                  <a:pt x="5" y="81"/>
                  <a:pt x="11" y="81"/>
                </a:cubicBezTo>
                <a:close/>
                <a:moveTo>
                  <a:pt x="264" y="54"/>
                </a:moveTo>
                <a:cubicBezTo>
                  <a:pt x="270" y="54"/>
                  <a:pt x="275" y="58"/>
                  <a:pt x="275" y="64"/>
                </a:cubicBezTo>
                <a:cubicBezTo>
                  <a:pt x="275" y="70"/>
                  <a:pt x="270" y="75"/>
                  <a:pt x="264" y="75"/>
                </a:cubicBezTo>
                <a:cubicBezTo>
                  <a:pt x="259" y="75"/>
                  <a:pt x="254" y="70"/>
                  <a:pt x="254" y="64"/>
                </a:cubicBezTo>
                <a:cubicBezTo>
                  <a:pt x="254" y="58"/>
                  <a:pt x="259" y="54"/>
                  <a:pt x="264" y="54"/>
                </a:cubicBezTo>
                <a:close/>
                <a:moveTo>
                  <a:pt x="208" y="54"/>
                </a:moveTo>
                <a:cubicBezTo>
                  <a:pt x="214" y="54"/>
                  <a:pt x="218" y="58"/>
                  <a:pt x="218" y="64"/>
                </a:cubicBezTo>
                <a:cubicBezTo>
                  <a:pt x="218" y="70"/>
                  <a:pt x="214" y="75"/>
                  <a:pt x="208" y="75"/>
                </a:cubicBezTo>
                <a:cubicBezTo>
                  <a:pt x="202" y="75"/>
                  <a:pt x="198" y="70"/>
                  <a:pt x="198" y="64"/>
                </a:cubicBezTo>
                <a:cubicBezTo>
                  <a:pt x="198" y="58"/>
                  <a:pt x="202" y="54"/>
                  <a:pt x="208" y="54"/>
                </a:cubicBezTo>
                <a:close/>
                <a:moveTo>
                  <a:pt x="123" y="54"/>
                </a:moveTo>
                <a:cubicBezTo>
                  <a:pt x="129" y="54"/>
                  <a:pt x="134" y="58"/>
                  <a:pt x="134" y="64"/>
                </a:cubicBezTo>
                <a:cubicBezTo>
                  <a:pt x="134" y="70"/>
                  <a:pt x="129" y="75"/>
                  <a:pt x="123" y="75"/>
                </a:cubicBezTo>
                <a:cubicBezTo>
                  <a:pt x="118" y="75"/>
                  <a:pt x="113" y="70"/>
                  <a:pt x="113" y="64"/>
                </a:cubicBezTo>
                <a:cubicBezTo>
                  <a:pt x="113" y="58"/>
                  <a:pt x="118" y="54"/>
                  <a:pt x="123" y="54"/>
                </a:cubicBezTo>
                <a:close/>
                <a:moveTo>
                  <a:pt x="11" y="54"/>
                </a:moveTo>
                <a:cubicBezTo>
                  <a:pt x="16" y="54"/>
                  <a:pt x="21" y="58"/>
                  <a:pt x="21" y="64"/>
                </a:cubicBezTo>
                <a:cubicBezTo>
                  <a:pt x="21" y="70"/>
                  <a:pt x="16" y="75"/>
                  <a:pt x="11" y="75"/>
                </a:cubicBezTo>
                <a:cubicBezTo>
                  <a:pt x="5" y="75"/>
                  <a:pt x="0" y="70"/>
                  <a:pt x="0" y="64"/>
                </a:cubicBezTo>
                <a:cubicBezTo>
                  <a:pt x="0" y="58"/>
                  <a:pt x="5" y="54"/>
                  <a:pt x="11" y="54"/>
                </a:cubicBezTo>
                <a:close/>
                <a:moveTo>
                  <a:pt x="405" y="27"/>
                </a:moveTo>
                <a:cubicBezTo>
                  <a:pt x="411" y="27"/>
                  <a:pt x="416" y="32"/>
                  <a:pt x="416" y="37"/>
                </a:cubicBezTo>
                <a:cubicBezTo>
                  <a:pt x="416" y="43"/>
                  <a:pt x="411" y="48"/>
                  <a:pt x="405" y="48"/>
                </a:cubicBezTo>
                <a:cubicBezTo>
                  <a:pt x="400" y="48"/>
                  <a:pt x="395" y="43"/>
                  <a:pt x="395" y="37"/>
                </a:cubicBezTo>
                <a:cubicBezTo>
                  <a:pt x="395" y="32"/>
                  <a:pt x="400" y="27"/>
                  <a:pt x="405" y="27"/>
                </a:cubicBezTo>
                <a:close/>
                <a:moveTo>
                  <a:pt x="151" y="27"/>
                </a:moveTo>
                <a:cubicBezTo>
                  <a:pt x="157" y="27"/>
                  <a:pt x="162" y="32"/>
                  <a:pt x="162" y="37"/>
                </a:cubicBezTo>
                <a:cubicBezTo>
                  <a:pt x="162" y="43"/>
                  <a:pt x="157" y="48"/>
                  <a:pt x="151" y="48"/>
                </a:cubicBezTo>
                <a:cubicBezTo>
                  <a:pt x="146" y="48"/>
                  <a:pt x="141" y="43"/>
                  <a:pt x="141" y="37"/>
                </a:cubicBezTo>
                <a:cubicBezTo>
                  <a:pt x="141" y="32"/>
                  <a:pt x="146" y="27"/>
                  <a:pt x="151" y="27"/>
                </a:cubicBezTo>
                <a:close/>
                <a:moveTo>
                  <a:pt x="123" y="27"/>
                </a:moveTo>
                <a:cubicBezTo>
                  <a:pt x="129" y="27"/>
                  <a:pt x="134" y="32"/>
                  <a:pt x="134" y="37"/>
                </a:cubicBezTo>
                <a:cubicBezTo>
                  <a:pt x="134" y="43"/>
                  <a:pt x="129" y="48"/>
                  <a:pt x="123" y="48"/>
                </a:cubicBezTo>
                <a:cubicBezTo>
                  <a:pt x="118" y="48"/>
                  <a:pt x="113" y="43"/>
                  <a:pt x="113" y="37"/>
                </a:cubicBezTo>
                <a:cubicBezTo>
                  <a:pt x="113" y="32"/>
                  <a:pt x="118" y="27"/>
                  <a:pt x="123" y="27"/>
                </a:cubicBezTo>
                <a:close/>
              </a:path>
            </a:pathLst>
          </a:custGeom>
          <a:solidFill>
            <a:srgbClr val="01BCFF">
              <a:alpha val="42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 userDrawn="1"/>
        </p:nvGrpSpPr>
        <p:grpSpPr>
          <a:xfrm>
            <a:off x="-101725" y="3222785"/>
            <a:ext cx="12415792" cy="3763282"/>
            <a:chOff x="-37608" y="2579463"/>
            <a:chExt cx="12415792" cy="3763282"/>
          </a:xfrm>
          <a:effectLst>
            <a:outerShdw blurRad="50800" dist="38100" dir="16200000" rotWithShape="0">
              <a:prstClr val="black">
                <a:alpha val="13000"/>
              </a:prstClr>
            </a:outerShdw>
          </a:effectLst>
        </p:grpSpPr>
        <p:sp>
          <p:nvSpPr>
            <p:cNvPr id="9" name="任意多边形 8"/>
            <p:cNvSpPr/>
            <p:nvPr/>
          </p:nvSpPr>
          <p:spPr>
            <a:xfrm>
              <a:off x="-37608" y="2579463"/>
              <a:ext cx="12415792" cy="3763282"/>
            </a:xfrm>
            <a:custGeom>
              <a:avLst/>
              <a:gdLst>
                <a:gd name="connsiteX0" fmla="*/ 0 w 12758057"/>
                <a:gd name="connsiteY0" fmla="*/ 2801257 h 5239657"/>
                <a:gd name="connsiteX1" fmla="*/ 5486400 w 12758057"/>
                <a:gd name="connsiteY1" fmla="*/ 2801257 h 5239657"/>
                <a:gd name="connsiteX2" fmla="*/ 6545943 w 12758057"/>
                <a:gd name="connsiteY2" fmla="*/ 2481943 h 5239657"/>
                <a:gd name="connsiteX3" fmla="*/ 7707086 w 12758057"/>
                <a:gd name="connsiteY3" fmla="*/ 2002971 h 5239657"/>
                <a:gd name="connsiteX4" fmla="*/ 8824686 w 12758057"/>
                <a:gd name="connsiteY4" fmla="*/ 1349828 h 5239657"/>
                <a:gd name="connsiteX5" fmla="*/ 9971314 w 12758057"/>
                <a:gd name="connsiteY5" fmla="*/ 1074057 h 5239657"/>
                <a:gd name="connsiteX6" fmla="*/ 11117943 w 12758057"/>
                <a:gd name="connsiteY6" fmla="*/ 508000 h 5239657"/>
                <a:gd name="connsiteX7" fmla="*/ 12264572 w 12758057"/>
                <a:gd name="connsiteY7" fmla="*/ 261257 h 5239657"/>
                <a:gd name="connsiteX8" fmla="*/ 12758057 w 12758057"/>
                <a:gd name="connsiteY8" fmla="*/ 0 h 5239657"/>
                <a:gd name="connsiteX9" fmla="*/ 12758057 w 12758057"/>
                <a:gd name="connsiteY9" fmla="*/ 5239657 h 5239657"/>
                <a:gd name="connsiteX10" fmla="*/ 0 w 12758057"/>
                <a:gd name="connsiteY10" fmla="*/ 5239657 h 5239657"/>
                <a:gd name="connsiteX11" fmla="*/ 0 w 12758057"/>
                <a:gd name="connsiteY11" fmla="*/ 2801257 h 5239657"/>
                <a:gd name="connsiteX0-1" fmla="*/ 243840 w 12758057"/>
                <a:gd name="connsiteY0-2" fmla="*/ 2801257 h 5239657"/>
                <a:gd name="connsiteX1-3" fmla="*/ 5486400 w 12758057"/>
                <a:gd name="connsiteY1-4" fmla="*/ 2801257 h 5239657"/>
                <a:gd name="connsiteX2-5" fmla="*/ 6545943 w 12758057"/>
                <a:gd name="connsiteY2-6" fmla="*/ 2481943 h 5239657"/>
                <a:gd name="connsiteX3-7" fmla="*/ 7707086 w 12758057"/>
                <a:gd name="connsiteY3-8" fmla="*/ 2002971 h 5239657"/>
                <a:gd name="connsiteX4-9" fmla="*/ 8824686 w 12758057"/>
                <a:gd name="connsiteY4-10" fmla="*/ 1349828 h 5239657"/>
                <a:gd name="connsiteX5-11" fmla="*/ 9971314 w 12758057"/>
                <a:gd name="connsiteY5-12" fmla="*/ 1074057 h 5239657"/>
                <a:gd name="connsiteX6-13" fmla="*/ 11117943 w 12758057"/>
                <a:gd name="connsiteY6-14" fmla="*/ 508000 h 5239657"/>
                <a:gd name="connsiteX7-15" fmla="*/ 12264572 w 12758057"/>
                <a:gd name="connsiteY7-16" fmla="*/ 261257 h 5239657"/>
                <a:gd name="connsiteX8-17" fmla="*/ 12758057 w 12758057"/>
                <a:gd name="connsiteY8-18" fmla="*/ 0 h 5239657"/>
                <a:gd name="connsiteX9-19" fmla="*/ 12758057 w 12758057"/>
                <a:gd name="connsiteY9-20" fmla="*/ 5239657 h 5239657"/>
                <a:gd name="connsiteX10-21" fmla="*/ 0 w 12758057"/>
                <a:gd name="connsiteY10-22" fmla="*/ 5239657 h 5239657"/>
                <a:gd name="connsiteX11-23" fmla="*/ 243840 w 12758057"/>
                <a:gd name="connsiteY11-24" fmla="*/ 2801257 h 5239657"/>
                <a:gd name="connsiteX0-25" fmla="*/ 0 w 12514217"/>
                <a:gd name="connsiteY0-26" fmla="*/ 2801257 h 5239657"/>
                <a:gd name="connsiteX1-27" fmla="*/ 5242560 w 12514217"/>
                <a:gd name="connsiteY1-28" fmla="*/ 2801257 h 5239657"/>
                <a:gd name="connsiteX2-29" fmla="*/ 6302103 w 12514217"/>
                <a:gd name="connsiteY2-30" fmla="*/ 2481943 h 5239657"/>
                <a:gd name="connsiteX3-31" fmla="*/ 7463246 w 12514217"/>
                <a:gd name="connsiteY3-32" fmla="*/ 2002971 h 5239657"/>
                <a:gd name="connsiteX4-33" fmla="*/ 8580846 w 12514217"/>
                <a:gd name="connsiteY4-34" fmla="*/ 1349828 h 5239657"/>
                <a:gd name="connsiteX5-35" fmla="*/ 9727474 w 12514217"/>
                <a:gd name="connsiteY5-36" fmla="*/ 1074057 h 5239657"/>
                <a:gd name="connsiteX6-37" fmla="*/ 10874103 w 12514217"/>
                <a:gd name="connsiteY6-38" fmla="*/ 508000 h 5239657"/>
                <a:gd name="connsiteX7-39" fmla="*/ 12020732 w 12514217"/>
                <a:gd name="connsiteY7-40" fmla="*/ 261257 h 5239657"/>
                <a:gd name="connsiteX8-41" fmla="*/ 12514217 w 12514217"/>
                <a:gd name="connsiteY8-42" fmla="*/ 0 h 5239657"/>
                <a:gd name="connsiteX9-43" fmla="*/ 12514217 w 12514217"/>
                <a:gd name="connsiteY9-44" fmla="*/ 5239657 h 5239657"/>
                <a:gd name="connsiteX10-45" fmla="*/ 2903 w 12514217"/>
                <a:gd name="connsiteY10-46" fmla="*/ 3817257 h 5239657"/>
                <a:gd name="connsiteX11-47" fmla="*/ 0 w 12514217"/>
                <a:gd name="connsiteY11-48" fmla="*/ 2801257 h 5239657"/>
                <a:gd name="connsiteX0-49" fmla="*/ 0 w 12514217"/>
                <a:gd name="connsiteY0-50" fmla="*/ 2801257 h 3817257"/>
                <a:gd name="connsiteX1-51" fmla="*/ 5242560 w 12514217"/>
                <a:gd name="connsiteY1-52" fmla="*/ 2801257 h 3817257"/>
                <a:gd name="connsiteX2-53" fmla="*/ 6302103 w 12514217"/>
                <a:gd name="connsiteY2-54" fmla="*/ 2481943 h 3817257"/>
                <a:gd name="connsiteX3-55" fmla="*/ 7463246 w 12514217"/>
                <a:gd name="connsiteY3-56" fmla="*/ 2002971 h 3817257"/>
                <a:gd name="connsiteX4-57" fmla="*/ 8580846 w 12514217"/>
                <a:gd name="connsiteY4-58" fmla="*/ 1349828 h 3817257"/>
                <a:gd name="connsiteX5-59" fmla="*/ 9727474 w 12514217"/>
                <a:gd name="connsiteY5-60" fmla="*/ 1074057 h 3817257"/>
                <a:gd name="connsiteX6-61" fmla="*/ 10874103 w 12514217"/>
                <a:gd name="connsiteY6-62" fmla="*/ 508000 h 3817257"/>
                <a:gd name="connsiteX7-63" fmla="*/ 12020732 w 12514217"/>
                <a:gd name="connsiteY7-64" fmla="*/ 261257 h 3817257"/>
                <a:gd name="connsiteX8-65" fmla="*/ 12514217 w 12514217"/>
                <a:gd name="connsiteY8-66" fmla="*/ 0 h 3817257"/>
                <a:gd name="connsiteX9-67" fmla="*/ 12383588 w 12514217"/>
                <a:gd name="connsiteY9-68" fmla="*/ 3802743 h 3817257"/>
                <a:gd name="connsiteX10-69" fmla="*/ 2903 w 12514217"/>
                <a:gd name="connsiteY10-70" fmla="*/ 3817257 h 3817257"/>
                <a:gd name="connsiteX11-71" fmla="*/ 0 w 12514217"/>
                <a:gd name="connsiteY11-72" fmla="*/ 2801257 h 3817257"/>
                <a:gd name="connsiteX0-73" fmla="*/ 0 w 12415792"/>
                <a:gd name="connsiteY0-74" fmla="*/ 2747282 h 3763282"/>
                <a:gd name="connsiteX1-75" fmla="*/ 5242560 w 12415792"/>
                <a:gd name="connsiteY1-76" fmla="*/ 2747282 h 3763282"/>
                <a:gd name="connsiteX2-77" fmla="*/ 6302103 w 12415792"/>
                <a:gd name="connsiteY2-78" fmla="*/ 2427968 h 3763282"/>
                <a:gd name="connsiteX3-79" fmla="*/ 7463246 w 12415792"/>
                <a:gd name="connsiteY3-80" fmla="*/ 1948996 h 3763282"/>
                <a:gd name="connsiteX4-81" fmla="*/ 8580846 w 12415792"/>
                <a:gd name="connsiteY4-82" fmla="*/ 1295853 h 3763282"/>
                <a:gd name="connsiteX5-83" fmla="*/ 9727474 w 12415792"/>
                <a:gd name="connsiteY5-84" fmla="*/ 1020082 h 3763282"/>
                <a:gd name="connsiteX6-85" fmla="*/ 10874103 w 12415792"/>
                <a:gd name="connsiteY6-86" fmla="*/ 454025 h 3763282"/>
                <a:gd name="connsiteX7-87" fmla="*/ 12020732 w 12415792"/>
                <a:gd name="connsiteY7-88" fmla="*/ 207282 h 3763282"/>
                <a:gd name="connsiteX8-89" fmla="*/ 12415792 w 12415792"/>
                <a:gd name="connsiteY8-90" fmla="*/ 0 h 3763282"/>
                <a:gd name="connsiteX9-91" fmla="*/ 12383588 w 12415792"/>
                <a:gd name="connsiteY9-92" fmla="*/ 3748768 h 3763282"/>
                <a:gd name="connsiteX10-93" fmla="*/ 2903 w 12415792"/>
                <a:gd name="connsiteY10-94" fmla="*/ 3763282 h 3763282"/>
                <a:gd name="connsiteX11-95" fmla="*/ 0 w 12415792"/>
                <a:gd name="connsiteY11-96" fmla="*/ 2747282 h 37632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</a:cxnLst>
              <a:rect l="l" t="t" r="r" b="b"/>
              <a:pathLst>
                <a:path w="12415792" h="3763282">
                  <a:moveTo>
                    <a:pt x="0" y="2747282"/>
                  </a:moveTo>
                  <a:lnTo>
                    <a:pt x="5242560" y="2747282"/>
                  </a:lnTo>
                  <a:lnTo>
                    <a:pt x="6302103" y="2427968"/>
                  </a:lnTo>
                  <a:lnTo>
                    <a:pt x="7463246" y="1948996"/>
                  </a:lnTo>
                  <a:lnTo>
                    <a:pt x="8580846" y="1295853"/>
                  </a:lnTo>
                  <a:lnTo>
                    <a:pt x="9727474" y="1020082"/>
                  </a:lnTo>
                  <a:lnTo>
                    <a:pt x="10874103" y="454025"/>
                  </a:lnTo>
                  <a:lnTo>
                    <a:pt x="12020732" y="207282"/>
                  </a:lnTo>
                  <a:lnTo>
                    <a:pt x="12415792" y="0"/>
                  </a:lnTo>
                  <a:lnTo>
                    <a:pt x="12383588" y="3748768"/>
                  </a:lnTo>
                  <a:lnTo>
                    <a:pt x="2903" y="3763282"/>
                  </a:lnTo>
                  <a:cubicBezTo>
                    <a:pt x="1935" y="3424615"/>
                    <a:pt x="968" y="3085949"/>
                    <a:pt x="0" y="2747282"/>
                  </a:cubicBezTo>
                  <a:close/>
                </a:path>
              </a:pathLst>
            </a:custGeom>
            <a:noFill/>
            <a:ln w="76200">
              <a:solidFill>
                <a:srgbClr val="A4D3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10696679" y="2917973"/>
              <a:ext cx="265953" cy="265953"/>
            </a:xfrm>
            <a:prstGeom prst="ellipse">
              <a:avLst/>
            </a:prstGeom>
            <a:solidFill>
              <a:srgbClr val="73BFE3"/>
            </a:solidFill>
            <a:ln w="38100">
              <a:solidFill>
                <a:srgbClr val="A4D3F9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0" name="组合 59"/>
          <p:cNvGrpSpPr/>
          <p:nvPr userDrawn="1"/>
        </p:nvGrpSpPr>
        <p:grpSpPr>
          <a:xfrm>
            <a:off x="4988205" y="3308821"/>
            <a:ext cx="7048903" cy="2778548"/>
            <a:chOff x="4988205" y="3308821"/>
            <a:chExt cx="7048903" cy="2778548"/>
          </a:xfrm>
          <a:solidFill>
            <a:srgbClr val="72BBF6"/>
          </a:solidFill>
        </p:grpSpPr>
        <p:sp>
          <p:nvSpPr>
            <p:cNvPr id="61" name="椭圆 60"/>
            <p:cNvSpPr/>
            <p:nvPr/>
          </p:nvSpPr>
          <p:spPr>
            <a:xfrm>
              <a:off x="4988205" y="5821416"/>
              <a:ext cx="265953" cy="265953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>
              <a:off x="6196276" y="5460203"/>
              <a:ext cx="265953" cy="265953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7208528" y="5024878"/>
              <a:ext cx="265953" cy="265953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椭圆 63"/>
            <p:cNvSpPr/>
            <p:nvPr/>
          </p:nvSpPr>
          <p:spPr>
            <a:xfrm>
              <a:off x="8338013" y="4388814"/>
              <a:ext cx="265953" cy="265953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9490888" y="4074638"/>
              <a:ext cx="265953" cy="265953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11771155" y="3308821"/>
              <a:ext cx="265953" cy="265953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0" name="矩形 19"/>
          <p:cNvSpPr/>
          <p:nvPr userDrawn="1"/>
        </p:nvSpPr>
        <p:spPr>
          <a:xfrm>
            <a:off x="0" y="-596900"/>
            <a:ext cx="482600" cy="482600"/>
          </a:xfrm>
          <a:prstGeom prst="rect">
            <a:avLst/>
          </a:prstGeom>
          <a:solidFill>
            <a:srgbClr val="1875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 userDrawn="1"/>
        </p:nvSpPr>
        <p:spPr>
          <a:xfrm>
            <a:off x="584200" y="-596900"/>
            <a:ext cx="482600" cy="482600"/>
          </a:xfrm>
          <a:prstGeom prst="rect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1168400" y="-596900"/>
            <a:ext cx="482600" cy="482600"/>
          </a:xfrm>
          <a:prstGeom prst="rect">
            <a:avLst/>
          </a:prstGeom>
          <a:solidFill>
            <a:srgbClr val="05A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 userDrawn="1"/>
        </p:nvSpPr>
        <p:spPr>
          <a:xfrm>
            <a:off x="1752600" y="-596900"/>
            <a:ext cx="482600" cy="482600"/>
          </a:xfrm>
          <a:prstGeom prst="rect">
            <a:avLst/>
          </a:prstGeom>
          <a:solidFill>
            <a:srgbClr val="72B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4" name="矩形 23"/>
          <p:cNvSpPr/>
          <p:nvPr userDrawn="1"/>
        </p:nvSpPr>
        <p:spPr>
          <a:xfrm>
            <a:off x="2336800" y="-596900"/>
            <a:ext cx="482600" cy="482600"/>
          </a:xfrm>
          <a:prstGeom prst="rect">
            <a:avLst/>
          </a:prstGeom>
          <a:solidFill>
            <a:srgbClr val="A4D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5" name="矩形 24"/>
          <p:cNvSpPr/>
          <p:nvPr userDrawn="1"/>
        </p:nvSpPr>
        <p:spPr>
          <a:xfrm>
            <a:off x="2921000" y="-596900"/>
            <a:ext cx="482600" cy="482600"/>
          </a:xfrm>
          <a:prstGeom prst="rect">
            <a:avLst/>
          </a:prstGeom>
          <a:solidFill>
            <a:srgbClr val="B4E0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6" name="矩形 25"/>
          <p:cNvSpPr/>
          <p:nvPr userDrawn="1"/>
        </p:nvSpPr>
        <p:spPr>
          <a:xfrm>
            <a:off x="3505200" y="-596900"/>
            <a:ext cx="482600" cy="482600"/>
          </a:xfrm>
          <a:prstGeom prst="rect">
            <a:avLst/>
          </a:prstGeom>
          <a:solidFill>
            <a:srgbClr val="FF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 userDrawn="1"/>
        </p:nvSpPr>
        <p:spPr>
          <a:xfrm>
            <a:off x="4089400" y="-596900"/>
            <a:ext cx="482600" cy="482600"/>
          </a:xfrm>
          <a:prstGeom prst="rect">
            <a:avLst/>
          </a:prstGeom>
          <a:solidFill>
            <a:srgbClr val="FFB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 userDrawn="1"/>
        </p:nvSpPr>
        <p:spPr>
          <a:xfrm>
            <a:off x="4673600" y="-596900"/>
            <a:ext cx="482600" cy="482600"/>
          </a:xfrm>
          <a:prstGeom prst="rect">
            <a:avLst/>
          </a:prstGeom>
          <a:solidFill>
            <a:srgbClr val="FFD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 userDrawn="1"/>
        </p:nvSpPr>
        <p:spPr>
          <a:xfrm>
            <a:off x="5257800" y="-596900"/>
            <a:ext cx="482600" cy="482600"/>
          </a:xfrm>
          <a:prstGeom prst="rect">
            <a:avLst/>
          </a:prstGeom>
          <a:solidFill>
            <a:srgbClr val="636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 userDrawn="1"/>
        </p:nvSpPr>
        <p:spPr>
          <a:xfrm>
            <a:off x="5842000" y="-596900"/>
            <a:ext cx="482600" cy="4826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 userDrawn="1"/>
        </p:nvSpPr>
        <p:spPr>
          <a:xfrm>
            <a:off x="6426200" y="-596900"/>
            <a:ext cx="482600" cy="482600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7010400" y="-596900"/>
            <a:ext cx="482600" cy="482600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596" y="5636304"/>
            <a:ext cx="1582227" cy="4841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备用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 userDrawn="1"/>
        </p:nvSpPr>
        <p:spPr>
          <a:xfrm>
            <a:off x="0" y="3319486"/>
            <a:ext cx="12191999" cy="3538515"/>
          </a:xfrm>
          <a:custGeom>
            <a:avLst/>
            <a:gdLst>
              <a:gd name="connsiteX0" fmla="*/ 12191999 w 12191999"/>
              <a:gd name="connsiteY0" fmla="*/ 0 h 3538515"/>
              <a:gd name="connsiteX1" fmla="*/ 12191999 w 12191999"/>
              <a:gd name="connsiteY1" fmla="*/ 3538515 h 3538515"/>
              <a:gd name="connsiteX2" fmla="*/ 0 w 12191999"/>
              <a:gd name="connsiteY2" fmla="*/ 3538515 h 3538515"/>
              <a:gd name="connsiteX3" fmla="*/ 0 w 12191999"/>
              <a:gd name="connsiteY3" fmla="*/ 2650581 h 3538515"/>
              <a:gd name="connsiteX4" fmla="*/ 5204952 w 12191999"/>
              <a:gd name="connsiteY4" fmla="*/ 2650581 h 3538515"/>
              <a:gd name="connsiteX5" fmla="*/ 6264495 w 12191999"/>
              <a:gd name="connsiteY5" fmla="*/ 2331267 h 3538515"/>
              <a:gd name="connsiteX6" fmla="*/ 7425638 w 12191999"/>
              <a:gd name="connsiteY6" fmla="*/ 1852295 h 3538515"/>
              <a:gd name="connsiteX7" fmla="*/ 8543238 w 12191999"/>
              <a:gd name="connsiteY7" fmla="*/ 1199152 h 3538515"/>
              <a:gd name="connsiteX8" fmla="*/ 9689866 w 12191999"/>
              <a:gd name="connsiteY8" fmla="*/ 923381 h 3538515"/>
              <a:gd name="connsiteX9" fmla="*/ 10836495 w 12191999"/>
              <a:gd name="connsiteY9" fmla="*/ 357324 h 3538515"/>
              <a:gd name="connsiteX10" fmla="*/ 11983124 w 12191999"/>
              <a:gd name="connsiteY10" fmla="*/ 110581 h 3538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1999" h="3538515">
                <a:moveTo>
                  <a:pt x="12191999" y="0"/>
                </a:moveTo>
                <a:lnTo>
                  <a:pt x="12191999" y="3538515"/>
                </a:lnTo>
                <a:lnTo>
                  <a:pt x="0" y="3538515"/>
                </a:lnTo>
                <a:lnTo>
                  <a:pt x="0" y="2650581"/>
                </a:lnTo>
                <a:lnTo>
                  <a:pt x="5204952" y="2650581"/>
                </a:lnTo>
                <a:lnTo>
                  <a:pt x="6264495" y="2331267"/>
                </a:lnTo>
                <a:lnTo>
                  <a:pt x="7425638" y="1852295"/>
                </a:lnTo>
                <a:lnTo>
                  <a:pt x="8543238" y="1199152"/>
                </a:lnTo>
                <a:lnTo>
                  <a:pt x="9689866" y="923381"/>
                </a:lnTo>
                <a:lnTo>
                  <a:pt x="10836495" y="357324"/>
                </a:lnTo>
                <a:lnTo>
                  <a:pt x="11983124" y="11058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1333499" y="136479"/>
            <a:ext cx="10749895" cy="6458616"/>
            <a:chOff x="1728428" y="408451"/>
            <a:chExt cx="9047163" cy="5435601"/>
          </a:xfrm>
          <a:solidFill>
            <a:srgbClr val="0097E0">
              <a:alpha val="8000"/>
            </a:srgbClr>
          </a:solidFill>
        </p:grpSpPr>
        <p:grpSp>
          <p:nvGrpSpPr>
            <p:cNvPr id="11" name="组合 10"/>
            <p:cNvGrpSpPr/>
            <p:nvPr/>
          </p:nvGrpSpPr>
          <p:grpSpPr>
            <a:xfrm>
              <a:off x="1728428" y="408451"/>
              <a:ext cx="9047163" cy="5435601"/>
              <a:chOff x="852128" y="618001"/>
              <a:chExt cx="9047163" cy="5435601"/>
            </a:xfrm>
            <a:grpFill/>
          </p:grpSpPr>
          <p:sp>
            <p:nvSpPr>
              <p:cNvPr id="13" name="Freeform 40217"/>
              <p:cNvSpPr>
                <a:spLocks noEditPoints="1"/>
              </p:cNvSpPr>
              <p:nvPr/>
            </p:nvSpPr>
            <p:spPr bwMode="auto">
              <a:xfrm>
                <a:off x="4317641" y="732301"/>
                <a:ext cx="1878013" cy="2249488"/>
              </a:xfrm>
              <a:custGeom>
                <a:avLst/>
                <a:gdLst>
                  <a:gd name="T0" fmla="*/ 394 w 443"/>
                  <a:gd name="T1" fmla="*/ 520 h 530"/>
                  <a:gd name="T2" fmla="*/ 320 w 443"/>
                  <a:gd name="T3" fmla="*/ 530 h 530"/>
                  <a:gd name="T4" fmla="*/ 161 w 443"/>
                  <a:gd name="T5" fmla="*/ 520 h 530"/>
                  <a:gd name="T6" fmla="*/ 348 w 443"/>
                  <a:gd name="T7" fmla="*/ 483 h 530"/>
                  <a:gd name="T8" fmla="*/ 292 w 443"/>
                  <a:gd name="T9" fmla="*/ 483 h 530"/>
                  <a:gd name="T10" fmla="*/ 225 w 443"/>
                  <a:gd name="T11" fmla="*/ 493 h 530"/>
                  <a:gd name="T12" fmla="*/ 179 w 443"/>
                  <a:gd name="T13" fmla="*/ 503 h 530"/>
                  <a:gd name="T14" fmla="*/ 133 w 443"/>
                  <a:gd name="T15" fmla="*/ 493 h 530"/>
                  <a:gd name="T16" fmla="*/ 377 w 443"/>
                  <a:gd name="T17" fmla="*/ 456 h 530"/>
                  <a:gd name="T18" fmla="*/ 348 w 443"/>
                  <a:gd name="T19" fmla="*/ 456 h 530"/>
                  <a:gd name="T20" fmla="*/ 282 w 443"/>
                  <a:gd name="T21" fmla="*/ 466 h 530"/>
                  <a:gd name="T22" fmla="*/ 236 w 443"/>
                  <a:gd name="T23" fmla="*/ 476 h 530"/>
                  <a:gd name="T24" fmla="*/ 190 w 443"/>
                  <a:gd name="T25" fmla="*/ 466 h 530"/>
                  <a:gd name="T26" fmla="*/ 433 w 443"/>
                  <a:gd name="T27" fmla="*/ 429 h 530"/>
                  <a:gd name="T28" fmla="*/ 405 w 443"/>
                  <a:gd name="T29" fmla="*/ 429 h 530"/>
                  <a:gd name="T30" fmla="*/ 338 w 443"/>
                  <a:gd name="T31" fmla="*/ 439 h 530"/>
                  <a:gd name="T32" fmla="*/ 292 w 443"/>
                  <a:gd name="T33" fmla="*/ 450 h 530"/>
                  <a:gd name="T34" fmla="*/ 246 w 443"/>
                  <a:gd name="T35" fmla="*/ 439 h 530"/>
                  <a:gd name="T36" fmla="*/ 433 w 443"/>
                  <a:gd name="T37" fmla="*/ 402 h 530"/>
                  <a:gd name="T38" fmla="*/ 405 w 443"/>
                  <a:gd name="T39" fmla="*/ 402 h 530"/>
                  <a:gd name="T40" fmla="*/ 338 w 443"/>
                  <a:gd name="T41" fmla="*/ 412 h 530"/>
                  <a:gd name="T42" fmla="*/ 292 w 443"/>
                  <a:gd name="T43" fmla="*/ 423 h 530"/>
                  <a:gd name="T44" fmla="*/ 246 w 443"/>
                  <a:gd name="T45" fmla="*/ 412 h 530"/>
                  <a:gd name="T46" fmla="*/ 151 w 443"/>
                  <a:gd name="T47" fmla="*/ 402 h 530"/>
                  <a:gd name="T48" fmla="*/ 433 w 443"/>
                  <a:gd name="T49" fmla="*/ 375 h 530"/>
                  <a:gd name="T50" fmla="*/ 366 w 443"/>
                  <a:gd name="T51" fmla="*/ 386 h 530"/>
                  <a:gd name="T52" fmla="*/ 320 w 443"/>
                  <a:gd name="T53" fmla="*/ 396 h 530"/>
                  <a:gd name="T54" fmla="*/ 274 w 443"/>
                  <a:gd name="T55" fmla="*/ 386 h 530"/>
                  <a:gd name="T56" fmla="*/ 179 w 443"/>
                  <a:gd name="T57" fmla="*/ 375 h 530"/>
                  <a:gd name="T58" fmla="*/ 151 w 443"/>
                  <a:gd name="T59" fmla="*/ 375 h 530"/>
                  <a:gd name="T60" fmla="*/ 394 w 443"/>
                  <a:gd name="T61" fmla="*/ 359 h 530"/>
                  <a:gd name="T62" fmla="*/ 348 w 443"/>
                  <a:gd name="T63" fmla="*/ 369 h 530"/>
                  <a:gd name="T64" fmla="*/ 443 w 443"/>
                  <a:gd name="T65" fmla="*/ 332 h 530"/>
                  <a:gd name="T66" fmla="*/ 377 w 443"/>
                  <a:gd name="T67" fmla="*/ 322 h 530"/>
                  <a:gd name="T68" fmla="*/ 292 w 443"/>
                  <a:gd name="T69" fmla="*/ 322 h 530"/>
                  <a:gd name="T70" fmla="*/ 225 w 443"/>
                  <a:gd name="T71" fmla="*/ 332 h 530"/>
                  <a:gd name="T72" fmla="*/ 433 w 443"/>
                  <a:gd name="T73" fmla="*/ 316 h 530"/>
                  <a:gd name="T74" fmla="*/ 387 w 443"/>
                  <a:gd name="T75" fmla="*/ 305 h 530"/>
                  <a:gd name="T76" fmla="*/ 292 w 443"/>
                  <a:gd name="T77" fmla="*/ 295 h 530"/>
                  <a:gd name="T78" fmla="*/ 264 w 443"/>
                  <a:gd name="T79" fmla="*/ 295 h 530"/>
                  <a:gd name="T80" fmla="*/ 423 w 443"/>
                  <a:gd name="T81" fmla="*/ 278 h 530"/>
                  <a:gd name="T82" fmla="*/ 377 w 443"/>
                  <a:gd name="T83" fmla="*/ 289 h 530"/>
                  <a:gd name="T84" fmla="*/ 302 w 443"/>
                  <a:gd name="T85" fmla="*/ 278 h 530"/>
                  <a:gd name="T86" fmla="*/ 67 w 443"/>
                  <a:gd name="T87" fmla="*/ 268 h 530"/>
                  <a:gd name="T88" fmla="*/ 38 w 443"/>
                  <a:gd name="T89" fmla="*/ 268 h 530"/>
                  <a:gd name="T90" fmla="*/ 423 w 443"/>
                  <a:gd name="T91" fmla="*/ 252 h 530"/>
                  <a:gd name="T92" fmla="*/ 377 w 443"/>
                  <a:gd name="T93" fmla="*/ 262 h 530"/>
                  <a:gd name="T94" fmla="*/ 331 w 443"/>
                  <a:gd name="T95" fmla="*/ 252 h 530"/>
                  <a:gd name="T96" fmla="*/ 67 w 443"/>
                  <a:gd name="T97" fmla="*/ 241 h 530"/>
                  <a:gd name="T98" fmla="*/ 38 w 443"/>
                  <a:gd name="T99" fmla="*/ 241 h 530"/>
                  <a:gd name="T100" fmla="*/ 394 w 443"/>
                  <a:gd name="T101" fmla="*/ 225 h 530"/>
                  <a:gd name="T102" fmla="*/ 348 w 443"/>
                  <a:gd name="T103" fmla="*/ 235 h 530"/>
                  <a:gd name="T104" fmla="*/ 302 w 443"/>
                  <a:gd name="T105" fmla="*/ 225 h 530"/>
                  <a:gd name="T106" fmla="*/ 405 w 443"/>
                  <a:gd name="T107" fmla="*/ 188 h 530"/>
                  <a:gd name="T108" fmla="*/ 377 w 443"/>
                  <a:gd name="T109" fmla="*/ 188 h 530"/>
                  <a:gd name="T110" fmla="*/ 310 w 443"/>
                  <a:gd name="T111" fmla="*/ 198 h 530"/>
                  <a:gd name="T112" fmla="*/ 377 w 443"/>
                  <a:gd name="T113" fmla="*/ 182 h 530"/>
                  <a:gd name="T114" fmla="*/ 331 w 443"/>
                  <a:gd name="T115" fmla="*/ 171 h 530"/>
                  <a:gd name="T116" fmla="*/ 348 w 443"/>
                  <a:gd name="T117" fmla="*/ 80 h 530"/>
                  <a:gd name="T118" fmla="*/ 320 w 443"/>
                  <a:gd name="T119" fmla="*/ 80 h 530"/>
                  <a:gd name="T120" fmla="*/ 310 w 443"/>
                  <a:gd name="T121" fmla="*/ 64 h 530"/>
                  <a:gd name="T122" fmla="*/ 348 w 443"/>
                  <a:gd name="T123" fmla="*/ 47 h 530"/>
                  <a:gd name="T124" fmla="*/ 387 w 443"/>
                  <a:gd name="T125" fmla="*/ 1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43" h="530">
                    <a:moveTo>
                      <a:pt x="348" y="0"/>
                    </a:moveTo>
                    <a:cubicBezTo>
                      <a:pt x="354" y="0"/>
                      <a:pt x="359" y="5"/>
                      <a:pt x="359" y="10"/>
                    </a:cubicBezTo>
                    <a:cubicBezTo>
                      <a:pt x="359" y="16"/>
                      <a:pt x="354" y="21"/>
                      <a:pt x="348" y="21"/>
                    </a:cubicBezTo>
                    <a:cubicBezTo>
                      <a:pt x="343" y="21"/>
                      <a:pt x="338" y="16"/>
                      <a:pt x="338" y="10"/>
                    </a:cubicBezTo>
                    <a:cubicBezTo>
                      <a:pt x="338" y="5"/>
                      <a:pt x="343" y="0"/>
                      <a:pt x="348" y="0"/>
                    </a:cubicBezTo>
                    <a:close/>
                    <a:moveTo>
                      <a:pt x="405" y="509"/>
                    </a:moveTo>
                    <a:cubicBezTo>
                      <a:pt x="411" y="509"/>
                      <a:pt x="415" y="514"/>
                      <a:pt x="415" y="520"/>
                    </a:cubicBezTo>
                    <a:cubicBezTo>
                      <a:pt x="415" y="525"/>
                      <a:pt x="411" y="530"/>
                      <a:pt x="405" y="530"/>
                    </a:cubicBezTo>
                    <a:cubicBezTo>
                      <a:pt x="399" y="530"/>
                      <a:pt x="394" y="525"/>
                      <a:pt x="394" y="520"/>
                    </a:cubicBezTo>
                    <a:cubicBezTo>
                      <a:pt x="394" y="514"/>
                      <a:pt x="399" y="509"/>
                      <a:pt x="405" y="509"/>
                    </a:cubicBezTo>
                    <a:close/>
                    <a:moveTo>
                      <a:pt x="377" y="509"/>
                    </a:moveTo>
                    <a:cubicBezTo>
                      <a:pt x="382" y="509"/>
                      <a:pt x="387" y="514"/>
                      <a:pt x="387" y="520"/>
                    </a:cubicBezTo>
                    <a:cubicBezTo>
                      <a:pt x="387" y="525"/>
                      <a:pt x="382" y="530"/>
                      <a:pt x="377" y="530"/>
                    </a:cubicBezTo>
                    <a:cubicBezTo>
                      <a:pt x="371" y="530"/>
                      <a:pt x="366" y="525"/>
                      <a:pt x="366" y="520"/>
                    </a:cubicBezTo>
                    <a:cubicBezTo>
                      <a:pt x="366" y="514"/>
                      <a:pt x="371" y="509"/>
                      <a:pt x="377" y="509"/>
                    </a:cubicBezTo>
                    <a:close/>
                    <a:moveTo>
                      <a:pt x="320" y="509"/>
                    </a:moveTo>
                    <a:cubicBezTo>
                      <a:pt x="326" y="509"/>
                      <a:pt x="331" y="514"/>
                      <a:pt x="331" y="520"/>
                    </a:cubicBezTo>
                    <a:cubicBezTo>
                      <a:pt x="331" y="525"/>
                      <a:pt x="326" y="530"/>
                      <a:pt x="320" y="530"/>
                    </a:cubicBezTo>
                    <a:cubicBezTo>
                      <a:pt x="315" y="530"/>
                      <a:pt x="310" y="525"/>
                      <a:pt x="310" y="520"/>
                    </a:cubicBezTo>
                    <a:cubicBezTo>
                      <a:pt x="310" y="514"/>
                      <a:pt x="315" y="509"/>
                      <a:pt x="320" y="509"/>
                    </a:cubicBezTo>
                    <a:close/>
                    <a:moveTo>
                      <a:pt x="292" y="509"/>
                    </a:moveTo>
                    <a:cubicBezTo>
                      <a:pt x="298" y="509"/>
                      <a:pt x="302" y="514"/>
                      <a:pt x="302" y="520"/>
                    </a:cubicBezTo>
                    <a:cubicBezTo>
                      <a:pt x="302" y="525"/>
                      <a:pt x="298" y="530"/>
                      <a:pt x="292" y="530"/>
                    </a:cubicBezTo>
                    <a:cubicBezTo>
                      <a:pt x="286" y="530"/>
                      <a:pt x="282" y="525"/>
                      <a:pt x="282" y="520"/>
                    </a:cubicBezTo>
                    <a:cubicBezTo>
                      <a:pt x="282" y="514"/>
                      <a:pt x="286" y="509"/>
                      <a:pt x="292" y="509"/>
                    </a:cubicBezTo>
                    <a:close/>
                    <a:moveTo>
                      <a:pt x="151" y="509"/>
                    </a:moveTo>
                    <a:cubicBezTo>
                      <a:pt x="157" y="509"/>
                      <a:pt x="161" y="514"/>
                      <a:pt x="161" y="520"/>
                    </a:cubicBezTo>
                    <a:cubicBezTo>
                      <a:pt x="161" y="525"/>
                      <a:pt x="157" y="530"/>
                      <a:pt x="151" y="530"/>
                    </a:cubicBezTo>
                    <a:cubicBezTo>
                      <a:pt x="145" y="530"/>
                      <a:pt x="141" y="525"/>
                      <a:pt x="141" y="520"/>
                    </a:cubicBezTo>
                    <a:cubicBezTo>
                      <a:pt x="141" y="514"/>
                      <a:pt x="145" y="509"/>
                      <a:pt x="151" y="509"/>
                    </a:cubicBezTo>
                    <a:close/>
                    <a:moveTo>
                      <a:pt x="377" y="483"/>
                    </a:moveTo>
                    <a:cubicBezTo>
                      <a:pt x="382" y="483"/>
                      <a:pt x="387" y="487"/>
                      <a:pt x="387" y="493"/>
                    </a:cubicBezTo>
                    <a:cubicBezTo>
                      <a:pt x="387" y="499"/>
                      <a:pt x="382" y="503"/>
                      <a:pt x="377" y="503"/>
                    </a:cubicBezTo>
                    <a:cubicBezTo>
                      <a:pt x="371" y="503"/>
                      <a:pt x="366" y="499"/>
                      <a:pt x="366" y="493"/>
                    </a:cubicBezTo>
                    <a:cubicBezTo>
                      <a:pt x="366" y="487"/>
                      <a:pt x="371" y="483"/>
                      <a:pt x="377" y="483"/>
                    </a:cubicBezTo>
                    <a:close/>
                    <a:moveTo>
                      <a:pt x="348" y="483"/>
                    </a:moveTo>
                    <a:cubicBezTo>
                      <a:pt x="354" y="483"/>
                      <a:pt x="359" y="487"/>
                      <a:pt x="359" y="493"/>
                    </a:cubicBezTo>
                    <a:cubicBezTo>
                      <a:pt x="359" y="499"/>
                      <a:pt x="354" y="503"/>
                      <a:pt x="348" y="503"/>
                    </a:cubicBezTo>
                    <a:cubicBezTo>
                      <a:pt x="343" y="503"/>
                      <a:pt x="338" y="499"/>
                      <a:pt x="338" y="493"/>
                    </a:cubicBezTo>
                    <a:cubicBezTo>
                      <a:pt x="338" y="487"/>
                      <a:pt x="343" y="483"/>
                      <a:pt x="348" y="483"/>
                    </a:cubicBezTo>
                    <a:close/>
                    <a:moveTo>
                      <a:pt x="292" y="483"/>
                    </a:moveTo>
                    <a:cubicBezTo>
                      <a:pt x="298" y="483"/>
                      <a:pt x="302" y="487"/>
                      <a:pt x="302" y="493"/>
                    </a:cubicBezTo>
                    <a:cubicBezTo>
                      <a:pt x="302" y="499"/>
                      <a:pt x="298" y="503"/>
                      <a:pt x="292" y="503"/>
                    </a:cubicBezTo>
                    <a:cubicBezTo>
                      <a:pt x="286" y="503"/>
                      <a:pt x="282" y="499"/>
                      <a:pt x="282" y="493"/>
                    </a:cubicBezTo>
                    <a:cubicBezTo>
                      <a:pt x="282" y="487"/>
                      <a:pt x="286" y="483"/>
                      <a:pt x="292" y="483"/>
                    </a:cubicBezTo>
                    <a:close/>
                    <a:moveTo>
                      <a:pt x="264" y="483"/>
                    </a:moveTo>
                    <a:cubicBezTo>
                      <a:pt x="270" y="483"/>
                      <a:pt x="274" y="487"/>
                      <a:pt x="274" y="493"/>
                    </a:cubicBezTo>
                    <a:cubicBezTo>
                      <a:pt x="274" y="499"/>
                      <a:pt x="270" y="503"/>
                      <a:pt x="264" y="503"/>
                    </a:cubicBezTo>
                    <a:cubicBezTo>
                      <a:pt x="258" y="503"/>
                      <a:pt x="254" y="499"/>
                      <a:pt x="254" y="493"/>
                    </a:cubicBezTo>
                    <a:cubicBezTo>
                      <a:pt x="254" y="487"/>
                      <a:pt x="258" y="483"/>
                      <a:pt x="264" y="483"/>
                    </a:cubicBezTo>
                    <a:close/>
                    <a:moveTo>
                      <a:pt x="236" y="483"/>
                    </a:moveTo>
                    <a:cubicBezTo>
                      <a:pt x="241" y="483"/>
                      <a:pt x="246" y="487"/>
                      <a:pt x="246" y="493"/>
                    </a:cubicBezTo>
                    <a:cubicBezTo>
                      <a:pt x="246" y="499"/>
                      <a:pt x="241" y="503"/>
                      <a:pt x="236" y="503"/>
                    </a:cubicBezTo>
                    <a:cubicBezTo>
                      <a:pt x="230" y="503"/>
                      <a:pt x="225" y="499"/>
                      <a:pt x="225" y="493"/>
                    </a:cubicBezTo>
                    <a:cubicBezTo>
                      <a:pt x="225" y="487"/>
                      <a:pt x="230" y="483"/>
                      <a:pt x="236" y="483"/>
                    </a:cubicBezTo>
                    <a:close/>
                    <a:moveTo>
                      <a:pt x="207" y="483"/>
                    </a:moveTo>
                    <a:cubicBezTo>
                      <a:pt x="213" y="483"/>
                      <a:pt x="218" y="487"/>
                      <a:pt x="218" y="493"/>
                    </a:cubicBezTo>
                    <a:cubicBezTo>
                      <a:pt x="218" y="499"/>
                      <a:pt x="213" y="503"/>
                      <a:pt x="207" y="503"/>
                    </a:cubicBezTo>
                    <a:cubicBezTo>
                      <a:pt x="202" y="503"/>
                      <a:pt x="197" y="499"/>
                      <a:pt x="197" y="493"/>
                    </a:cubicBezTo>
                    <a:cubicBezTo>
                      <a:pt x="197" y="487"/>
                      <a:pt x="202" y="483"/>
                      <a:pt x="207" y="483"/>
                    </a:cubicBezTo>
                    <a:close/>
                    <a:moveTo>
                      <a:pt x="179" y="483"/>
                    </a:moveTo>
                    <a:cubicBezTo>
                      <a:pt x="185" y="483"/>
                      <a:pt x="190" y="487"/>
                      <a:pt x="190" y="493"/>
                    </a:cubicBezTo>
                    <a:cubicBezTo>
                      <a:pt x="190" y="499"/>
                      <a:pt x="185" y="503"/>
                      <a:pt x="179" y="503"/>
                    </a:cubicBezTo>
                    <a:cubicBezTo>
                      <a:pt x="174" y="503"/>
                      <a:pt x="169" y="499"/>
                      <a:pt x="169" y="493"/>
                    </a:cubicBezTo>
                    <a:cubicBezTo>
                      <a:pt x="169" y="487"/>
                      <a:pt x="174" y="483"/>
                      <a:pt x="179" y="483"/>
                    </a:cubicBezTo>
                    <a:close/>
                    <a:moveTo>
                      <a:pt x="151" y="483"/>
                    </a:moveTo>
                    <a:cubicBezTo>
                      <a:pt x="157" y="483"/>
                      <a:pt x="161" y="487"/>
                      <a:pt x="161" y="493"/>
                    </a:cubicBezTo>
                    <a:cubicBezTo>
                      <a:pt x="161" y="499"/>
                      <a:pt x="157" y="503"/>
                      <a:pt x="151" y="503"/>
                    </a:cubicBezTo>
                    <a:cubicBezTo>
                      <a:pt x="145" y="503"/>
                      <a:pt x="141" y="499"/>
                      <a:pt x="141" y="493"/>
                    </a:cubicBezTo>
                    <a:cubicBezTo>
                      <a:pt x="141" y="487"/>
                      <a:pt x="145" y="483"/>
                      <a:pt x="151" y="483"/>
                    </a:cubicBezTo>
                    <a:close/>
                    <a:moveTo>
                      <a:pt x="123" y="483"/>
                    </a:moveTo>
                    <a:cubicBezTo>
                      <a:pt x="129" y="483"/>
                      <a:pt x="133" y="487"/>
                      <a:pt x="133" y="493"/>
                    </a:cubicBezTo>
                    <a:cubicBezTo>
                      <a:pt x="133" y="499"/>
                      <a:pt x="129" y="503"/>
                      <a:pt x="123" y="503"/>
                    </a:cubicBezTo>
                    <a:cubicBezTo>
                      <a:pt x="117" y="503"/>
                      <a:pt x="113" y="499"/>
                      <a:pt x="113" y="493"/>
                    </a:cubicBezTo>
                    <a:cubicBezTo>
                      <a:pt x="113" y="487"/>
                      <a:pt x="117" y="483"/>
                      <a:pt x="123" y="483"/>
                    </a:cubicBezTo>
                    <a:close/>
                    <a:moveTo>
                      <a:pt x="433" y="456"/>
                    </a:moveTo>
                    <a:cubicBezTo>
                      <a:pt x="439" y="456"/>
                      <a:pt x="443" y="460"/>
                      <a:pt x="443" y="466"/>
                    </a:cubicBezTo>
                    <a:cubicBezTo>
                      <a:pt x="443" y="472"/>
                      <a:pt x="439" y="476"/>
                      <a:pt x="433" y="476"/>
                    </a:cubicBezTo>
                    <a:cubicBezTo>
                      <a:pt x="427" y="476"/>
                      <a:pt x="423" y="472"/>
                      <a:pt x="423" y="466"/>
                    </a:cubicBezTo>
                    <a:cubicBezTo>
                      <a:pt x="423" y="460"/>
                      <a:pt x="427" y="456"/>
                      <a:pt x="433" y="456"/>
                    </a:cubicBezTo>
                    <a:close/>
                    <a:moveTo>
                      <a:pt x="377" y="456"/>
                    </a:moveTo>
                    <a:cubicBezTo>
                      <a:pt x="382" y="456"/>
                      <a:pt x="387" y="460"/>
                      <a:pt x="387" y="466"/>
                    </a:cubicBezTo>
                    <a:cubicBezTo>
                      <a:pt x="387" y="472"/>
                      <a:pt x="382" y="476"/>
                      <a:pt x="377" y="476"/>
                    </a:cubicBezTo>
                    <a:cubicBezTo>
                      <a:pt x="371" y="476"/>
                      <a:pt x="366" y="472"/>
                      <a:pt x="366" y="466"/>
                    </a:cubicBezTo>
                    <a:cubicBezTo>
                      <a:pt x="366" y="460"/>
                      <a:pt x="371" y="456"/>
                      <a:pt x="377" y="456"/>
                    </a:cubicBezTo>
                    <a:close/>
                    <a:moveTo>
                      <a:pt x="348" y="456"/>
                    </a:moveTo>
                    <a:cubicBezTo>
                      <a:pt x="354" y="456"/>
                      <a:pt x="359" y="460"/>
                      <a:pt x="359" y="466"/>
                    </a:cubicBezTo>
                    <a:cubicBezTo>
                      <a:pt x="359" y="472"/>
                      <a:pt x="354" y="476"/>
                      <a:pt x="348" y="476"/>
                    </a:cubicBezTo>
                    <a:cubicBezTo>
                      <a:pt x="343" y="476"/>
                      <a:pt x="338" y="472"/>
                      <a:pt x="338" y="466"/>
                    </a:cubicBezTo>
                    <a:cubicBezTo>
                      <a:pt x="338" y="460"/>
                      <a:pt x="343" y="456"/>
                      <a:pt x="348" y="456"/>
                    </a:cubicBezTo>
                    <a:close/>
                    <a:moveTo>
                      <a:pt x="320" y="456"/>
                    </a:moveTo>
                    <a:cubicBezTo>
                      <a:pt x="326" y="456"/>
                      <a:pt x="331" y="460"/>
                      <a:pt x="331" y="466"/>
                    </a:cubicBezTo>
                    <a:cubicBezTo>
                      <a:pt x="331" y="472"/>
                      <a:pt x="326" y="476"/>
                      <a:pt x="320" y="476"/>
                    </a:cubicBezTo>
                    <a:cubicBezTo>
                      <a:pt x="315" y="476"/>
                      <a:pt x="310" y="472"/>
                      <a:pt x="310" y="466"/>
                    </a:cubicBezTo>
                    <a:cubicBezTo>
                      <a:pt x="310" y="460"/>
                      <a:pt x="315" y="456"/>
                      <a:pt x="320" y="456"/>
                    </a:cubicBezTo>
                    <a:close/>
                    <a:moveTo>
                      <a:pt x="292" y="456"/>
                    </a:moveTo>
                    <a:cubicBezTo>
                      <a:pt x="298" y="456"/>
                      <a:pt x="302" y="460"/>
                      <a:pt x="302" y="466"/>
                    </a:cubicBezTo>
                    <a:cubicBezTo>
                      <a:pt x="302" y="472"/>
                      <a:pt x="298" y="476"/>
                      <a:pt x="292" y="476"/>
                    </a:cubicBezTo>
                    <a:cubicBezTo>
                      <a:pt x="286" y="476"/>
                      <a:pt x="282" y="472"/>
                      <a:pt x="282" y="466"/>
                    </a:cubicBezTo>
                    <a:cubicBezTo>
                      <a:pt x="282" y="460"/>
                      <a:pt x="286" y="456"/>
                      <a:pt x="292" y="456"/>
                    </a:cubicBezTo>
                    <a:close/>
                    <a:moveTo>
                      <a:pt x="264" y="456"/>
                    </a:moveTo>
                    <a:cubicBezTo>
                      <a:pt x="270" y="456"/>
                      <a:pt x="274" y="460"/>
                      <a:pt x="274" y="466"/>
                    </a:cubicBezTo>
                    <a:cubicBezTo>
                      <a:pt x="274" y="472"/>
                      <a:pt x="270" y="476"/>
                      <a:pt x="264" y="476"/>
                    </a:cubicBezTo>
                    <a:cubicBezTo>
                      <a:pt x="258" y="476"/>
                      <a:pt x="254" y="472"/>
                      <a:pt x="254" y="466"/>
                    </a:cubicBezTo>
                    <a:cubicBezTo>
                      <a:pt x="254" y="460"/>
                      <a:pt x="258" y="456"/>
                      <a:pt x="264" y="456"/>
                    </a:cubicBezTo>
                    <a:close/>
                    <a:moveTo>
                      <a:pt x="236" y="456"/>
                    </a:moveTo>
                    <a:cubicBezTo>
                      <a:pt x="241" y="456"/>
                      <a:pt x="246" y="460"/>
                      <a:pt x="246" y="466"/>
                    </a:cubicBezTo>
                    <a:cubicBezTo>
                      <a:pt x="246" y="472"/>
                      <a:pt x="241" y="476"/>
                      <a:pt x="236" y="476"/>
                    </a:cubicBezTo>
                    <a:cubicBezTo>
                      <a:pt x="230" y="476"/>
                      <a:pt x="225" y="472"/>
                      <a:pt x="225" y="466"/>
                    </a:cubicBezTo>
                    <a:cubicBezTo>
                      <a:pt x="225" y="460"/>
                      <a:pt x="230" y="456"/>
                      <a:pt x="236" y="456"/>
                    </a:cubicBezTo>
                    <a:close/>
                    <a:moveTo>
                      <a:pt x="207" y="456"/>
                    </a:moveTo>
                    <a:cubicBezTo>
                      <a:pt x="213" y="456"/>
                      <a:pt x="218" y="460"/>
                      <a:pt x="218" y="466"/>
                    </a:cubicBezTo>
                    <a:cubicBezTo>
                      <a:pt x="218" y="472"/>
                      <a:pt x="213" y="476"/>
                      <a:pt x="207" y="476"/>
                    </a:cubicBezTo>
                    <a:cubicBezTo>
                      <a:pt x="202" y="476"/>
                      <a:pt x="197" y="472"/>
                      <a:pt x="197" y="466"/>
                    </a:cubicBezTo>
                    <a:cubicBezTo>
                      <a:pt x="197" y="460"/>
                      <a:pt x="202" y="456"/>
                      <a:pt x="207" y="456"/>
                    </a:cubicBezTo>
                    <a:close/>
                    <a:moveTo>
                      <a:pt x="179" y="456"/>
                    </a:moveTo>
                    <a:cubicBezTo>
                      <a:pt x="185" y="456"/>
                      <a:pt x="190" y="460"/>
                      <a:pt x="190" y="466"/>
                    </a:cubicBezTo>
                    <a:cubicBezTo>
                      <a:pt x="190" y="472"/>
                      <a:pt x="185" y="476"/>
                      <a:pt x="179" y="476"/>
                    </a:cubicBezTo>
                    <a:cubicBezTo>
                      <a:pt x="174" y="476"/>
                      <a:pt x="169" y="472"/>
                      <a:pt x="169" y="466"/>
                    </a:cubicBezTo>
                    <a:cubicBezTo>
                      <a:pt x="169" y="460"/>
                      <a:pt x="174" y="456"/>
                      <a:pt x="179" y="456"/>
                    </a:cubicBezTo>
                    <a:close/>
                    <a:moveTo>
                      <a:pt x="151" y="456"/>
                    </a:moveTo>
                    <a:cubicBezTo>
                      <a:pt x="157" y="456"/>
                      <a:pt x="161" y="460"/>
                      <a:pt x="161" y="466"/>
                    </a:cubicBezTo>
                    <a:cubicBezTo>
                      <a:pt x="161" y="472"/>
                      <a:pt x="157" y="476"/>
                      <a:pt x="151" y="476"/>
                    </a:cubicBezTo>
                    <a:cubicBezTo>
                      <a:pt x="145" y="476"/>
                      <a:pt x="141" y="472"/>
                      <a:pt x="141" y="466"/>
                    </a:cubicBezTo>
                    <a:cubicBezTo>
                      <a:pt x="141" y="460"/>
                      <a:pt x="145" y="456"/>
                      <a:pt x="151" y="456"/>
                    </a:cubicBezTo>
                    <a:close/>
                    <a:moveTo>
                      <a:pt x="433" y="429"/>
                    </a:moveTo>
                    <a:cubicBezTo>
                      <a:pt x="439" y="429"/>
                      <a:pt x="443" y="434"/>
                      <a:pt x="443" y="439"/>
                    </a:cubicBezTo>
                    <a:cubicBezTo>
                      <a:pt x="443" y="445"/>
                      <a:pt x="439" y="450"/>
                      <a:pt x="433" y="450"/>
                    </a:cubicBezTo>
                    <a:cubicBezTo>
                      <a:pt x="427" y="450"/>
                      <a:pt x="423" y="445"/>
                      <a:pt x="423" y="439"/>
                    </a:cubicBezTo>
                    <a:cubicBezTo>
                      <a:pt x="423" y="434"/>
                      <a:pt x="427" y="429"/>
                      <a:pt x="433" y="429"/>
                    </a:cubicBezTo>
                    <a:close/>
                    <a:moveTo>
                      <a:pt x="405" y="429"/>
                    </a:moveTo>
                    <a:cubicBezTo>
                      <a:pt x="411" y="429"/>
                      <a:pt x="415" y="434"/>
                      <a:pt x="415" y="439"/>
                    </a:cubicBezTo>
                    <a:cubicBezTo>
                      <a:pt x="415" y="445"/>
                      <a:pt x="411" y="450"/>
                      <a:pt x="405" y="450"/>
                    </a:cubicBezTo>
                    <a:cubicBezTo>
                      <a:pt x="399" y="450"/>
                      <a:pt x="394" y="445"/>
                      <a:pt x="394" y="439"/>
                    </a:cubicBezTo>
                    <a:cubicBezTo>
                      <a:pt x="394" y="434"/>
                      <a:pt x="399" y="429"/>
                      <a:pt x="405" y="429"/>
                    </a:cubicBezTo>
                    <a:close/>
                    <a:moveTo>
                      <a:pt x="377" y="429"/>
                    </a:moveTo>
                    <a:cubicBezTo>
                      <a:pt x="382" y="429"/>
                      <a:pt x="387" y="434"/>
                      <a:pt x="387" y="439"/>
                    </a:cubicBezTo>
                    <a:cubicBezTo>
                      <a:pt x="387" y="445"/>
                      <a:pt x="382" y="450"/>
                      <a:pt x="377" y="450"/>
                    </a:cubicBezTo>
                    <a:cubicBezTo>
                      <a:pt x="371" y="450"/>
                      <a:pt x="366" y="445"/>
                      <a:pt x="366" y="439"/>
                    </a:cubicBezTo>
                    <a:cubicBezTo>
                      <a:pt x="366" y="434"/>
                      <a:pt x="371" y="429"/>
                      <a:pt x="377" y="429"/>
                    </a:cubicBezTo>
                    <a:close/>
                    <a:moveTo>
                      <a:pt x="348" y="429"/>
                    </a:moveTo>
                    <a:cubicBezTo>
                      <a:pt x="354" y="429"/>
                      <a:pt x="359" y="434"/>
                      <a:pt x="359" y="439"/>
                    </a:cubicBezTo>
                    <a:cubicBezTo>
                      <a:pt x="359" y="445"/>
                      <a:pt x="354" y="450"/>
                      <a:pt x="348" y="450"/>
                    </a:cubicBezTo>
                    <a:cubicBezTo>
                      <a:pt x="343" y="450"/>
                      <a:pt x="338" y="445"/>
                      <a:pt x="338" y="439"/>
                    </a:cubicBezTo>
                    <a:cubicBezTo>
                      <a:pt x="338" y="434"/>
                      <a:pt x="343" y="429"/>
                      <a:pt x="348" y="429"/>
                    </a:cubicBezTo>
                    <a:close/>
                    <a:moveTo>
                      <a:pt x="320" y="429"/>
                    </a:moveTo>
                    <a:cubicBezTo>
                      <a:pt x="326" y="429"/>
                      <a:pt x="331" y="434"/>
                      <a:pt x="331" y="439"/>
                    </a:cubicBezTo>
                    <a:cubicBezTo>
                      <a:pt x="331" y="445"/>
                      <a:pt x="326" y="450"/>
                      <a:pt x="320" y="450"/>
                    </a:cubicBezTo>
                    <a:cubicBezTo>
                      <a:pt x="315" y="450"/>
                      <a:pt x="310" y="445"/>
                      <a:pt x="310" y="439"/>
                    </a:cubicBezTo>
                    <a:cubicBezTo>
                      <a:pt x="310" y="434"/>
                      <a:pt x="315" y="429"/>
                      <a:pt x="320" y="429"/>
                    </a:cubicBezTo>
                    <a:close/>
                    <a:moveTo>
                      <a:pt x="292" y="429"/>
                    </a:moveTo>
                    <a:cubicBezTo>
                      <a:pt x="298" y="429"/>
                      <a:pt x="302" y="434"/>
                      <a:pt x="302" y="439"/>
                    </a:cubicBezTo>
                    <a:cubicBezTo>
                      <a:pt x="302" y="445"/>
                      <a:pt x="298" y="450"/>
                      <a:pt x="292" y="450"/>
                    </a:cubicBezTo>
                    <a:cubicBezTo>
                      <a:pt x="286" y="450"/>
                      <a:pt x="282" y="445"/>
                      <a:pt x="282" y="439"/>
                    </a:cubicBezTo>
                    <a:cubicBezTo>
                      <a:pt x="282" y="434"/>
                      <a:pt x="286" y="429"/>
                      <a:pt x="292" y="429"/>
                    </a:cubicBezTo>
                    <a:close/>
                    <a:moveTo>
                      <a:pt x="264" y="429"/>
                    </a:moveTo>
                    <a:cubicBezTo>
                      <a:pt x="270" y="429"/>
                      <a:pt x="274" y="434"/>
                      <a:pt x="274" y="439"/>
                    </a:cubicBezTo>
                    <a:cubicBezTo>
                      <a:pt x="274" y="445"/>
                      <a:pt x="270" y="450"/>
                      <a:pt x="264" y="450"/>
                    </a:cubicBezTo>
                    <a:cubicBezTo>
                      <a:pt x="258" y="450"/>
                      <a:pt x="254" y="445"/>
                      <a:pt x="254" y="439"/>
                    </a:cubicBezTo>
                    <a:cubicBezTo>
                      <a:pt x="254" y="434"/>
                      <a:pt x="258" y="429"/>
                      <a:pt x="264" y="429"/>
                    </a:cubicBezTo>
                    <a:close/>
                    <a:moveTo>
                      <a:pt x="236" y="429"/>
                    </a:moveTo>
                    <a:cubicBezTo>
                      <a:pt x="241" y="429"/>
                      <a:pt x="246" y="434"/>
                      <a:pt x="246" y="439"/>
                    </a:cubicBezTo>
                    <a:cubicBezTo>
                      <a:pt x="246" y="445"/>
                      <a:pt x="241" y="450"/>
                      <a:pt x="236" y="450"/>
                    </a:cubicBezTo>
                    <a:cubicBezTo>
                      <a:pt x="230" y="450"/>
                      <a:pt x="225" y="445"/>
                      <a:pt x="225" y="439"/>
                    </a:cubicBezTo>
                    <a:cubicBezTo>
                      <a:pt x="225" y="434"/>
                      <a:pt x="230" y="429"/>
                      <a:pt x="236" y="429"/>
                    </a:cubicBezTo>
                    <a:close/>
                    <a:moveTo>
                      <a:pt x="207" y="429"/>
                    </a:moveTo>
                    <a:cubicBezTo>
                      <a:pt x="213" y="429"/>
                      <a:pt x="218" y="434"/>
                      <a:pt x="218" y="439"/>
                    </a:cubicBezTo>
                    <a:cubicBezTo>
                      <a:pt x="218" y="445"/>
                      <a:pt x="213" y="450"/>
                      <a:pt x="207" y="450"/>
                    </a:cubicBezTo>
                    <a:cubicBezTo>
                      <a:pt x="202" y="450"/>
                      <a:pt x="197" y="445"/>
                      <a:pt x="197" y="439"/>
                    </a:cubicBezTo>
                    <a:cubicBezTo>
                      <a:pt x="197" y="434"/>
                      <a:pt x="202" y="429"/>
                      <a:pt x="207" y="429"/>
                    </a:cubicBezTo>
                    <a:close/>
                    <a:moveTo>
                      <a:pt x="433" y="402"/>
                    </a:moveTo>
                    <a:cubicBezTo>
                      <a:pt x="439" y="402"/>
                      <a:pt x="443" y="407"/>
                      <a:pt x="443" y="412"/>
                    </a:cubicBezTo>
                    <a:cubicBezTo>
                      <a:pt x="443" y="418"/>
                      <a:pt x="439" y="423"/>
                      <a:pt x="433" y="423"/>
                    </a:cubicBezTo>
                    <a:cubicBezTo>
                      <a:pt x="427" y="423"/>
                      <a:pt x="423" y="418"/>
                      <a:pt x="423" y="412"/>
                    </a:cubicBezTo>
                    <a:cubicBezTo>
                      <a:pt x="423" y="407"/>
                      <a:pt x="427" y="402"/>
                      <a:pt x="433" y="402"/>
                    </a:cubicBezTo>
                    <a:close/>
                    <a:moveTo>
                      <a:pt x="405" y="402"/>
                    </a:moveTo>
                    <a:cubicBezTo>
                      <a:pt x="411" y="402"/>
                      <a:pt x="415" y="407"/>
                      <a:pt x="415" y="412"/>
                    </a:cubicBezTo>
                    <a:cubicBezTo>
                      <a:pt x="415" y="418"/>
                      <a:pt x="411" y="423"/>
                      <a:pt x="405" y="423"/>
                    </a:cubicBezTo>
                    <a:cubicBezTo>
                      <a:pt x="399" y="423"/>
                      <a:pt x="394" y="418"/>
                      <a:pt x="394" y="412"/>
                    </a:cubicBezTo>
                    <a:cubicBezTo>
                      <a:pt x="394" y="407"/>
                      <a:pt x="399" y="402"/>
                      <a:pt x="405" y="402"/>
                    </a:cubicBezTo>
                    <a:close/>
                    <a:moveTo>
                      <a:pt x="377" y="402"/>
                    </a:moveTo>
                    <a:cubicBezTo>
                      <a:pt x="382" y="402"/>
                      <a:pt x="387" y="407"/>
                      <a:pt x="387" y="412"/>
                    </a:cubicBezTo>
                    <a:cubicBezTo>
                      <a:pt x="387" y="418"/>
                      <a:pt x="382" y="423"/>
                      <a:pt x="377" y="423"/>
                    </a:cubicBezTo>
                    <a:cubicBezTo>
                      <a:pt x="371" y="423"/>
                      <a:pt x="366" y="418"/>
                      <a:pt x="366" y="412"/>
                    </a:cubicBezTo>
                    <a:cubicBezTo>
                      <a:pt x="366" y="407"/>
                      <a:pt x="371" y="402"/>
                      <a:pt x="377" y="402"/>
                    </a:cubicBezTo>
                    <a:close/>
                    <a:moveTo>
                      <a:pt x="348" y="402"/>
                    </a:moveTo>
                    <a:cubicBezTo>
                      <a:pt x="354" y="402"/>
                      <a:pt x="359" y="407"/>
                      <a:pt x="359" y="412"/>
                    </a:cubicBezTo>
                    <a:cubicBezTo>
                      <a:pt x="359" y="418"/>
                      <a:pt x="354" y="423"/>
                      <a:pt x="348" y="423"/>
                    </a:cubicBezTo>
                    <a:cubicBezTo>
                      <a:pt x="343" y="423"/>
                      <a:pt x="338" y="418"/>
                      <a:pt x="338" y="412"/>
                    </a:cubicBezTo>
                    <a:cubicBezTo>
                      <a:pt x="338" y="407"/>
                      <a:pt x="343" y="402"/>
                      <a:pt x="348" y="402"/>
                    </a:cubicBezTo>
                    <a:close/>
                    <a:moveTo>
                      <a:pt x="320" y="402"/>
                    </a:moveTo>
                    <a:cubicBezTo>
                      <a:pt x="326" y="402"/>
                      <a:pt x="331" y="407"/>
                      <a:pt x="331" y="412"/>
                    </a:cubicBezTo>
                    <a:cubicBezTo>
                      <a:pt x="331" y="418"/>
                      <a:pt x="326" y="423"/>
                      <a:pt x="320" y="423"/>
                    </a:cubicBezTo>
                    <a:cubicBezTo>
                      <a:pt x="315" y="423"/>
                      <a:pt x="310" y="418"/>
                      <a:pt x="310" y="412"/>
                    </a:cubicBezTo>
                    <a:cubicBezTo>
                      <a:pt x="310" y="407"/>
                      <a:pt x="315" y="402"/>
                      <a:pt x="320" y="402"/>
                    </a:cubicBezTo>
                    <a:close/>
                    <a:moveTo>
                      <a:pt x="292" y="402"/>
                    </a:moveTo>
                    <a:cubicBezTo>
                      <a:pt x="298" y="402"/>
                      <a:pt x="302" y="407"/>
                      <a:pt x="302" y="412"/>
                    </a:cubicBezTo>
                    <a:cubicBezTo>
                      <a:pt x="302" y="418"/>
                      <a:pt x="298" y="423"/>
                      <a:pt x="292" y="423"/>
                    </a:cubicBezTo>
                    <a:cubicBezTo>
                      <a:pt x="286" y="423"/>
                      <a:pt x="282" y="418"/>
                      <a:pt x="282" y="412"/>
                    </a:cubicBezTo>
                    <a:cubicBezTo>
                      <a:pt x="282" y="407"/>
                      <a:pt x="286" y="402"/>
                      <a:pt x="292" y="402"/>
                    </a:cubicBezTo>
                    <a:close/>
                    <a:moveTo>
                      <a:pt x="264" y="402"/>
                    </a:moveTo>
                    <a:cubicBezTo>
                      <a:pt x="270" y="402"/>
                      <a:pt x="274" y="407"/>
                      <a:pt x="274" y="412"/>
                    </a:cubicBezTo>
                    <a:cubicBezTo>
                      <a:pt x="274" y="418"/>
                      <a:pt x="270" y="423"/>
                      <a:pt x="264" y="423"/>
                    </a:cubicBezTo>
                    <a:cubicBezTo>
                      <a:pt x="258" y="423"/>
                      <a:pt x="254" y="418"/>
                      <a:pt x="254" y="412"/>
                    </a:cubicBezTo>
                    <a:cubicBezTo>
                      <a:pt x="254" y="407"/>
                      <a:pt x="258" y="402"/>
                      <a:pt x="264" y="402"/>
                    </a:cubicBezTo>
                    <a:close/>
                    <a:moveTo>
                      <a:pt x="236" y="402"/>
                    </a:moveTo>
                    <a:cubicBezTo>
                      <a:pt x="241" y="402"/>
                      <a:pt x="246" y="407"/>
                      <a:pt x="246" y="412"/>
                    </a:cubicBezTo>
                    <a:cubicBezTo>
                      <a:pt x="246" y="418"/>
                      <a:pt x="241" y="423"/>
                      <a:pt x="236" y="423"/>
                    </a:cubicBezTo>
                    <a:cubicBezTo>
                      <a:pt x="230" y="423"/>
                      <a:pt x="225" y="418"/>
                      <a:pt x="225" y="412"/>
                    </a:cubicBezTo>
                    <a:cubicBezTo>
                      <a:pt x="225" y="407"/>
                      <a:pt x="230" y="402"/>
                      <a:pt x="236" y="402"/>
                    </a:cubicBezTo>
                    <a:close/>
                    <a:moveTo>
                      <a:pt x="179" y="402"/>
                    </a:moveTo>
                    <a:cubicBezTo>
                      <a:pt x="185" y="402"/>
                      <a:pt x="190" y="407"/>
                      <a:pt x="190" y="412"/>
                    </a:cubicBezTo>
                    <a:cubicBezTo>
                      <a:pt x="190" y="418"/>
                      <a:pt x="185" y="423"/>
                      <a:pt x="179" y="423"/>
                    </a:cubicBezTo>
                    <a:cubicBezTo>
                      <a:pt x="174" y="423"/>
                      <a:pt x="169" y="418"/>
                      <a:pt x="169" y="412"/>
                    </a:cubicBezTo>
                    <a:cubicBezTo>
                      <a:pt x="169" y="407"/>
                      <a:pt x="174" y="402"/>
                      <a:pt x="179" y="402"/>
                    </a:cubicBezTo>
                    <a:close/>
                    <a:moveTo>
                      <a:pt x="151" y="402"/>
                    </a:moveTo>
                    <a:cubicBezTo>
                      <a:pt x="157" y="402"/>
                      <a:pt x="161" y="407"/>
                      <a:pt x="161" y="412"/>
                    </a:cubicBezTo>
                    <a:cubicBezTo>
                      <a:pt x="161" y="418"/>
                      <a:pt x="157" y="423"/>
                      <a:pt x="151" y="423"/>
                    </a:cubicBezTo>
                    <a:cubicBezTo>
                      <a:pt x="145" y="423"/>
                      <a:pt x="141" y="418"/>
                      <a:pt x="141" y="412"/>
                    </a:cubicBezTo>
                    <a:cubicBezTo>
                      <a:pt x="141" y="407"/>
                      <a:pt x="145" y="402"/>
                      <a:pt x="151" y="402"/>
                    </a:cubicBezTo>
                    <a:close/>
                    <a:moveTo>
                      <a:pt x="433" y="375"/>
                    </a:moveTo>
                    <a:cubicBezTo>
                      <a:pt x="439" y="375"/>
                      <a:pt x="443" y="380"/>
                      <a:pt x="443" y="386"/>
                    </a:cubicBezTo>
                    <a:cubicBezTo>
                      <a:pt x="443" y="391"/>
                      <a:pt x="439" y="396"/>
                      <a:pt x="433" y="396"/>
                    </a:cubicBezTo>
                    <a:cubicBezTo>
                      <a:pt x="427" y="396"/>
                      <a:pt x="423" y="391"/>
                      <a:pt x="423" y="386"/>
                    </a:cubicBezTo>
                    <a:cubicBezTo>
                      <a:pt x="423" y="380"/>
                      <a:pt x="427" y="375"/>
                      <a:pt x="433" y="375"/>
                    </a:cubicBezTo>
                    <a:close/>
                    <a:moveTo>
                      <a:pt x="405" y="375"/>
                    </a:moveTo>
                    <a:cubicBezTo>
                      <a:pt x="411" y="375"/>
                      <a:pt x="415" y="380"/>
                      <a:pt x="415" y="386"/>
                    </a:cubicBezTo>
                    <a:cubicBezTo>
                      <a:pt x="415" y="391"/>
                      <a:pt x="411" y="396"/>
                      <a:pt x="405" y="396"/>
                    </a:cubicBezTo>
                    <a:cubicBezTo>
                      <a:pt x="399" y="396"/>
                      <a:pt x="394" y="391"/>
                      <a:pt x="394" y="386"/>
                    </a:cubicBezTo>
                    <a:cubicBezTo>
                      <a:pt x="394" y="380"/>
                      <a:pt x="399" y="375"/>
                      <a:pt x="405" y="375"/>
                    </a:cubicBezTo>
                    <a:close/>
                    <a:moveTo>
                      <a:pt x="377" y="375"/>
                    </a:moveTo>
                    <a:cubicBezTo>
                      <a:pt x="382" y="375"/>
                      <a:pt x="387" y="380"/>
                      <a:pt x="387" y="386"/>
                    </a:cubicBezTo>
                    <a:cubicBezTo>
                      <a:pt x="387" y="391"/>
                      <a:pt x="382" y="396"/>
                      <a:pt x="377" y="396"/>
                    </a:cubicBezTo>
                    <a:cubicBezTo>
                      <a:pt x="371" y="396"/>
                      <a:pt x="366" y="391"/>
                      <a:pt x="366" y="386"/>
                    </a:cubicBezTo>
                    <a:cubicBezTo>
                      <a:pt x="366" y="380"/>
                      <a:pt x="371" y="375"/>
                      <a:pt x="377" y="375"/>
                    </a:cubicBezTo>
                    <a:close/>
                    <a:moveTo>
                      <a:pt x="348" y="375"/>
                    </a:moveTo>
                    <a:cubicBezTo>
                      <a:pt x="354" y="375"/>
                      <a:pt x="359" y="380"/>
                      <a:pt x="359" y="386"/>
                    </a:cubicBezTo>
                    <a:cubicBezTo>
                      <a:pt x="359" y="391"/>
                      <a:pt x="354" y="396"/>
                      <a:pt x="348" y="396"/>
                    </a:cubicBezTo>
                    <a:cubicBezTo>
                      <a:pt x="343" y="396"/>
                      <a:pt x="338" y="391"/>
                      <a:pt x="338" y="386"/>
                    </a:cubicBezTo>
                    <a:cubicBezTo>
                      <a:pt x="338" y="380"/>
                      <a:pt x="343" y="375"/>
                      <a:pt x="348" y="375"/>
                    </a:cubicBezTo>
                    <a:close/>
                    <a:moveTo>
                      <a:pt x="320" y="375"/>
                    </a:moveTo>
                    <a:cubicBezTo>
                      <a:pt x="326" y="375"/>
                      <a:pt x="331" y="380"/>
                      <a:pt x="331" y="386"/>
                    </a:cubicBezTo>
                    <a:cubicBezTo>
                      <a:pt x="331" y="391"/>
                      <a:pt x="326" y="396"/>
                      <a:pt x="320" y="396"/>
                    </a:cubicBezTo>
                    <a:cubicBezTo>
                      <a:pt x="315" y="396"/>
                      <a:pt x="310" y="391"/>
                      <a:pt x="310" y="386"/>
                    </a:cubicBezTo>
                    <a:cubicBezTo>
                      <a:pt x="310" y="380"/>
                      <a:pt x="315" y="375"/>
                      <a:pt x="320" y="375"/>
                    </a:cubicBezTo>
                    <a:close/>
                    <a:moveTo>
                      <a:pt x="292" y="375"/>
                    </a:moveTo>
                    <a:cubicBezTo>
                      <a:pt x="298" y="375"/>
                      <a:pt x="302" y="380"/>
                      <a:pt x="302" y="386"/>
                    </a:cubicBezTo>
                    <a:cubicBezTo>
                      <a:pt x="302" y="391"/>
                      <a:pt x="298" y="396"/>
                      <a:pt x="292" y="396"/>
                    </a:cubicBezTo>
                    <a:cubicBezTo>
                      <a:pt x="286" y="396"/>
                      <a:pt x="282" y="391"/>
                      <a:pt x="282" y="386"/>
                    </a:cubicBezTo>
                    <a:cubicBezTo>
                      <a:pt x="282" y="380"/>
                      <a:pt x="286" y="375"/>
                      <a:pt x="292" y="375"/>
                    </a:cubicBezTo>
                    <a:close/>
                    <a:moveTo>
                      <a:pt x="264" y="375"/>
                    </a:moveTo>
                    <a:cubicBezTo>
                      <a:pt x="270" y="375"/>
                      <a:pt x="274" y="380"/>
                      <a:pt x="274" y="386"/>
                    </a:cubicBezTo>
                    <a:cubicBezTo>
                      <a:pt x="274" y="391"/>
                      <a:pt x="270" y="396"/>
                      <a:pt x="264" y="396"/>
                    </a:cubicBezTo>
                    <a:cubicBezTo>
                      <a:pt x="258" y="396"/>
                      <a:pt x="254" y="391"/>
                      <a:pt x="254" y="386"/>
                    </a:cubicBezTo>
                    <a:cubicBezTo>
                      <a:pt x="254" y="380"/>
                      <a:pt x="258" y="375"/>
                      <a:pt x="264" y="375"/>
                    </a:cubicBezTo>
                    <a:close/>
                    <a:moveTo>
                      <a:pt x="236" y="375"/>
                    </a:moveTo>
                    <a:cubicBezTo>
                      <a:pt x="241" y="375"/>
                      <a:pt x="246" y="380"/>
                      <a:pt x="246" y="386"/>
                    </a:cubicBezTo>
                    <a:cubicBezTo>
                      <a:pt x="246" y="391"/>
                      <a:pt x="241" y="396"/>
                      <a:pt x="236" y="396"/>
                    </a:cubicBezTo>
                    <a:cubicBezTo>
                      <a:pt x="230" y="396"/>
                      <a:pt x="225" y="391"/>
                      <a:pt x="225" y="386"/>
                    </a:cubicBezTo>
                    <a:cubicBezTo>
                      <a:pt x="225" y="380"/>
                      <a:pt x="230" y="375"/>
                      <a:pt x="236" y="375"/>
                    </a:cubicBezTo>
                    <a:close/>
                    <a:moveTo>
                      <a:pt x="179" y="375"/>
                    </a:moveTo>
                    <a:cubicBezTo>
                      <a:pt x="185" y="375"/>
                      <a:pt x="190" y="380"/>
                      <a:pt x="190" y="386"/>
                    </a:cubicBezTo>
                    <a:cubicBezTo>
                      <a:pt x="190" y="391"/>
                      <a:pt x="185" y="396"/>
                      <a:pt x="179" y="396"/>
                    </a:cubicBezTo>
                    <a:cubicBezTo>
                      <a:pt x="174" y="396"/>
                      <a:pt x="169" y="391"/>
                      <a:pt x="169" y="386"/>
                    </a:cubicBezTo>
                    <a:cubicBezTo>
                      <a:pt x="169" y="380"/>
                      <a:pt x="174" y="375"/>
                      <a:pt x="179" y="375"/>
                    </a:cubicBezTo>
                    <a:close/>
                    <a:moveTo>
                      <a:pt x="151" y="375"/>
                    </a:moveTo>
                    <a:cubicBezTo>
                      <a:pt x="157" y="375"/>
                      <a:pt x="161" y="380"/>
                      <a:pt x="161" y="386"/>
                    </a:cubicBezTo>
                    <a:cubicBezTo>
                      <a:pt x="161" y="391"/>
                      <a:pt x="157" y="396"/>
                      <a:pt x="151" y="396"/>
                    </a:cubicBezTo>
                    <a:cubicBezTo>
                      <a:pt x="145" y="396"/>
                      <a:pt x="141" y="391"/>
                      <a:pt x="141" y="386"/>
                    </a:cubicBezTo>
                    <a:cubicBezTo>
                      <a:pt x="141" y="380"/>
                      <a:pt x="145" y="375"/>
                      <a:pt x="151" y="375"/>
                    </a:cubicBezTo>
                    <a:close/>
                    <a:moveTo>
                      <a:pt x="433" y="349"/>
                    </a:moveTo>
                    <a:cubicBezTo>
                      <a:pt x="439" y="349"/>
                      <a:pt x="443" y="353"/>
                      <a:pt x="443" y="359"/>
                    </a:cubicBezTo>
                    <a:cubicBezTo>
                      <a:pt x="443" y="365"/>
                      <a:pt x="439" y="369"/>
                      <a:pt x="433" y="369"/>
                    </a:cubicBezTo>
                    <a:cubicBezTo>
                      <a:pt x="427" y="369"/>
                      <a:pt x="423" y="365"/>
                      <a:pt x="423" y="359"/>
                    </a:cubicBezTo>
                    <a:cubicBezTo>
                      <a:pt x="423" y="353"/>
                      <a:pt x="427" y="349"/>
                      <a:pt x="433" y="349"/>
                    </a:cubicBezTo>
                    <a:close/>
                    <a:moveTo>
                      <a:pt x="405" y="349"/>
                    </a:moveTo>
                    <a:cubicBezTo>
                      <a:pt x="411" y="349"/>
                      <a:pt x="415" y="353"/>
                      <a:pt x="415" y="359"/>
                    </a:cubicBezTo>
                    <a:cubicBezTo>
                      <a:pt x="415" y="365"/>
                      <a:pt x="411" y="369"/>
                      <a:pt x="405" y="369"/>
                    </a:cubicBezTo>
                    <a:cubicBezTo>
                      <a:pt x="399" y="369"/>
                      <a:pt x="394" y="365"/>
                      <a:pt x="394" y="359"/>
                    </a:cubicBezTo>
                    <a:cubicBezTo>
                      <a:pt x="394" y="353"/>
                      <a:pt x="399" y="349"/>
                      <a:pt x="405" y="349"/>
                    </a:cubicBezTo>
                    <a:close/>
                    <a:moveTo>
                      <a:pt x="377" y="349"/>
                    </a:moveTo>
                    <a:cubicBezTo>
                      <a:pt x="382" y="349"/>
                      <a:pt x="387" y="353"/>
                      <a:pt x="387" y="359"/>
                    </a:cubicBezTo>
                    <a:cubicBezTo>
                      <a:pt x="387" y="365"/>
                      <a:pt x="382" y="369"/>
                      <a:pt x="377" y="369"/>
                    </a:cubicBezTo>
                    <a:cubicBezTo>
                      <a:pt x="371" y="369"/>
                      <a:pt x="366" y="365"/>
                      <a:pt x="366" y="359"/>
                    </a:cubicBezTo>
                    <a:cubicBezTo>
                      <a:pt x="366" y="353"/>
                      <a:pt x="371" y="349"/>
                      <a:pt x="377" y="349"/>
                    </a:cubicBezTo>
                    <a:close/>
                    <a:moveTo>
                      <a:pt x="348" y="349"/>
                    </a:moveTo>
                    <a:cubicBezTo>
                      <a:pt x="354" y="349"/>
                      <a:pt x="359" y="353"/>
                      <a:pt x="359" y="359"/>
                    </a:cubicBezTo>
                    <a:cubicBezTo>
                      <a:pt x="359" y="365"/>
                      <a:pt x="354" y="369"/>
                      <a:pt x="348" y="369"/>
                    </a:cubicBezTo>
                    <a:cubicBezTo>
                      <a:pt x="343" y="369"/>
                      <a:pt x="338" y="365"/>
                      <a:pt x="338" y="359"/>
                    </a:cubicBezTo>
                    <a:cubicBezTo>
                      <a:pt x="338" y="353"/>
                      <a:pt x="343" y="349"/>
                      <a:pt x="348" y="349"/>
                    </a:cubicBezTo>
                    <a:close/>
                    <a:moveTo>
                      <a:pt x="179" y="349"/>
                    </a:moveTo>
                    <a:cubicBezTo>
                      <a:pt x="185" y="349"/>
                      <a:pt x="190" y="353"/>
                      <a:pt x="190" y="359"/>
                    </a:cubicBezTo>
                    <a:cubicBezTo>
                      <a:pt x="190" y="365"/>
                      <a:pt x="185" y="369"/>
                      <a:pt x="179" y="369"/>
                    </a:cubicBezTo>
                    <a:cubicBezTo>
                      <a:pt x="174" y="369"/>
                      <a:pt x="169" y="365"/>
                      <a:pt x="169" y="359"/>
                    </a:cubicBezTo>
                    <a:cubicBezTo>
                      <a:pt x="169" y="353"/>
                      <a:pt x="174" y="349"/>
                      <a:pt x="179" y="349"/>
                    </a:cubicBezTo>
                    <a:close/>
                    <a:moveTo>
                      <a:pt x="433" y="322"/>
                    </a:moveTo>
                    <a:cubicBezTo>
                      <a:pt x="439" y="322"/>
                      <a:pt x="443" y="326"/>
                      <a:pt x="443" y="332"/>
                    </a:cubicBezTo>
                    <a:cubicBezTo>
                      <a:pt x="443" y="338"/>
                      <a:pt x="439" y="342"/>
                      <a:pt x="433" y="342"/>
                    </a:cubicBezTo>
                    <a:cubicBezTo>
                      <a:pt x="427" y="342"/>
                      <a:pt x="423" y="338"/>
                      <a:pt x="423" y="332"/>
                    </a:cubicBezTo>
                    <a:cubicBezTo>
                      <a:pt x="423" y="326"/>
                      <a:pt x="427" y="322"/>
                      <a:pt x="433" y="322"/>
                    </a:cubicBezTo>
                    <a:close/>
                    <a:moveTo>
                      <a:pt x="405" y="322"/>
                    </a:moveTo>
                    <a:cubicBezTo>
                      <a:pt x="411" y="322"/>
                      <a:pt x="415" y="326"/>
                      <a:pt x="415" y="332"/>
                    </a:cubicBezTo>
                    <a:cubicBezTo>
                      <a:pt x="415" y="338"/>
                      <a:pt x="411" y="342"/>
                      <a:pt x="405" y="342"/>
                    </a:cubicBezTo>
                    <a:cubicBezTo>
                      <a:pt x="399" y="342"/>
                      <a:pt x="394" y="338"/>
                      <a:pt x="394" y="332"/>
                    </a:cubicBezTo>
                    <a:cubicBezTo>
                      <a:pt x="394" y="326"/>
                      <a:pt x="399" y="322"/>
                      <a:pt x="405" y="322"/>
                    </a:cubicBezTo>
                    <a:close/>
                    <a:moveTo>
                      <a:pt x="377" y="322"/>
                    </a:moveTo>
                    <a:cubicBezTo>
                      <a:pt x="382" y="322"/>
                      <a:pt x="387" y="326"/>
                      <a:pt x="387" y="332"/>
                    </a:cubicBezTo>
                    <a:cubicBezTo>
                      <a:pt x="387" y="338"/>
                      <a:pt x="382" y="342"/>
                      <a:pt x="377" y="342"/>
                    </a:cubicBezTo>
                    <a:cubicBezTo>
                      <a:pt x="371" y="342"/>
                      <a:pt x="366" y="338"/>
                      <a:pt x="366" y="332"/>
                    </a:cubicBezTo>
                    <a:cubicBezTo>
                      <a:pt x="366" y="326"/>
                      <a:pt x="371" y="322"/>
                      <a:pt x="377" y="322"/>
                    </a:cubicBezTo>
                    <a:close/>
                    <a:moveTo>
                      <a:pt x="292" y="322"/>
                    </a:moveTo>
                    <a:cubicBezTo>
                      <a:pt x="298" y="322"/>
                      <a:pt x="302" y="326"/>
                      <a:pt x="302" y="332"/>
                    </a:cubicBezTo>
                    <a:cubicBezTo>
                      <a:pt x="302" y="338"/>
                      <a:pt x="298" y="342"/>
                      <a:pt x="292" y="342"/>
                    </a:cubicBezTo>
                    <a:cubicBezTo>
                      <a:pt x="286" y="342"/>
                      <a:pt x="282" y="338"/>
                      <a:pt x="282" y="332"/>
                    </a:cubicBezTo>
                    <a:cubicBezTo>
                      <a:pt x="282" y="326"/>
                      <a:pt x="286" y="322"/>
                      <a:pt x="292" y="322"/>
                    </a:cubicBezTo>
                    <a:close/>
                    <a:moveTo>
                      <a:pt x="264" y="322"/>
                    </a:moveTo>
                    <a:cubicBezTo>
                      <a:pt x="270" y="322"/>
                      <a:pt x="274" y="326"/>
                      <a:pt x="274" y="332"/>
                    </a:cubicBezTo>
                    <a:cubicBezTo>
                      <a:pt x="274" y="338"/>
                      <a:pt x="270" y="342"/>
                      <a:pt x="264" y="342"/>
                    </a:cubicBezTo>
                    <a:cubicBezTo>
                      <a:pt x="258" y="342"/>
                      <a:pt x="254" y="338"/>
                      <a:pt x="254" y="332"/>
                    </a:cubicBezTo>
                    <a:cubicBezTo>
                      <a:pt x="254" y="326"/>
                      <a:pt x="258" y="322"/>
                      <a:pt x="264" y="322"/>
                    </a:cubicBezTo>
                    <a:close/>
                    <a:moveTo>
                      <a:pt x="236" y="322"/>
                    </a:moveTo>
                    <a:cubicBezTo>
                      <a:pt x="241" y="322"/>
                      <a:pt x="246" y="326"/>
                      <a:pt x="246" y="332"/>
                    </a:cubicBezTo>
                    <a:cubicBezTo>
                      <a:pt x="246" y="338"/>
                      <a:pt x="241" y="342"/>
                      <a:pt x="236" y="342"/>
                    </a:cubicBezTo>
                    <a:cubicBezTo>
                      <a:pt x="230" y="342"/>
                      <a:pt x="225" y="338"/>
                      <a:pt x="225" y="332"/>
                    </a:cubicBezTo>
                    <a:cubicBezTo>
                      <a:pt x="225" y="326"/>
                      <a:pt x="230" y="322"/>
                      <a:pt x="236" y="322"/>
                    </a:cubicBezTo>
                    <a:close/>
                    <a:moveTo>
                      <a:pt x="179" y="322"/>
                    </a:moveTo>
                    <a:cubicBezTo>
                      <a:pt x="185" y="322"/>
                      <a:pt x="190" y="326"/>
                      <a:pt x="190" y="332"/>
                    </a:cubicBezTo>
                    <a:cubicBezTo>
                      <a:pt x="190" y="338"/>
                      <a:pt x="185" y="342"/>
                      <a:pt x="179" y="342"/>
                    </a:cubicBezTo>
                    <a:cubicBezTo>
                      <a:pt x="174" y="342"/>
                      <a:pt x="169" y="338"/>
                      <a:pt x="169" y="332"/>
                    </a:cubicBezTo>
                    <a:cubicBezTo>
                      <a:pt x="169" y="326"/>
                      <a:pt x="174" y="322"/>
                      <a:pt x="179" y="322"/>
                    </a:cubicBezTo>
                    <a:close/>
                    <a:moveTo>
                      <a:pt x="433" y="295"/>
                    </a:moveTo>
                    <a:cubicBezTo>
                      <a:pt x="439" y="295"/>
                      <a:pt x="443" y="300"/>
                      <a:pt x="443" y="305"/>
                    </a:cubicBezTo>
                    <a:cubicBezTo>
                      <a:pt x="443" y="311"/>
                      <a:pt x="439" y="316"/>
                      <a:pt x="433" y="316"/>
                    </a:cubicBezTo>
                    <a:cubicBezTo>
                      <a:pt x="427" y="316"/>
                      <a:pt x="423" y="311"/>
                      <a:pt x="423" y="305"/>
                    </a:cubicBezTo>
                    <a:cubicBezTo>
                      <a:pt x="423" y="300"/>
                      <a:pt x="427" y="295"/>
                      <a:pt x="433" y="295"/>
                    </a:cubicBezTo>
                    <a:close/>
                    <a:moveTo>
                      <a:pt x="405" y="295"/>
                    </a:moveTo>
                    <a:cubicBezTo>
                      <a:pt x="411" y="295"/>
                      <a:pt x="415" y="300"/>
                      <a:pt x="415" y="305"/>
                    </a:cubicBezTo>
                    <a:cubicBezTo>
                      <a:pt x="415" y="311"/>
                      <a:pt x="411" y="316"/>
                      <a:pt x="405" y="316"/>
                    </a:cubicBezTo>
                    <a:cubicBezTo>
                      <a:pt x="399" y="316"/>
                      <a:pt x="394" y="311"/>
                      <a:pt x="394" y="305"/>
                    </a:cubicBezTo>
                    <a:cubicBezTo>
                      <a:pt x="394" y="300"/>
                      <a:pt x="399" y="295"/>
                      <a:pt x="405" y="295"/>
                    </a:cubicBezTo>
                    <a:close/>
                    <a:moveTo>
                      <a:pt x="377" y="295"/>
                    </a:moveTo>
                    <a:cubicBezTo>
                      <a:pt x="382" y="295"/>
                      <a:pt x="387" y="300"/>
                      <a:pt x="387" y="305"/>
                    </a:cubicBezTo>
                    <a:cubicBezTo>
                      <a:pt x="387" y="311"/>
                      <a:pt x="382" y="316"/>
                      <a:pt x="377" y="316"/>
                    </a:cubicBezTo>
                    <a:cubicBezTo>
                      <a:pt x="371" y="316"/>
                      <a:pt x="366" y="311"/>
                      <a:pt x="366" y="305"/>
                    </a:cubicBezTo>
                    <a:cubicBezTo>
                      <a:pt x="366" y="300"/>
                      <a:pt x="371" y="295"/>
                      <a:pt x="377" y="295"/>
                    </a:cubicBezTo>
                    <a:close/>
                    <a:moveTo>
                      <a:pt x="320" y="295"/>
                    </a:moveTo>
                    <a:cubicBezTo>
                      <a:pt x="326" y="295"/>
                      <a:pt x="331" y="300"/>
                      <a:pt x="331" y="305"/>
                    </a:cubicBezTo>
                    <a:cubicBezTo>
                      <a:pt x="331" y="311"/>
                      <a:pt x="326" y="316"/>
                      <a:pt x="320" y="316"/>
                    </a:cubicBezTo>
                    <a:cubicBezTo>
                      <a:pt x="315" y="316"/>
                      <a:pt x="310" y="311"/>
                      <a:pt x="310" y="305"/>
                    </a:cubicBezTo>
                    <a:cubicBezTo>
                      <a:pt x="310" y="300"/>
                      <a:pt x="315" y="295"/>
                      <a:pt x="320" y="295"/>
                    </a:cubicBezTo>
                    <a:close/>
                    <a:moveTo>
                      <a:pt x="292" y="295"/>
                    </a:moveTo>
                    <a:cubicBezTo>
                      <a:pt x="298" y="295"/>
                      <a:pt x="302" y="300"/>
                      <a:pt x="302" y="305"/>
                    </a:cubicBezTo>
                    <a:cubicBezTo>
                      <a:pt x="302" y="311"/>
                      <a:pt x="298" y="316"/>
                      <a:pt x="292" y="316"/>
                    </a:cubicBezTo>
                    <a:cubicBezTo>
                      <a:pt x="286" y="316"/>
                      <a:pt x="282" y="311"/>
                      <a:pt x="282" y="305"/>
                    </a:cubicBezTo>
                    <a:cubicBezTo>
                      <a:pt x="282" y="300"/>
                      <a:pt x="286" y="295"/>
                      <a:pt x="292" y="295"/>
                    </a:cubicBezTo>
                    <a:close/>
                    <a:moveTo>
                      <a:pt x="264" y="295"/>
                    </a:moveTo>
                    <a:cubicBezTo>
                      <a:pt x="270" y="295"/>
                      <a:pt x="274" y="300"/>
                      <a:pt x="274" y="305"/>
                    </a:cubicBezTo>
                    <a:cubicBezTo>
                      <a:pt x="274" y="311"/>
                      <a:pt x="270" y="316"/>
                      <a:pt x="264" y="316"/>
                    </a:cubicBezTo>
                    <a:cubicBezTo>
                      <a:pt x="258" y="316"/>
                      <a:pt x="254" y="311"/>
                      <a:pt x="254" y="305"/>
                    </a:cubicBezTo>
                    <a:cubicBezTo>
                      <a:pt x="254" y="300"/>
                      <a:pt x="258" y="295"/>
                      <a:pt x="264" y="295"/>
                    </a:cubicBezTo>
                    <a:close/>
                    <a:moveTo>
                      <a:pt x="236" y="295"/>
                    </a:moveTo>
                    <a:cubicBezTo>
                      <a:pt x="241" y="295"/>
                      <a:pt x="246" y="300"/>
                      <a:pt x="246" y="305"/>
                    </a:cubicBezTo>
                    <a:cubicBezTo>
                      <a:pt x="246" y="311"/>
                      <a:pt x="241" y="316"/>
                      <a:pt x="236" y="316"/>
                    </a:cubicBezTo>
                    <a:cubicBezTo>
                      <a:pt x="230" y="316"/>
                      <a:pt x="225" y="311"/>
                      <a:pt x="225" y="305"/>
                    </a:cubicBezTo>
                    <a:cubicBezTo>
                      <a:pt x="225" y="300"/>
                      <a:pt x="230" y="295"/>
                      <a:pt x="236" y="295"/>
                    </a:cubicBezTo>
                    <a:close/>
                    <a:moveTo>
                      <a:pt x="433" y="268"/>
                    </a:moveTo>
                    <a:cubicBezTo>
                      <a:pt x="439" y="268"/>
                      <a:pt x="443" y="273"/>
                      <a:pt x="443" y="278"/>
                    </a:cubicBezTo>
                    <a:cubicBezTo>
                      <a:pt x="443" y="284"/>
                      <a:pt x="439" y="289"/>
                      <a:pt x="433" y="289"/>
                    </a:cubicBezTo>
                    <a:cubicBezTo>
                      <a:pt x="427" y="289"/>
                      <a:pt x="423" y="284"/>
                      <a:pt x="423" y="278"/>
                    </a:cubicBezTo>
                    <a:cubicBezTo>
                      <a:pt x="423" y="273"/>
                      <a:pt x="427" y="268"/>
                      <a:pt x="433" y="268"/>
                    </a:cubicBezTo>
                    <a:close/>
                    <a:moveTo>
                      <a:pt x="405" y="268"/>
                    </a:moveTo>
                    <a:cubicBezTo>
                      <a:pt x="411" y="268"/>
                      <a:pt x="415" y="273"/>
                      <a:pt x="415" y="278"/>
                    </a:cubicBezTo>
                    <a:cubicBezTo>
                      <a:pt x="415" y="284"/>
                      <a:pt x="411" y="289"/>
                      <a:pt x="405" y="289"/>
                    </a:cubicBezTo>
                    <a:cubicBezTo>
                      <a:pt x="399" y="289"/>
                      <a:pt x="394" y="284"/>
                      <a:pt x="394" y="278"/>
                    </a:cubicBezTo>
                    <a:cubicBezTo>
                      <a:pt x="394" y="273"/>
                      <a:pt x="399" y="268"/>
                      <a:pt x="405" y="268"/>
                    </a:cubicBezTo>
                    <a:close/>
                    <a:moveTo>
                      <a:pt x="377" y="268"/>
                    </a:moveTo>
                    <a:cubicBezTo>
                      <a:pt x="382" y="268"/>
                      <a:pt x="387" y="273"/>
                      <a:pt x="387" y="278"/>
                    </a:cubicBezTo>
                    <a:cubicBezTo>
                      <a:pt x="387" y="284"/>
                      <a:pt x="382" y="289"/>
                      <a:pt x="377" y="289"/>
                    </a:cubicBezTo>
                    <a:cubicBezTo>
                      <a:pt x="371" y="289"/>
                      <a:pt x="366" y="284"/>
                      <a:pt x="366" y="278"/>
                    </a:cubicBezTo>
                    <a:cubicBezTo>
                      <a:pt x="366" y="273"/>
                      <a:pt x="371" y="268"/>
                      <a:pt x="377" y="268"/>
                    </a:cubicBezTo>
                    <a:close/>
                    <a:moveTo>
                      <a:pt x="320" y="268"/>
                    </a:moveTo>
                    <a:cubicBezTo>
                      <a:pt x="326" y="268"/>
                      <a:pt x="331" y="273"/>
                      <a:pt x="331" y="278"/>
                    </a:cubicBezTo>
                    <a:cubicBezTo>
                      <a:pt x="331" y="284"/>
                      <a:pt x="326" y="289"/>
                      <a:pt x="320" y="289"/>
                    </a:cubicBezTo>
                    <a:cubicBezTo>
                      <a:pt x="315" y="289"/>
                      <a:pt x="310" y="284"/>
                      <a:pt x="310" y="278"/>
                    </a:cubicBezTo>
                    <a:cubicBezTo>
                      <a:pt x="310" y="273"/>
                      <a:pt x="315" y="268"/>
                      <a:pt x="320" y="268"/>
                    </a:cubicBezTo>
                    <a:close/>
                    <a:moveTo>
                      <a:pt x="292" y="268"/>
                    </a:moveTo>
                    <a:cubicBezTo>
                      <a:pt x="298" y="268"/>
                      <a:pt x="302" y="273"/>
                      <a:pt x="302" y="278"/>
                    </a:cubicBezTo>
                    <a:cubicBezTo>
                      <a:pt x="302" y="284"/>
                      <a:pt x="298" y="289"/>
                      <a:pt x="292" y="289"/>
                    </a:cubicBezTo>
                    <a:cubicBezTo>
                      <a:pt x="286" y="289"/>
                      <a:pt x="282" y="284"/>
                      <a:pt x="282" y="278"/>
                    </a:cubicBezTo>
                    <a:cubicBezTo>
                      <a:pt x="282" y="273"/>
                      <a:pt x="286" y="268"/>
                      <a:pt x="292" y="268"/>
                    </a:cubicBezTo>
                    <a:close/>
                    <a:moveTo>
                      <a:pt x="264" y="268"/>
                    </a:moveTo>
                    <a:cubicBezTo>
                      <a:pt x="270" y="268"/>
                      <a:pt x="274" y="273"/>
                      <a:pt x="274" y="278"/>
                    </a:cubicBezTo>
                    <a:cubicBezTo>
                      <a:pt x="274" y="284"/>
                      <a:pt x="270" y="289"/>
                      <a:pt x="264" y="289"/>
                    </a:cubicBezTo>
                    <a:cubicBezTo>
                      <a:pt x="258" y="289"/>
                      <a:pt x="254" y="284"/>
                      <a:pt x="254" y="278"/>
                    </a:cubicBezTo>
                    <a:cubicBezTo>
                      <a:pt x="254" y="273"/>
                      <a:pt x="258" y="268"/>
                      <a:pt x="264" y="268"/>
                    </a:cubicBezTo>
                    <a:close/>
                    <a:moveTo>
                      <a:pt x="67" y="268"/>
                    </a:moveTo>
                    <a:cubicBezTo>
                      <a:pt x="72" y="268"/>
                      <a:pt x="77" y="273"/>
                      <a:pt x="77" y="278"/>
                    </a:cubicBezTo>
                    <a:cubicBezTo>
                      <a:pt x="77" y="284"/>
                      <a:pt x="72" y="289"/>
                      <a:pt x="67" y="289"/>
                    </a:cubicBezTo>
                    <a:cubicBezTo>
                      <a:pt x="61" y="289"/>
                      <a:pt x="56" y="284"/>
                      <a:pt x="56" y="278"/>
                    </a:cubicBezTo>
                    <a:cubicBezTo>
                      <a:pt x="56" y="273"/>
                      <a:pt x="61" y="268"/>
                      <a:pt x="67" y="268"/>
                    </a:cubicBezTo>
                    <a:close/>
                    <a:moveTo>
                      <a:pt x="38" y="268"/>
                    </a:moveTo>
                    <a:cubicBezTo>
                      <a:pt x="44" y="268"/>
                      <a:pt x="49" y="273"/>
                      <a:pt x="49" y="278"/>
                    </a:cubicBezTo>
                    <a:cubicBezTo>
                      <a:pt x="49" y="284"/>
                      <a:pt x="44" y="289"/>
                      <a:pt x="38" y="289"/>
                    </a:cubicBezTo>
                    <a:cubicBezTo>
                      <a:pt x="33" y="289"/>
                      <a:pt x="28" y="284"/>
                      <a:pt x="28" y="278"/>
                    </a:cubicBezTo>
                    <a:cubicBezTo>
                      <a:pt x="28" y="273"/>
                      <a:pt x="33" y="268"/>
                      <a:pt x="38" y="268"/>
                    </a:cubicBezTo>
                    <a:close/>
                    <a:moveTo>
                      <a:pt x="10" y="268"/>
                    </a:moveTo>
                    <a:cubicBezTo>
                      <a:pt x="16" y="268"/>
                      <a:pt x="20" y="273"/>
                      <a:pt x="20" y="278"/>
                    </a:cubicBezTo>
                    <a:cubicBezTo>
                      <a:pt x="20" y="284"/>
                      <a:pt x="16" y="289"/>
                      <a:pt x="10" y="289"/>
                    </a:cubicBezTo>
                    <a:cubicBezTo>
                      <a:pt x="4" y="289"/>
                      <a:pt x="0" y="284"/>
                      <a:pt x="0" y="278"/>
                    </a:cubicBezTo>
                    <a:cubicBezTo>
                      <a:pt x="0" y="273"/>
                      <a:pt x="4" y="268"/>
                      <a:pt x="10" y="268"/>
                    </a:cubicBezTo>
                    <a:close/>
                    <a:moveTo>
                      <a:pt x="433" y="241"/>
                    </a:moveTo>
                    <a:cubicBezTo>
                      <a:pt x="439" y="241"/>
                      <a:pt x="443" y="246"/>
                      <a:pt x="443" y="252"/>
                    </a:cubicBezTo>
                    <a:cubicBezTo>
                      <a:pt x="443" y="257"/>
                      <a:pt x="439" y="262"/>
                      <a:pt x="433" y="262"/>
                    </a:cubicBezTo>
                    <a:cubicBezTo>
                      <a:pt x="427" y="262"/>
                      <a:pt x="423" y="257"/>
                      <a:pt x="423" y="252"/>
                    </a:cubicBezTo>
                    <a:cubicBezTo>
                      <a:pt x="423" y="246"/>
                      <a:pt x="427" y="241"/>
                      <a:pt x="433" y="241"/>
                    </a:cubicBezTo>
                    <a:close/>
                    <a:moveTo>
                      <a:pt x="405" y="241"/>
                    </a:moveTo>
                    <a:cubicBezTo>
                      <a:pt x="411" y="241"/>
                      <a:pt x="415" y="246"/>
                      <a:pt x="415" y="252"/>
                    </a:cubicBezTo>
                    <a:cubicBezTo>
                      <a:pt x="415" y="257"/>
                      <a:pt x="411" y="262"/>
                      <a:pt x="405" y="262"/>
                    </a:cubicBezTo>
                    <a:cubicBezTo>
                      <a:pt x="399" y="262"/>
                      <a:pt x="394" y="257"/>
                      <a:pt x="394" y="252"/>
                    </a:cubicBezTo>
                    <a:cubicBezTo>
                      <a:pt x="394" y="246"/>
                      <a:pt x="399" y="241"/>
                      <a:pt x="405" y="241"/>
                    </a:cubicBezTo>
                    <a:close/>
                    <a:moveTo>
                      <a:pt x="377" y="241"/>
                    </a:moveTo>
                    <a:cubicBezTo>
                      <a:pt x="382" y="241"/>
                      <a:pt x="387" y="246"/>
                      <a:pt x="387" y="252"/>
                    </a:cubicBezTo>
                    <a:cubicBezTo>
                      <a:pt x="387" y="257"/>
                      <a:pt x="382" y="262"/>
                      <a:pt x="377" y="262"/>
                    </a:cubicBezTo>
                    <a:cubicBezTo>
                      <a:pt x="371" y="262"/>
                      <a:pt x="366" y="257"/>
                      <a:pt x="366" y="252"/>
                    </a:cubicBezTo>
                    <a:cubicBezTo>
                      <a:pt x="366" y="246"/>
                      <a:pt x="371" y="241"/>
                      <a:pt x="377" y="241"/>
                    </a:cubicBezTo>
                    <a:close/>
                    <a:moveTo>
                      <a:pt x="348" y="241"/>
                    </a:moveTo>
                    <a:cubicBezTo>
                      <a:pt x="354" y="241"/>
                      <a:pt x="359" y="246"/>
                      <a:pt x="359" y="252"/>
                    </a:cubicBezTo>
                    <a:cubicBezTo>
                      <a:pt x="359" y="257"/>
                      <a:pt x="354" y="262"/>
                      <a:pt x="348" y="262"/>
                    </a:cubicBezTo>
                    <a:cubicBezTo>
                      <a:pt x="343" y="262"/>
                      <a:pt x="338" y="257"/>
                      <a:pt x="338" y="252"/>
                    </a:cubicBezTo>
                    <a:cubicBezTo>
                      <a:pt x="338" y="246"/>
                      <a:pt x="343" y="241"/>
                      <a:pt x="348" y="241"/>
                    </a:cubicBezTo>
                    <a:close/>
                    <a:moveTo>
                      <a:pt x="320" y="241"/>
                    </a:moveTo>
                    <a:cubicBezTo>
                      <a:pt x="326" y="241"/>
                      <a:pt x="331" y="246"/>
                      <a:pt x="331" y="252"/>
                    </a:cubicBezTo>
                    <a:cubicBezTo>
                      <a:pt x="331" y="257"/>
                      <a:pt x="326" y="262"/>
                      <a:pt x="320" y="262"/>
                    </a:cubicBezTo>
                    <a:cubicBezTo>
                      <a:pt x="315" y="262"/>
                      <a:pt x="310" y="257"/>
                      <a:pt x="310" y="252"/>
                    </a:cubicBezTo>
                    <a:cubicBezTo>
                      <a:pt x="310" y="246"/>
                      <a:pt x="315" y="241"/>
                      <a:pt x="320" y="241"/>
                    </a:cubicBezTo>
                    <a:close/>
                    <a:moveTo>
                      <a:pt x="292" y="241"/>
                    </a:moveTo>
                    <a:cubicBezTo>
                      <a:pt x="298" y="241"/>
                      <a:pt x="302" y="246"/>
                      <a:pt x="302" y="252"/>
                    </a:cubicBezTo>
                    <a:cubicBezTo>
                      <a:pt x="302" y="257"/>
                      <a:pt x="298" y="262"/>
                      <a:pt x="292" y="262"/>
                    </a:cubicBezTo>
                    <a:cubicBezTo>
                      <a:pt x="286" y="262"/>
                      <a:pt x="282" y="257"/>
                      <a:pt x="282" y="252"/>
                    </a:cubicBezTo>
                    <a:cubicBezTo>
                      <a:pt x="282" y="246"/>
                      <a:pt x="286" y="241"/>
                      <a:pt x="292" y="241"/>
                    </a:cubicBezTo>
                    <a:close/>
                    <a:moveTo>
                      <a:pt x="67" y="241"/>
                    </a:moveTo>
                    <a:cubicBezTo>
                      <a:pt x="72" y="241"/>
                      <a:pt x="77" y="246"/>
                      <a:pt x="77" y="252"/>
                    </a:cubicBezTo>
                    <a:cubicBezTo>
                      <a:pt x="77" y="257"/>
                      <a:pt x="72" y="262"/>
                      <a:pt x="67" y="262"/>
                    </a:cubicBezTo>
                    <a:cubicBezTo>
                      <a:pt x="61" y="262"/>
                      <a:pt x="56" y="257"/>
                      <a:pt x="56" y="252"/>
                    </a:cubicBezTo>
                    <a:cubicBezTo>
                      <a:pt x="56" y="246"/>
                      <a:pt x="61" y="241"/>
                      <a:pt x="67" y="241"/>
                    </a:cubicBezTo>
                    <a:close/>
                    <a:moveTo>
                      <a:pt x="38" y="241"/>
                    </a:moveTo>
                    <a:cubicBezTo>
                      <a:pt x="44" y="241"/>
                      <a:pt x="49" y="246"/>
                      <a:pt x="49" y="252"/>
                    </a:cubicBezTo>
                    <a:cubicBezTo>
                      <a:pt x="49" y="257"/>
                      <a:pt x="44" y="262"/>
                      <a:pt x="38" y="262"/>
                    </a:cubicBezTo>
                    <a:cubicBezTo>
                      <a:pt x="33" y="262"/>
                      <a:pt x="28" y="257"/>
                      <a:pt x="28" y="252"/>
                    </a:cubicBezTo>
                    <a:cubicBezTo>
                      <a:pt x="28" y="246"/>
                      <a:pt x="33" y="241"/>
                      <a:pt x="38" y="241"/>
                    </a:cubicBezTo>
                    <a:close/>
                    <a:moveTo>
                      <a:pt x="433" y="214"/>
                    </a:moveTo>
                    <a:cubicBezTo>
                      <a:pt x="439" y="214"/>
                      <a:pt x="443" y="219"/>
                      <a:pt x="443" y="225"/>
                    </a:cubicBezTo>
                    <a:cubicBezTo>
                      <a:pt x="443" y="231"/>
                      <a:pt x="439" y="235"/>
                      <a:pt x="433" y="235"/>
                    </a:cubicBezTo>
                    <a:cubicBezTo>
                      <a:pt x="427" y="235"/>
                      <a:pt x="423" y="231"/>
                      <a:pt x="423" y="225"/>
                    </a:cubicBezTo>
                    <a:cubicBezTo>
                      <a:pt x="423" y="219"/>
                      <a:pt x="427" y="214"/>
                      <a:pt x="433" y="214"/>
                    </a:cubicBezTo>
                    <a:close/>
                    <a:moveTo>
                      <a:pt x="405" y="214"/>
                    </a:moveTo>
                    <a:cubicBezTo>
                      <a:pt x="411" y="214"/>
                      <a:pt x="415" y="219"/>
                      <a:pt x="415" y="225"/>
                    </a:cubicBezTo>
                    <a:cubicBezTo>
                      <a:pt x="415" y="231"/>
                      <a:pt x="411" y="235"/>
                      <a:pt x="405" y="235"/>
                    </a:cubicBezTo>
                    <a:cubicBezTo>
                      <a:pt x="399" y="235"/>
                      <a:pt x="394" y="231"/>
                      <a:pt x="394" y="225"/>
                    </a:cubicBezTo>
                    <a:cubicBezTo>
                      <a:pt x="394" y="219"/>
                      <a:pt x="399" y="214"/>
                      <a:pt x="405" y="214"/>
                    </a:cubicBezTo>
                    <a:close/>
                    <a:moveTo>
                      <a:pt x="377" y="214"/>
                    </a:moveTo>
                    <a:cubicBezTo>
                      <a:pt x="382" y="214"/>
                      <a:pt x="387" y="219"/>
                      <a:pt x="387" y="225"/>
                    </a:cubicBezTo>
                    <a:cubicBezTo>
                      <a:pt x="387" y="231"/>
                      <a:pt x="382" y="235"/>
                      <a:pt x="377" y="235"/>
                    </a:cubicBezTo>
                    <a:cubicBezTo>
                      <a:pt x="371" y="235"/>
                      <a:pt x="366" y="231"/>
                      <a:pt x="366" y="225"/>
                    </a:cubicBezTo>
                    <a:cubicBezTo>
                      <a:pt x="366" y="219"/>
                      <a:pt x="371" y="214"/>
                      <a:pt x="377" y="214"/>
                    </a:cubicBezTo>
                    <a:close/>
                    <a:moveTo>
                      <a:pt x="348" y="214"/>
                    </a:moveTo>
                    <a:cubicBezTo>
                      <a:pt x="354" y="214"/>
                      <a:pt x="359" y="219"/>
                      <a:pt x="359" y="225"/>
                    </a:cubicBezTo>
                    <a:cubicBezTo>
                      <a:pt x="359" y="231"/>
                      <a:pt x="354" y="235"/>
                      <a:pt x="348" y="235"/>
                    </a:cubicBezTo>
                    <a:cubicBezTo>
                      <a:pt x="343" y="235"/>
                      <a:pt x="338" y="231"/>
                      <a:pt x="338" y="225"/>
                    </a:cubicBezTo>
                    <a:cubicBezTo>
                      <a:pt x="338" y="219"/>
                      <a:pt x="343" y="214"/>
                      <a:pt x="348" y="214"/>
                    </a:cubicBezTo>
                    <a:close/>
                    <a:moveTo>
                      <a:pt x="320" y="214"/>
                    </a:moveTo>
                    <a:cubicBezTo>
                      <a:pt x="326" y="214"/>
                      <a:pt x="331" y="219"/>
                      <a:pt x="331" y="225"/>
                    </a:cubicBezTo>
                    <a:cubicBezTo>
                      <a:pt x="331" y="231"/>
                      <a:pt x="326" y="235"/>
                      <a:pt x="320" y="235"/>
                    </a:cubicBezTo>
                    <a:cubicBezTo>
                      <a:pt x="315" y="235"/>
                      <a:pt x="310" y="231"/>
                      <a:pt x="310" y="225"/>
                    </a:cubicBezTo>
                    <a:cubicBezTo>
                      <a:pt x="310" y="219"/>
                      <a:pt x="315" y="214"/>
                      <a:pt x="320" y="214"/>
                    </a:cubicBezTo>
                    <a:close/>
                    <a:moveTo>
                      <a:pt x="292" y="214"/>
                    </a:moveTo>
                    <a:cubicBezTo>
                      <a:pt x="298" y="214"/>
                      <a:pt x="302" y="219"/>
                      <a:pt x="302" y="225"/>
                    </a:cubicBezTo>
                    <a:cubicBezTo>
                      <a:pt x="302" y="231"/>
                      <a:pt x="298" y="235"/>
                      <a:pt x="292" y="235"/>
                    </a:cubicBezTo>
                    <a:cubicBezTo>
                      <a:pt x="286" y="235"/>
                      <a:pt x="282" y="231"/>
                      <a:pt x="282" y="225"/>
                    </a:cubicBezTo>
                    <a:cubicBezTo>
                      <a:pt x="282" y="219"/>
                      <a:pt x="286" y="214"/>
                      <a:pt x="292" y="214"/>
                    </a:cubicBezTo>
                    <a:close/>
                    <a:moveTo>
                      <a:pt x="433" y="188"/>
                    </a:moveTo>
                    <a:cubicBezTo>
                      <a:pt x="439" y="188"/>
                      <a:pt x="443" y="192"/>
                      <a:pt x="443" y="198"/>
                    </a:cubicBezTo>
                    <a:cubicBezTo>
                      <a:pt x="443" y="204"/>
                      <a:pt x="439" y="208"/>
                      <a:pt x="433" y="208"/>
                    </a:cubicBezTo>
                    <a:cubicBezTo>
                      <a:pt x="427" y="208"/>
                      <a:pt x="423" y="204"/>
                      <a:pt x="423" y="198"/>
                    </a:cubicBezTo>
                    <a:cubicBezTo>
                      <a:pt x="423" y="192"/>
                      <a:pt x="427" y="188"/>
                      <a:pt x="433" y="188"/>
                    </a:cubicBezTo>
                    <a:close/>
                    <a:moveTo>
                      <a:pt x="405" y="188"/>
                    </a:moveTo>
                    <a:cubicBezTo>
                      <a:pt x="411" y="188"/>
                      <a:pt x="415" y="192"/>
                      <a:pt x="415" y="198"/>
                    </a:cubicBezTo>
                    <a:cubicBezTo>
                      <a:pt x="415" y="204"/>
                      <a:pt x="411" y="208"/>
                      <a:pt x="405" y="208"/>
                    </a:cubicBezTo>
                    <a:cubicBezTo>
                      <a:pt x="399" y="208"/>
                      <a:pt x="394" y="204"/>
                      <a:pt x="394" y="198"/>
                    </a:cubicBezTo>
                    <a:cubicBezTo>
                      <a:pt x="394" y="192"/>
                      <a:pt x="399" y="188"/>
                      <a:pt x="405" y="188"/>
                    </a:cubicBezTo>
                    <a:close/>
                    <a:moveTo>
                      <a:pt x="377" y="188"/>
                    </a:moveTo>
                    <a:cubicBezTo>
                      <a:pt x="382" y="188"/>
                      <a:pt x="387" y="192"/>
                      <a:pt x="387" y="198"/>
                    </a:cubicBezTo>
                    <a:cubicBezTo>
                      <a:pt x="387" y="204"/>
                      <a:pt x="382" y="208"/>
                      <a:pt x="377" y="208"/>
                    </a:cubicBezTo>
                    <a:cubicBezTo>
                      <a:pt x="371" y="208"/>
                      <a:pt x="366" y="204"/>
                      <a:pt x="366" y="198"/>
                    </a:cubicBezTo>
                    <a:cubicBezTo>
                      <a:pt x="366" y="192"/>
                      <a:pt x="371" y="188"/>
                      <a:pt x="377" y="188"/>
                    </a:cubicBezTo>
                    <a:close/>
                    <a:moveTo>
                      <a:pt x="348" y="188"/>
                    </a:moveTo>
                    <a:cubicBezTo>
                      <a:pt x="354" y="188"/>
                      <a:pt x="359" y="192"/>
                      <a:pt x="359" y="198"/>
                    </a:cubicBezTo>
                    <a:cubicBezTo>
                      <a:pt x="359" y="204"/>
                      <a:pt x="354" y="208"/>
                      <a:pt x="348" y="208"/>
                    </a:cubicBezTo>
                    <a:cubicBezTo>
                      <a:pt x="343" y="208"/>
                      <a:pt x="338" y="204"/>
                      <a:pt x="338" y="198"/>
                    </a:cubicBezTo>
                    <a:cubicBezTo>
                      <a:pt x="338" y="192"/>
                      <a:pt x="343" y="188"/>
                      <a:pt x="348" y="188"/>
                    </a:cubicBezTo>
                    <a:close/>
                    <a:moveTo>
                      <a:pt x="320" y="188"/>
                    </a:moveTo>
                    <a:cubicBezTo>
                      <a:pt x="326" y="188"/>
                      <a:pt x="331" y="192"/>
                      <a:pt x="331" y="198"/>
                    </a:cubicBezTo>
                    <a:cubicBezTo>
                      <a:pt x="331" y="204"/>
                      <a:pt x="326" y="208"/>
                      <a:pt x="320" y="208"/>
                    </a:cubicBezTo>
                    <a:cubicBezTo>
                      <a:pt x="315" y="208"/>
                      <a:pt x="310" y="204"/>
                      <a:pt x="310" y="198"/>
                    </a:cubicBezTo>
                    <a:cubicBezTo>
                      <a:pt x="310" y="192"/>
                      <a:pt x="315" y="188"/>
                      <a:pt x="320" y="188"/>
                    </a:cubicBezTo>
                    <a:close/>
                    <a:moveTo>
                      <a:pt x="405" y="161"/>
                    </a:moveTo>
                    <a:cubicBezTo>
                      <a:pt x="411" y="161"/>
                      <a:pt x="415" y="165"/>
                      <a:pt x="415" y="171"/>
                    </a:cubicBezTo>
                    <a:cubicBezTo>
                      <a:pt x="415" y="177"/>
                      <a:pt x="411" y="182"/>
                      <a:pt x="405" y="182"/>
                    </a:cubicBezTo>
                    <a:cubicBezTo>
                      <a:pt x="399" y="182"/>
                      <a:pt x="394" y="177"/>
                      <a:pt x="394" y="171"/>
                    </a:cubicBezTo>
                    <a:cubicBezTo>
                      <a:pt x="394" y="165"/>
                      <a:pt x="399" y="161"/>
                      <a:pt x="405" y="161"/>
                    </a:cubicBezTo>
                    <a:close/>
                    <a:moveTo>
                      <a:pt x="377" y="161"/>
                    </a:moveTo>
                    <a:cubicBezTo>
                      <a:pt x="382" y="161"/>
                      <a:pt x="387" y="165"/>
                      <a:pt x="387" y="171"/>
                    </a:cubicBezTo>
                    <a:cubicBezTo>
                      <a:pt x="387" y="177"/>
                      <a:pt x="382" y="182"/>
                      <a:pt x="377" y="182"/>
                    </a:cubicBezTo>
                    <a:cubicBezTo>
                      <a:pt x="371" y="182"/>
                      <a:pt x="366" y="177"/>
                      <a:pt x="366" y="171"/>
                    </a:cubicBezTo>
                    <a:cubicBezTo>
                      <a:pt x="366" y="165"/>
                      <a:pt x="371" y="161"/>
                      <a:pt x="377" y="161"/>
                    </a:cubicBezTo>
                    <a:close/>
                    <a:moveTo>
                      <a:pt x="348" y="161"/>
                    </a:moveTo>
                    <a:cubicBezTo>
                      <a:pt x="354" y="161"/>
                      <a:pt x="359" y="165"/>
                      <a:pt x="359" y="171"/>
                    </a:cubicBezTo>
                    <a:cubicBezTo>
                      <a:pt x="359" y="177"/>
                      <a:pt x="354" y="182"/>
                      <a:pt x="348" y="182"/>
                    </a:cubicBezTo>
                    <a:cubicBezTo>
                      <a:pt x="343" y="182"/>
                      <a:pt x="338" y="177"/>
                      <a:pt x="338" y="171"/>
                    </a:cubicBezTo>
                    <a:cubicBezTo>
                      <a:pt x="338" y="165"/>
                      <a:pt x="343" y="161"/>
                      <a:pt x="348" y="161"/>
                    </a:cubicBezTo>
                    <a:close/>
                    <a:moveTo>
                      <a:pt x="320" y="161"/>
                    </a:moveTo>
                    <a:cubicBezTo>
                      <a:pt x="326" y="161"/>
                      <a:pt x="331" y="165"/>
                      <a:pt x="331" y="171"/>
                    </a:cubicBezTo>
                    <a:cubicBezTo>
                      <a:pt x="331" y="177"/>
                      <a:pt x="326" y="182"/>
                      <a:pt x="320" y="182"/>
                    </a:cubicBezTo>
                    <a:cubicBezTo>
                      <a:pt x="315" y="182"/>
                      <a:pt x="310" y="177"/>
                      <a:pt x="310" y="171"/>
                    </a:cubicBezTo>
                    <a:cubicBezTo>
                      <a:pt x="310" y="165"/>
                      <a:pt x="315" y="161"/>
                      <a:pt x="320" y="161"/>
                    </a:cubicBezTo>
                    <a:close/>
                    <a:moveTo>
                      <a:pt x="377" y="80"/>
                    </a:moveTo>
                    <a:cubicBezTo>
                      <a:pt x="382" y="80"/>
                      <a:pt x="387" y="85"/>
                      <a:pt x="387" y="91"/>
                    </a:cubicBezTo>
                    <a:cubicBezTo>
                      <a:pt x="387" y="96"/>
                      <a:pt x="382" y="101"/>
                      <a:pt x="377" y="101"/>
                    </a:cubicBezTo>
                    <a:cubicBezTo>
                      <a:pt x="371" y="101"/>
                      <a:pt x="366" y="96"/>
                      <a:pt x="366" y="91"/>
                    </a:cubicBezTo>
                    <a:cubicBezTo>
                      <a:pt x="366" y="85"/>
                      <a:pt x="371" y="80"/>
                      <a:pt x="377" y="80"/>
                    </a:cubicBezTo>
                    <a:close/>
                    <a:moveTo>
                      <a:pt x="348" y="80"/>
                    </a:moveTo>
                    <a:cubicBezTo>
                      <a:pt x="354" y="80"/>
                      <a:pt x="359" y="85"/>
                      <a:pt x="359" y="91"/>
                    </a:cubicBezTo>
                    <a:cubicBezTo>
                      <a:pt x="359" y="96"/>
                      <a:pt x="354" y="101"/>
                      <a:pt x="348" y="101"/>
                    </a:cubicBezTo>
                    <a:cubicBezTo>
                      <a:pt x="343" y="101"/>
                      <a:pt x="338" y="96"/>
                      <a:pt x="338" y="91"/>
                    </a:cubicBezTo>
                    <a:cubicBezTo>
                      <a:pt x="338" y="85"/>
                      <a:pt x="343" y="80"/>
                      <a:pt x="348" y="80"/>
                    </a:cubicBezTo>
                    <a:close/>
                    <a:moveTo>
                      <a:pt x="320" y="80"/>
                    </a:moveTo>
                    <a:cubicBezTo>
                      <a:pt x="326" y="80"/>
                      <a:pt x="331" y="85"/>
                      <a:pt x="331" y="91"/>
                    </a:cubicBezTo>
                    <a:cubicBezTo>
                      <a:pt x="331" y="96"/>
                      <a:pt x="326" y="101"/>
                      <a:pt x="320" y="101"/>
                    </a:cubicBezTo>
                    <a:cubicBezTo>
                      <a:pt x="315" y="101"/>
                      <a:pt x="310" y="96"/>
                      <a:pt x="310" y="91"/>
                    </a:cubicBezTo>
                    <a:cubicBezTo>
                      <a:pt x="310" y="85"/>
                      <a:pt x="315" y="80"/>
                      <a:pt x="320" y="80"/>
                    </a:cubicBezTo>
                    <a:close/>
                    <a:moveTo>
                      <a:pt x="348" y="54"/>
                    </a:moveTo>
                    <a:cubicBezTo>
                      <a:pt x="354" y="54"/>
                      <a:pt x="359" y="58"/>
                      <a:pt x="359" y="64"/>
                    </a:cubicBezTo>
                    <a:cubicBezTo>
                      <a:pt x="359" y="70"/>
                      <a:pt x="354" y="74"/>
                      <a:pt x="348" y="74"/>
                    </a:cubicBezTo>
                    <a:cubicBezTo>
                      <a:pt x="343" y="74"/>
                      <a:pt x="338" y="70"/>
                      <a:pt x="338" y="64"/>
                    </a:cubicBezTo>
                    <a:cubicBezTo>
                      <a:pt x="338" y="58"/>
                      <a:pt x="343" y="54"/>
                      <a:pt x="348" y="54"/>
                    </a:cubicBezTo>
                    <a:close/>
                    <a:moveTo>
                      <a:pt x="320" y="54"/>
                    </a:moveTo>
                    <a:cubicBezTo>
                      <a:pt x="326" y="54"/>
                      <a:pt x="331" y="58"/>
                      <a:pt x="331" y="64"/>
                    </a:cubicBezTo>
                    <a:cubicBezTo>
                      <a:pt x="331" y="70"/>
                      <a:pt x="326" y="74"/>
                      <a:pt x="320" y="74"/>
                    </a:cubicBezTo>
                    <a:cubicBezTo>
                      <a:pt x="315" y="74"/>
                      <a:pt x="310" y="70"/>
                      <a:pt x="310" y="64"/>
                    </a:cubicBezTo>
                    <a:cubicBezTo>
                      <a:pt x="310" y="58"/>
                      <a:pt x="315" y="54"/>
                      <a:pt x="320" y="54"/>
                    </a:cubicBezTo>
                    <a:close/>
                    <a:moveTo>
                      <a:pt x="377" y="27"/>
                    </a:moveTo>
                    <a:cubicBezTo>
                      <a:pt x="382" y="27"/>
                      <a:pt x="387" y="31"/>
                      <a:pt x="387" y="37"/>
                    </a:cubicBezTo>
                    <a:cubicBezTo>
                      <a:pt x="387" y="43"/>
                      <a:pt x="382" y="47"/>
                      <a:pt x="377" y="47"/>
                    </a:cubicBezTo>
                    <a:cubicBezTo>
                      <a:pt x="371" y="47"/>
                      <a:pt x="366" y="43"/>
                      <a:pt x="366" y="37"/>
                    </a:cubicBezTo>
                    <a:cubicBezTo>
                      <a:pt x="366" y="31"/>
                      <a:pt x="371" y="27"/>
                      <a:pt x="377" y="27"/>
                    </a:cubicBezTo>
                    <a:close/>
                    <a:moveTo>
                      <a:pt x="348" y="27"/>
                    </a:moveTo>
                    <a:cubicBezTo>
                      <a:pt x="354" y="27"/>
                      <a:pt x="359" y="31"/>
                      <a:pt x="359" y="37"/>
                    </a:cubicBezTo>
                    <a:cubicBezTo>
                      <a:pt x="359" y="43"/>
                      <a:pt x="354" y="47"/>
                      <a:pt x="348" y="47"/>
                    </a:cubicBezTo>
                    <a:cubicBezTo>
                      <a:pt x="343" y="47"/>
                      <a:pt x="338" y="43"/>
                      <a:pt x="338" y="37"/>
                    </a:cubicBezTo>
                    <a:cubicBezTo>
                      <a:pt x="338" y="31"/>
                      <a:pt x="343" y="27"/>
                      <a:pt x="348" y="27"/>
                    </a:cubicBezTo>
                    <a:close/>
                    <a:moveTo>
                      <a:pt x="320" y="27"/>
                    </a:moveTo>
                    <a:cubicBezTo>
                      <a:pt x="326" y="27"/>
                      <a:pt x="331" y="31"/>
                      <a:pt x="331" y="37"/>
                    </a:cubicBezTo>
                    <a:cubicBezTo>
                      <a:pt x="331" y="43"/>
                      <a:pt x="326" y="47"/>
                      <a:pt x="320" y="47"/>
                    </a:cubicBezTo>
                    <a:cubicBezTo>
                      <a:pt x="315" y="47"/>
                      <a:pt x="310" y="43"/>
                      <a:pt x="310" y="37"/>
                    </a:cubicBezTo>
                    <a:cubicBezTo>
                      <a:pt x="310" y="31"/>
                      <a:pt x="315" y="27"/>
                      <a:pt x="320" y="27"/>
                    </a:cubicBezTo>
                    <a:close/>
                    <a:moveTo>
                      <a:pt x="377" y="0"/>
                    </a:moveTo>
                    <a:cubicBezTo>
                      <a:pt x="382" y="0"/>
                      <a:pt x="387" y="5"/>
                      <a:pt x="387" y="10"/>
                    </a:cubicBezTo>
                    <a:cubicBezTo>
                      <a:pt x="387" y="16"/>
                      <a:pt x="382" y="21"/>
                      <a:pt x="377" y="21"/>
                    </a:cubicBezTo>
                    <a:cubicBezTo>
                      <a:pt x="371" y="21"/>
                      <a:pt x="366" y="16"/>
                      <a:pt x="366" y="10"/>
                    </a:cubicBezTo>
                    <a:cubicBezTo>
                      <a:pt x="366" y="5"/>
                      <a:pt x="371" y="0"/>
                      <a:pt x="3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Freeform 40218"/>
              <p:cNvSpPr>
                <a:spLocks noEditPoints="1"/>
              </p:cNvSpPr>
              <p:nvPr/>
            </p:nvSpPr>
            <p:spPr bwMode="auto">
              <a:xfrm>
                <a:off x="4674828" y="3007189"/>
                <a:ext cx="1762125" cy="2024063"/>
              </a:xfrm>
              <a:custGeom>
                <a:avLst/>
                <a:gdLst>
                  <a:gd name="T0" fmla="*/ 247 w 416"/>
                  <a:gd name="T1" fmla="*/ 466 h 477"/>
                  <a:gd name="T2" fmla="*/ 254 w 416"/>
                  <a:gd name="T3" fmla="*/ 439 h 477"/>
                  <a:gd name="T4" fmla="*/ 264 w 416"/>
                  <a:gd name="T5" fmla="*/ 402 h 477"/>
                  <a:gd name="T6" fmla="*/ 208 w 416"/>
                  <a:gd name="T7" fmla="*/ 423 h 477"/>
                  <a:gd name="T8" fmla="*/ 377 w 416"/>
                  <a:gd name="T9" fmla="*/ 376 h 477"/>
                  <a:gd name="T10" fmla="*/ 275 w 416"/>
                  <a:gd name="T11" fmla="*/ 386 h 477"/>
                  <a:gd name="T12" fmla="*/ 198 w 416"/>
                  <a:gd name="T13" fmla="*/ 386 h 477"/>
                  <a:gd name="T14" fmla="*/ 293 w 416"/>
                  <a:gd name="T15" fmla="*/ 349 h 477"/>
                  <a:gd name="T16" fmla="*/ 236 w 416"/>
                  <a:gd name="T17" fmla="*/ 369 h 477"/>
                  <a:gd name="T18" fmla="*/ 180 w 416"/>
                  <a:gd name="T19" fmla="*/ 349 h 477"/>
                  <a:gd name="T20" fmla="*/ 331 w 416"/>
                  <a:gd name="T21" fmla="*/ 332 h 477"/>
                  <a:gd name="T22" fmla="*/ 254 w 416"/>
                  <a:gd name="T23" fmla="*/ 332 h 477"/>
                  <a:gd name="T24" fmla="*/ 180 w 416"/>
                  <a:gd name="T25" fmla="*/ 322 h 477"/>
                  <a:gd name="T26" fmla="*/ 321 w 416"/>
                  <a:gd name="T27" fmla="*/ 316 h 477"/>
                  <a:gd name="T28" fmla="*/ 264 w 416"/>
                  <a:gd name="T29" fmla="*/ 295 h 477"/>
                  <a:gd name="T30" fmla="*/ 190 w 416"/>
                  <a:gd name="T31" fmla="*/ 305 h 477"/>
                  <a:gd name="T32" fmla="*/ 310 w 416"/>
                  <a:gd name="T33" fmla="*/ 279 h 477"/>
                  <a:gd name="T34" fmla="*/ 236 w 416"/>
                  <a:gd name="T35" fmla="*/ 268 h 477"/>
                  <a:gd name="T36" fmla="*/ 180 w 416"/>
                  <a:gd name="T37" fmla="*/ 289 h 477"/>
                  <a:gd name="T38" fmla="*/ 321 w 416"/>
                  <a:gd name="T39" fmla="*/ 241 h 477"/>
                  <a:gd name="T40" fmla="*/ 247 w 416"/>
                  <a:gd name="T41" fmla="*/ 252 h 477"/>
                  <a:gd name="T42" fmla="*/ 170 w 416"/>
                  <a:gd name="T43" fmla="*/ 252 h 477"/>
                  <a:gd name="T44" fmla="*/ 321 w 416"/>
                  <a:gd name="T45" fmla="*/ 215 h 477"/>
                  <a:gd name="T46" fmla="*/ 264 w 416"/>
                  <a:gd name="T47" fmla="*/ 235 h 477"/>
                  <a:gd name="T48" fmla="*/ 208 w 416"/>
                  <a:gd name="T49" fmla="*/ 215 h 477"/>
                  <a:gd name="T50" fmla="*/ 388 w 416"/>
                  <a:gd name="T51" fmla="*/ 198 h 477"/>
                  <a:gd name="T52" fmla="*/ 310 w 416"/>
                  <a:gd name="T53" fmla="*/ 198 h 477"/>
                  <a:gd name="T54" fmla="*/ 236 w 416"/>
                  <a:gd name="T55" fmla="*/ 188 h 477"/>
                  <a:gd name="T56" fmla="*/ 180 w 416"/>
                  <a:gd name="T57" fmla="*/ 209 h 477"/>
                  <a:gd name="T58" fmla="*/ 123 w 416"/>
                  <a:gd name="T59" fmla="*/ 188 h 477"/>
                  <a:gd name="T60" fmla="*/ 359 w 416"/>
                  <a:gd name="T61" fmla="*/ 171 h 477"/>
                  <a:gd name="T62" fmla="*/ 282 w 416"/>
                  <a:gd name="T63" fmla="*/ 171 h 477"/>
                  <a:gd name="T64" fmla="*/ 208 w 416"/>
                  <a:gd name="T65" fmla="*/ 161 h 477"/>
                  <a:gd name="T66" fmla="*/ 152 w 416"/>
                  <a:gd name="T67" fmla="*/ 182 h 477"/>
                  <a:gd name="T68" fmla="*/ 95 w 416"/>
                  <a:gd name="T69" fmla="*/ 161 h 477"/>
                  <a:gd name="T70" fmla="*/ 359 w 416"/>
                  <a:gd name="T71" fmla="*/ 145 h 477"/>
                  <a:gd name="T72" fmla="*/ 282 w 416"/>
                  <a:gd name="T73" fmla="*/ 145 h 477"/>
                  <a:gd name="T74" fmla="*/ 208 w 416"/>
                  <a:gd name="T75" fmla="*/ 134 h 477"/>
                  <a:gd name="T76" fmla="*/ 152 w 416"/>
                  <a:gd name="T77" fmla="*/ 155 h 477"/>
                  <a:gd name="T78" fmla="*/ 95 w 416"/>
                  <a:gd name="T79" fmla="*/ 134 h 477"/>
                  <a:gd name="T80" fmla="*/ 21 w 416"/>
                  <a:gd name="T81" fmla="*/ 145 h 477"/>
                  <a:gd name="T82" fmla="*/ 310 w 416"/>
                  <a:gd name="T83" fmla="*/ 118 h 477"/>
                  <a:gd name="T84" fmla="*/ 236 w 416"/>
                  <a:gd name="T85" fmla="*/ 107 h 477"/>
                  <a:gd name="T86" fmla="*/ 180 w 416"/>
                  <a:gd name="T87" fmla="*/ 128 h 477"/>
                  <a:gd name="T88" fmla="*/ 123 w 416"/>
                  <a:gd name="T89" fmla="*/ 107 h 477"/>
                  <a:gd name="T90" fmla="*/ 49 w 416"/>
                  <a:gd name="T91" fmla="*/ 118 h 477"/>
                  <a:gd name="T92" fmla="*/ 310 w 416"/>
                  <a:gd name="T93" fmla="*/ 91 h 477"/>
                  <a:gd name="T94" fmla="*/ 236 w 416"/>
                  <a:gd name="T95" fmla="*/ 81 h 477"/>
                  <a:gd name="T96" fmla="*/ 180 w 416"/>
                  <a:gd name="T97" fmla="*/ 101 h 477"/>
                  <a:gd name="T98" fmla="*/ 123 w 416"/>
                  <a:gd name="T99" fmla="*/ 81 h 477"/>
                  <a:gd name="T100" fmla="*/ 49 w 416"/>
                  <a:gd name="T101" fmla="*/ 91 h 477"/>
                  <a:gd name="T102" fmla="*/ 282 w 416"/>
                  <a:gd name="T103" fmla="*/ 64 h 477"/>
                  <a:gd name="T104" fmla="*/ 208 w 416"/>
                  <a:gd name="T105" fmla="*/ 54 h 477"/>
                  <a:gd name="T106" fmla="*/ 152 w 416"/>
                  <a:gd name="T107" fmla="*/ 74 h 477"/>
                  <a:gd name="T108" fmla="*/ 95 w 416"/>
                  <a:gd name="T109" fmla="*/ 54 h 477"/>
                  <a:gd name="T110" fmla="*/ 218 w 416"/>
                  <a:gd name="T111" fmla="*/ 37 h 477"/>
                  <a:gd name="T112" fmla="*/ 141 w 416"/>
                  <a:gd name="T113" fmla="*/ 37 h 477"/>
                  <a:gd name="T114" fmla="*/ 67 w 416"/>
                  <a:gd name="T115" fmla="*/ 27 h 477"/>
                  <a:gd name="T116" fmla="*/ 123 w 416"/>
                  <a:gd name="T117" fmla="*/ 21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16" h="477">
                    <a:moveTo>
                      <a:pt x="95" y="0"/>
                    </a:moveTo>
                    <a:cubicBezTo>
                      <a:pt x="101" y="0"/>
                      <a:pt x="106" y="5"/>
                      <a:pt x="106" y="11"/>
                    </a:cubicBezTo>
                    <a:cubicBezTo>
                      <a:pt x="106" y="16"/>
                      <a:pt x="101" y="21"/>
                      <a:pt x="95" y="21"/>
                    </a:cubicBezTo>
                    <a:cubicBezTo>
                      <a:pt x="90" y="21"/>
                      <a:pt x="85" y="16"/>
                      <a:pt x="85" y="11"/>
                    </a:cubicBezTo>
                    <a:cubicBezTo>
                      <a:pt x="85" y="5"/>
                      <a:pt x="90" y="0"/>
                      <a:pt x="95" y="0"/>
                    </a:cubicBezTo>
                    <a:close/>
                    <a:moveTo>
                      <a:pt x="264" y="456"/>
                    </a:moveTo>
                    <a:cubicBezTo>
                      <a:pt x="270" y="456"/>
                      <a:pt x="275" y="461"/>
                      <a:pt x="275" y="466"/>
                    </a:cubicBezTo>
                    <a:cubicBezTo>
                      <a:pt x="275" y="472"/>
                      <a:pt x="270" y="477"/>
                      <a:pt x="264" y="477"/>
                    </a:cubicBezTo>
                    <a:cubicBezTo>
                      <a:pt x="259" y="477"/>
                      <a:pt x="254" y="472"/>
                      <a:pt x="254" y="466"/>
                    </a:cubicBezTo>
                    <a:cubicBezTo>
                      <a:pt x="254" y="461"/>
                      <a:pt x="259" y="456"/>
                      <a:pt x="264" y="456"/>
                    </a:cubicBezTo>
                    <a:close/>
                    <a:moveTo>
                      <a:pt x="236" y="456"/>
                    </a:moveTo>
                    <a:cubicBezTo>
                      <a:pt x="242" y="456"/>
                      <a:pt x="247" y="461"/>
                      <a:pt x="247" y="466"/>
                    </a:cubicBezTo>
                    <a:cubicBezTo>
                      <a:pt x="247" y="472"/>
                      <a:pt x="242" y="477"/>
                      <a:pt x="236" y="477"/>
                    </a:cubicBezTo>
                    <a:cubicBezTo>
                      <a:pt x="231" y="477"/>
                      <a:pt x="226" y="472"/>
                      <a:pt x="226" y="466"/>
                    </a:cubicBezTo>
                    <a:cubicBezTo>
                      <a:pt x="226" y="461"/>
                      <a:pt x="231" y="456"/>
                      <a:pt x="236" y="456"/>
                    </a:cubicBezTo>
                    <a:close/>
                    <a:moveTo>
                      <a:pt x="293" y="429"/>
                    </a:moveTo>
                    <a:cubicBezTo>
                      <a:pt x="298" y="429"/>
                      <a:pt x="303" y="434"/>
                      <a:pt x="303" y="439"/>
                    </a:cubicBezTo>
                    <a:cubicBezTo>
                      <a:pt x="303" y="445"/>
                      <a:pt x="298" y="450"/>
                      <a:pt x="293" y="450"/>
                    </a:cubicBezTo>
                    <a:cubicBezTo>
                      <a:pt x="287" y="450"/>
                      <a:pt x="282" y="445"/>
                      <a:pt x="282" y="439"/>
                    </a:cubicBezTo>
                    <a:cubicBezTo>
                      <a:pt x="282" y="434"/>
                      <a:pt x="287" y="429"/>
                      <a:pt x="293" y="429"/>
                    </a:cubicBezTo>
                    <a:close/>
                    <a:moveTo>
                      <a:pt x="264" y="429"/>
                    </a:moveTo>
                    <a:cubicBezTo>
                      <a:pt x="270" y="429"/>
                      <a:pt x="275" y="434"/>
                      <a:pt x="275" y="439"/>
                    </a:cubicBezTo>
                    <a:cubicBezTo>
                      <a:pt x="275" y="445"/>
                      <a:pt x="270" y="450"/>
                      <a:pt x="264" y="450"/>
                    </a:cubicBezTo>
                    <a:cubicBezTo>
                      <a:pt x="259" y="450"/>
                      <a:pt x="254" y="445"/>
                      <a:pt x="254" y="439"/>
                    </a:cubicBezTo>
                    <a:cubicBezTo>
                      <a:pt x="254" y="434"/>
                      <a:pt x="259" y="429"/>
                      <a:pt x="264" y="429"/>
                    </a:cubicBezTo>
                    <a:close/>
                    <a:moveTo>
                      <a:pt x="236" y="429"/>
                    </a:moveTo>
                    <a:cubicBezTo>
                      <a:pt x="242" y="429"/>
                      <a:pt x="247" y="434"/>
                      <a:pt x="247" y="439"/>
                    </a:cubicBezTo>
                    <a:cubicBezTo>
                      <a:pt x="247" y="445"/>
                      <a:pt x="242" y="450"/>
                      <a:pt x="236" y="450"/>
                    </a:cubicBezTo>
                    <a:cubicBezTo>
                      <a:pt x="231" y="450"/>
                      <a:pt x="226" y="445"/>
                      <a:pt x="226" y="439"/>
                    </a:cubicBezTo>
                    <a:cubicBezTo>
                      <a:pt x="226" y="434"/>
                      <a:pt x="231" y="429"/>
                      <a:pt x="236" y="429"/>
                    </a:cubicBezTo>
                    <a:close/>
                    <a:moveTo>
                      <a:pt x="293" y="402"/>
                    </a:moveTo>
                    <a:cubicBezTo>
                      <a:pt x="298" y="402"/>
                      <a:pt x="303" y="407"/>
                      <a:pt x="303" y="413"/>
                    </a:cubicBezTo>
                    <a:cubicBezTo>
                      <a:pt x="303" y="418"/>
                      <a:pt x="298" y="423"/>
                      <a:pt x="293" y="423"/>
                    </a:cubicBezTo>
                    <a:cubicBezTo>
                      <a:pt x="287" y="423"/>
                      <a:pt x="282" y="418"/>
                      <a:pt x="282" y="413"/>
                    </a:cubicBezTo>
                    <a:cubicBezTo>
                      <a:pt x="282" y="407"/>
                      <a:pt x="287" y="402"/>
                      <a:pt x="293" y="402"/>
                    </a:cubicBezTo>
                    <a:close/>
                    <a:moveTo>
                      <a:pt x="264" y="402"/>
                    </a:moveTo>
                    <a:cubicBezTo>
                      <a:pt x="270" y="402"/>
                      <a:pt x="275" y="407"/>
                      <a:pt x="275" y="413"/>
                    </a:cubicBezTo>
                    <a:cubicBezTo>
                      <a:pt x="275" y="418"/>
                      <a:pt x="270" y="423"/>
                      <a:pt x="264" y="423"/>
                    </a:cubicBezTo>
                    <a:cubicBezTo>
                      <a:pt x="259" y="423"/>
                      <a:pt x="254" y="418"/>
                      <a:pt x="254" y="413"/>
                    </a:cubicBezTo>
                    <a:cubicBezTo>
                      <a:pt x="254" y="407"/>
                      <a:pt x="259" y="402"/>
                      <a:pt x="264" y="402"/>
                    </a:cubicBezTo>
                    <a:close/>
                    <a:moveTo>
                      <a:pt x="236" y="402"/>
                    </a:moveTo>
                    <a:cubicBezTo>
                      <a:pt x="242" y="402"/>
                      <a:pt x="247" y="407"/>
                      <a:pt x="247" y="413"/>
                    </a:cubicBezTo>
                    <a:cubicBezTo>
                      <a:pt x="247" y="418"/>
                      <a:pt x="242" y="423"/>
                      <a:pt x="236" y="423"/>
                    </a:cubicBezTo>
                    <a:cubicBezTo>
                      <a:pt x="231" y="423"/>
                      <a:pt x="226" y="418"/>
                      <a:pt x="226" y="413"/>
                    </a:cubicBezTo>
                    <a:cubicBezTo>
                      <a:pt x="226" y="407"/>
                      <a:pt x="231" y="402"/>
                      <a:pt x="236" y="402"/>
                    </a:cubicBezTo>
                    <a:close/>
                    <a:moveTo>
                      <a:pt x="208" y="402"/>
                    </a:moveTo>
                    <a:cubicBezTo>
                      <a:pt x="214" y="402"/>
                      <a:pt x="218" y="407"/>
                      <a:pt x="218" y="413"/>
                    </a:cubicBezTo>
                    <a:cubicBezTo>
                      <a:pt x="218" y="418"/>
                      <a:pt x="214" y="423"/>
                      <a:pt x="208" y="423"/>
                    </a:cubicBezTo>
                    <a:cubicBezTo>
                      <a:pt x="202" y="423"/>
                      <a:pt x="198" y="418"/>
                      <a:pt x="198" y="413"/>
                    </a:cubicBezTo>
                    <a:cubicBezTo>
                      <a:pt x="198" y="407"/>
                      <a:pt x="202" y="402"/>
                      <a:pt x="208" y="402"/>
                    </a:cubicBezTo>
                    <a:close/>
                    <a:moveTo>
                      <a:pt x="405" y="376"/>
                    </a:moveTo>
                    <a:cubicBezTo>
                      <a:pt x="411" y="376"/>
                      <a:pt x="416" y="380"/>
                      <a:pt x="416" y="386"/>
                    </a:cubicBezTo>
                    <a:cubicBezTo>
                      <a:pt x="416" y="392"/>
                      <a:pt x="411" y="396"/>
                      <a:pt x="405" y="396"/>
                    </a:cubicBezTo>
                    <a:cubicBezTo>
                      <a:pt x="400" y="396"/>
                      <a:pt x="395" y="392"/>
                      <a:pt x="395" y="386"/>
                    </a:cubicBezTo>
                    <a:cubicBezTo>
                      <a:pt x="395" y="380"/>
                      <a:pt x="400" y="376"/>
                      <a:pt x="405" y="376"/>
                    </a:cubicBezTo>
                    <a:close/>
                    <a:moveTo>
                      <a:pt x="377" y="376"/>
                    </a:moveTo>
                    <a:cubicBezTo>
                      <a:pt x="383" y="376"/>
                      <a:pt x="388" y="380"/>
                      <a:pt x="388" y="386"/>
                    </a:cubicBezTo>
                    <a:cubicBezTo>
                      <a:pt x="388" y="392"/>
                      <a:pt x="383" y="396"/>
                      <a:pt x="377" y="396"/>
                    </a:cubicBezTo>
                    <a:cubicBezTo>
                      <a:pt x="372" y="396"/>
                      <a:pt x="367" y="392"/>
                      <a:pt x="367" y="386"/>
                    </a:cubicBezTo>
                    <a:cubicBezTo>
                      <a:pt x="367" y="380"/>
                      <a:pt x="372" y="376"/>
                      <a:pt x="377" y="376"/>
                    </a:cubicBezTo>
                    <a:close/>
                    <a:moveTo>
                      <a:pt x="321" y="376"/>
                    </a:moveTo>
                    <a:cubicBezTo>
                      <a:pt x="327" y="376"/>
                      <a:pt x="331" y="380"/>
                      <a:pt x="331" y="386"/>
                    </a:cubicBezTo>
                    <a:cubicBezTo>
                      <a:pt x="331" y="392"/>
                      <a:pt x="327" y="396"/>
                      <a:pt x="321" y="396"/>
                    </a:cubicBezTo>
                    <a:cubicBezTo>
                      <a:pt x="315" y="396"/>
                      <a:pt x="310" y="392"/>
                      <a:pt x="310" y="386"/>
                    </a:cubicBezTo>
                    <a:cubicBezTo>
                      <a:pt x="310" y="380"/>
                      <a:pt x="315" y="376"/>
                      <a:pt x="321" y="376"/>
                    </a:cubicBezTo>
                    <a:close/>
                    <a:moveTo>
                      <a:pt x="293" y="376"/>
                    </a:moveTo>
                    <a:cubicBezTo>
                      <a:pt x="298" y="376"/>
                      <a:pt x="303" y="380"/>
                      <a:pt x="303" y="386"/>
                    </a:cubicBezTo>
                    <a:cubicBezTo>
                      <a:pt x="303" y="392"/>
                      <a:pt x="298" y="396"/>
                      <a:pt x="293" y="396"/>
                    </a:cubicBezTo>
                    <a:cubicBezTo>
                      <a:pt x="287" y="396"/>
                      <a:pt x="282" y="392"/>
                      <a:pt x="282" y="386"/>
                    </a:cubicBezTo>
                    <a:cubicBezTo>
                      <a:pt x="282" y="380"/>
                      <a:pt x="287" y="376"/>
                      <a:pt x="293" y="376"/>
                    </a:cubicBezTo>
                    <a:close/>
                    <a:moveTo>
                      <a:pt x="264" y="376"/>
                    </a:moveTo>
                    <a:cubicBezTo>
                      <a:pt x="270" y="376"/>
                      <a:pt x="275" y="380"/>
                      <a:pt x="275" y="386"/>
                    </a:cubicBezTo>
                    <a:cubicBezTo>
                      <a:pt x="275" y="392"/>
                      <a:pt x="270" y="396"/>
                      <a:pt x="264" y="396"/>
                    </a:cubicBezTo>
                    <a:cubicBezTo>
                      <a:pt x="259" y="396"/>
                      <a:pt x="254" y="392"/>
                      <a:pt x="254" y="386"/>
                    </a:cubicBezTo>
                    <a:cubicBezTo>
                      <a:pt x="254" y="380"/>
                      <a:pt x="259" y="376"/>
                      <a:pt x="264" y="376"/>
                    </a:cubicBezTo>
                    <a:close/>
                    <a:moveTo>
                      <a:pt x="236" y="376"/>
                    </a:moveTo>
                    <a:cubicBezTo>
                      <a:pt x="242" y="376"/>
                      <a:pt x="247" y="380"/>
                      <a:pt x="247" y="386"/>
                    </a:cubicBezTo>
                    <a:cubicBezTo>
                      <a:pt x="247" y="392"/>
                      <a:pt x="242" y="396"/>
                      <a:pt x="236" y="396"/>
                    </a:cubicBezTo>
                    <a:cubicBezTo>
                      <a:pt x="231" y="396"/>
                      <a:pt x="226" y="392"/>
                      <a:pt x="226" y="386"/>
                    </a:cubicBezTo>
                    <a:cubicBezTo>
                      <a:pt x="226" y="380"/>
                      <a:pt x="231" y="376"/>
                      <a:pt x="236" y="376"/>
                    </a:cubicBezTo>
                    <a:close/>
                    <a:moveTo>
                      <a:pt x="208" y="376"/>
                    </a:moveTo>
                    <a:cubicBezTo>
                      <a:pt x="214" y="376"/>
                      <a:pt x="218" y="380"/>
                      <a:pt x="218" y="386"/>
                    </a:cubicBezTo>
                    <a:cubicBezTo>
                      <a:pt x="218" y="392"/>
                      <a:pt x="214" y="396"/>
                      <a:pt x="208" y="396"/>
                    </a:cubicBezTo>
                    <a:cubicBezTo>
                      <a:pt x="202" y="396"/>
                      <a:pt x="198" y="392"/>
                      <a:pt x="198" y="386"/>
                    </a:cubicBezTo>
                    <a:cubicBezTo>
                      <a:pt x="198" y="380"/>
                      <a:pt x="202" y="376"/>
                      <a:pt x="208" y="376"/>
                    </a:cubicBezTo>
                    <a:close/>
                    <a:moveTo>
                      <a:pt x="405" y="349"/>
                    </a:moveTo>
                    <a:cubicBezTo>
                      <a:pt x="411" y="349"/>
                      <a:pt x="416" y="353"/>
                      <a:pt x="416" y="359"/>
                    </a:cubicBezTo>
                    <a:cubicBezTo>
                      <a:pt x="416" y="365"/>
                      <a:pt x="411" y="369"/>
                      <a:pt x="405" y="369"/>
                    </a:cubicBezTo>
                    <a:cubicBezTo>
                      <a:pt x="400" y="369"/>
                      <a:pt x="395" y="365"/>
                      <a:pt x="395" y="359"/>
                    </a:cubicBezTo>
                    <a:cubicBezTo>
                      <a:pt x="395" y="353"/>
                      <a:pt x="400" y="349"/>
                      <a:pt x="405" y="349"/>
                    </a:cubicBezTo>
                    <a:close/>
                    <a:moveTo>
                      <a:pt x="321" y="349"/>
                    </a:moveTo>
                    <a:cubicBezTo>
                      <a:pt x="327" y="349"/>
                      <a:pt x="331" y="353"/>
                      <a:pt x="331" y="359"/>
                    </a:cubicBezTo>
                    <a:cubicBezTo>
                      <a:pt x="331" y="365"/>
                      <a:pt x="327" y="369"/>
                      <a:pt x="321" y="369"/>
                    </a:cubicBezTo>
                    <a:cubicBezTo>
                      <a:pt x="315" y="369"/>
                      <a:pt x="310" y="365"/>
                      <a:pt x="310" y="359"/>
                    </a:cubicBezTo>
                    <a:cubicBezTo>
                      <a:pt x="310" y="353"/>
                      <a:pt x="315" y="349"/>
                      <a:pt x="321" y="349"/>
                    </a:cubicBezTo>
                    <a:close/>
                    <a:moveTo>
                      <a:pt x="293" y="349"/>
                    </a:moveTo>
                    <a:cubicBezTo>
                      <a:pt x="298" y="349"/>
                      <a:pt x="303" y="353"/>
                      <a:pt x="303" y="359"/>
                    </a:cubicBezTo>
                    <a:cubicBezTo>
                      <a:pt x="303" y="365"/>
                      <a:pt x="298" y="369"/>
                      <a:pt x="293" y="369"/>
                    </a:cubicBezTo>
                    <a:cubicBezTo>
                      <a:pt x="287" y="369"/>
                      <a:pt x="282" y="365"/>
                      <a:pt x="282" y="359"/>
                    </a:cubicBezTo>
                    <a:cubicBezTo>
                      <a:pt x="282" y="353"/>
                      <a:pt x="287" y="349"/>
                      <a:pt x="293" y="349"/>
                    </a:cubicBezTo>
                    <a:close/>
                    <a:moveTo>
                      <a:pt x="264" y="349"/>
                    </a:moveTo>
                    <a:cubicBezTo>
                      <a:pt x="270" y="349"/>
                      <a:pt x="275" y="353"/>
                      <a:pt x="275" y="359"/>
                    </a:cubicBezTo>
                    <a:cubicBezTo>
                      <a:pt x="275" y="365"/>
                      <a:pt x="270" y="369"/>
                      <a:pt x="264" y="369"/>
                    </a:cubicBezTo>
                    <a:cubicBezTo>
                      <a:pt x="259" y="369"/>
                      <a:pt x="254" y="365"/>
                      <a:pt x="254" y="359"/>
                    </a:cubicBezTo>
                    <a:cubicBezTo>
                      <a:pt x="254" y="353"/>
                      <a:pt x="259" y="349"/>
                      <a:pt x="264" y="349"/>
                    </a:cubicBezTo>
                    <a:close/>
                    <a:moveTo>
                      <a:pt x="236" y="349"/>
                    </a:moveTo>
                    <a:cubicBezTo>
                      <a:pt x="242" y="349"/>
                      <a:pt x="247" y="353"/>
                      <a:pt x="247" y="359"/>
                    </a:cubicBezTo>
                    <a:cubicBezTo>
                      <a:pt x="247" y="365"/>
                      <a:pt x="242" y="369"/>
                      <a:pt x="236" y="369"/>
                    </a:cubicBezTo>
                    <a:cubicBezTo>
                      <a:pt x="231" y="369"/>
                      <a:pt x="226" y="365"/>
                      <a:pt x="226" y="359"/>
                    </a:cubicBezTo>
                    <a:cubicBezTo>
                      <a:pt x="226" y="353"/>
                      <a:pt x="231" y="349"/>
                      <a:pt x="236" y="349"/>
                    </a:cubicBezTo>
                    <a:close/>
                    <a:moveTo>
                      <a:pt x="208" y="349"/>
                    </a:moveTo>
                    <a:cubicBezTo>
                      <a:pt x="214" y="349"/>
                      <a:pt x="218" y="353"/>
                      <a:pt x="218" y="359"/>
                    </a:cubicBezTo>
                    <a:cubicBezTo>
                      <a:pt x="218" y="365"/>
                      <a:pt x="214" y="369"/>
                      <a:pt x="208" y="369"/>
                    </a:cubicBezTo>
                    <a:cubicBezTo>
                      <a:pt x="202" y="369"/>
                      <a:pt x="198" y="365"/>
                      <a:pt x="198" y="359"/>
                    </a:cubicBezTo>
                    <a:cubicBezTo>
                      <a:pt x="198" y="353"/>
                      <a:pt x="202" y="349"/>
                      <a:pt x="208" y="349"/>
                    </a:cubicBezTo>
                    <a:close/>
                    <a:moveTo>
                      <a:pt x="180" y="349"/>
                    </a:moveTo>
                    <a:cubicBezTo>
                      <a:pt x="186" y="349"/>
                      <a:pt x="190" y="353"/>
                      <a:pt x="190" y="359"/>
                    </a:cubicBezTo>
                    <a:cubicBezTo>
                      <a:pt x="190" y="365"/>
                      <a:pt x="186" y="369"/>
                      <a:pt x="180" y="369"/>
                    </a:cubicBezTo>
                    <a:cubicBezTo>
                      <a:pt x="174" y="369"/>
                      <a:pt x="170" y="365"/>
                      <a:pt x="170" y="359"/>
                    </a:cubicBezTo>
                    <a:cubicBezTo>
                      <a:pt x="170" y="353"/>
                      <a:pt x="174" y="349"/>
                      <a:pt x="180" y="349"/>
                    </a:cubicBezTo>
                    <a:close/>
                    <a:moveTo>
                      <a:pt x="405" y="322"/>
                    </a:moveTo>
                    <a:cubicBezTo>
                      <a:pt x="411" y="322"/>
                      <a:pt x="416" y="327"/>
                      <a:pt x="416" y="332"/>
                    </a:cubicBezTo>
                    <a:cubicBezTo>
                      <a:pt x="416" y="338"/>
                      <a:pt x="411" y="343"/>
                      <a:pt x="405" y="343"/>
                    </a:cubicBezTo>
                    <a:cubicBezTo>
                      <a:pt x="400" y="343"/>
                      <a:pt x="395" y="338"/>
                      <a:pt x="395" y="332"/>
                    </a:cubicBezTo>
                    <a:cubicBezTo>
                      <a:pt x="395" y="327"/>
                      <a:pt x="400" y="322"/>
                      <a:pt x="405" y="322"/>
                    </a:cubicBezTo>
                    <a:close/>
                    <a:moveTo>
                      <a:pt x="349" y="322"/>
                    </a:moveTo>
                    <a:cubicBezTo>
                      <a:pt x="355" y="322"/>
                      <a:pt x="359" y="327"/>
                      <a:pt x="359" y="332"/>
                    </a:cubicBezTo>
                    <a:cubicBezTo>
                      <a:pt x="359" y="338"/>
                      <a:pt x="355" y="343"/>
                      <a:pt x="349" y="343"/>
                    </a:cubicBezTo>
                    <a:cubicBezTo>
                      <a:pt x="343" y="343"/>
                      <a:pt x="339" y="338"/>
                      <a:pt x="339" y="332"/>
                    </a:cubicBezTo>
                    <a:cubicBezTo>
                      <a:pt x="339" y="327"/>
                      <a:pt x="343" y="322"/>
                      <a:pt x="349" y="322"/>
                    </a:cubicBezTo>
                    <a:close/>
                    <a:moveTo>
                      <a:pt x="321" y="322"/>
                    </a:moveTo>
                    <a:cubicBezTo>
                      <a:pt x="327" y="322"/>
                      <a:pt x="331" y="327"/>
                      <a:pt x="331" y="332"/>
                    </a:cubicBezTo>
                    <a:cubicBezTo>
                      <a:pt x="331" y="338"/>
                      <a:pt x="327" y="343"/>
                      <a:pt x="321" y="343"/>
                    </a:cubicBezTo>
                    <a:cubicBezTo>
                      <a:pt x="315" y="343"/>
                      <a:pt x="310" y="338"/>
                      <a:pt x="310" y="332"/>
                    </a:cubicBezTo>
                    <a:cubicBezTo>
                      <a:pt x="310" y="327"/>
                      <a:pt x="315" y="322"/>
                      <a:pt x="321" y="322"/>
                    </a:cubicBezTo>
                    <a:close/>
                    <a:moveTo>
                      <a:pt x="293" y="322"/>
                    </a:moveTo>
                    <a:cubicBezTo>
                      <a:pt x="298" y="322"/>
                      <a:pt x="303" y="327"/>
                      <a:pt x="303" y="332"/>
                    </a:cubicBezTo>
                    <a:cubicBezTo>
                      <a:pt x="303" y="338"/>
                      <a:pt x="298" y="343"/>
                      <a:pt x="293" y="343"/>
                    </a:cubicBezTo>
                    <a:cubicBezTo>
                      <a:pt x="287" y="343"/>
                      <a:pt x="282" y="338"/>
                      <a:pt x="282" y="332"/>
                    </a:cubicBezTo>
                    <a:cubicBezTo>
                      <a:pt x="282" y="327"/>
                      <a:pt x="287" y="322"/>
                      <a:pt x="293" y="322"/>
                    </a:cubicBezTo>
                    <a:close/>
                    <a:moveTo>
                      <a:pt x="264" y="322"/>
                    </a:moveTo>
                    <a:cubicBezTo>
                      <a:pt x="270" y="322"/>
                      <a:pt x="275" y="327"/>
                      <a:pt x="275" y="332"/>
                    </a:cubicBezTo>
                    <a:cubicBezTo>
                      <a:pt x="275" y="338"/>
                      <a:pt x="270" y="343"/>
                      <a:pt x="264" y="343"/>
                    </a:cubicBezTo>
                    <a:cubicBezTo>
                      <a:pt x="259" y="343"/>
                      <a:pt x="254" y="338"/>
                      <a:pt x="254" y="332"/>
                    </a:cubicBezTo>
                    <a:cubicBezTo>
                      <a:pt x="254" y="327"/>
                      <a:pt x="259" y="322"/>
                      <a:pt x="264" y="322"/>
                    </a:cubicBezTo>
                    <a:close/>
                    <a:moveTo>
                      <a:pt x="236" y="322"/>
                    </a:moveTo>
                    <a:cubicBezTo>
                      <a:pt x="242" y="322"/>
                      <a:pt x="247" y="327"/>
                      <a:pt x="247" y="332"/>
                    </a:cubicBezTo>
                    <a:cubicBezTo>
                      <a:pt x="247" y="338"/>
                      <a:pt x="242" y="343"/>
                      <a:pt x="236" y="343"/>
                    </a:cubicBezTo>
                    <a:cubicBezTo>
                      <a:pt x="231" y="343"/>
                      <a:pt x="226" y="338"/>
                      <a:pt x="226" y="332"/>
                    </a:cubicBezTo>
                    <a:cubicBezTo>
                      <a:pt x="226" y="327"/>
                      <a:pt x="231" y="322"/>
                      <a:pt x="236" y="322"/>
                    </a:cubicBezTo>
                    <a:close/>
                    <a:moveTo>
                      <a:pt x="208" y="322"/>
                    </a:moveTo>
                    <a:cubicBezTo>
                      <a:pt x="214" y="322"/>
                      <a:pt x="218" y="327"/>
                      <a:pt x="218" y="332"/>
                    </a:cubicBezTo>
                    <a:cubicBezTo>
                      <a:pt x="218" y="338"/>
                      <a:pt x="214" y="343"/>
                      <a:pt x="208" y="343"/>
                    </a:cubicBezTo>
                    <a:cubicBezTo>
                      <a:pt x="202" y="343"/>
                      <a:pt x="198" y="338"/>
                      <a:pt x="198" y="332"/>
                    </a:cubicBezTo>
                    <a:cubicBezTo>
                      <a:pt x="198" y="327"/>
                      <a:pt x="202" y="322"/>
                      <a:pt x="208" y="322"/>
                    </a:cubicBezTo>
                    <a:close/>
                    <a:moveTo>
                      <a:pt x="180" y="322"/>
                    </a:moveTo>
                    <a:cubicBezTo>
                      <a:pt x="186" y="322"/>
                      <a:pt x="190" y="327"/>
                      <a:pt x="190" y="332"/>
                    </a:cubicBezTo>
                    <a:cubicBezTo>
                      <a:pt x="190" y="338"/>
                      <a:pt x="186" y="343"/>
                      <a:pt x="180" y="343"/>
                    </a:cubicBezTo>
                    <a:cubicBezTo>
                      <a:pt x="174" y="343"/>
                      <a:pt x="170" y="338"/>
                      <a:pt x="170" y="332"/>
                    </a:cubicBezTo>
                    <a:cubicBezTo>
                      <a:pt x="170" y="327"/>
                      <a:pt x="174" y="322"/>
                      <a:pt x="180" y="322"/>
                    </a:cubicBezTo>
                    <a:close/>
                    <a:moveTo>
                      <a:pt x="349" y="295"/>
                    </a:moveTo>
                    <a:cubicBezTo>
                      <a:pt x="355" y="295"/>
                      <a:pt x="359" y="300"/>
                      <a:pt x="359" y="305"/>
                    </a:cubicBezTo>
                    <a:cubicBezTo>
                      <a:pt x="359" y="311"/>
                      <a:pt x="355" y="316"/>
                      <a:pt x="349" y="316"/>
                    </a:cubicBezTo>
                    <a:cubicBezTo>
                      <a:pt x="343" y="316"/>
                      <a:pt x="339" y="311"/>
                      <a:pt x="339" y="305"/>
                    </a:cubicBezTo>
                    <a:cubicBezTo>
                      <a:pt x="339" y="300"/>
                      <a:pt x="343" y="295"/>
                      <a:pt x="349" y="295"/>
                    </a:cubicBezTo>
                    <a:close/>
                    <a:moveTo>
                      <a:pt x="321" y="295"/>
                    </a:moveTo>
                    <a:cubicBezTo>
                      <a:pt x="327" y="295"/>
                      <a:pt x="331" y="300"/>
                      <a:pt x="331" y="305"/>
                    </a:cubicBezTo>
                    <a:cubicBezTo>
                      <a:pt x="331" y="311"/>
                      <a:pt x="327" y="316"/>
                      <a:pt x="321" y="316"/>
                    </a:cubicBezTo>
                    <a:cubicBezTo>
                      <a:pt x="315" y="316"/>
                      <a:pt x="310" y="311"/>
                      <a:pt x="310" y="305"/>
                    </a:cubicBezTo>
                    <a:cubicBezTo>
                      <a:pt x="310" y="300"/>
                      <a:pt x="315" y="295"/>
                      <a:pt x="321" y="295"/>
                    </a:cubicBezTo>
                    <a:close/>
                    <a:moveTo>
                      <a:pt x="293" y="295"/>
                    </a:moveTo>
                    <a:cubicBezTo>
                      <a:pt x="298" y="295"/>
                      <a:pt x="303" y="300"/>
                      <a:pt x="303" y="305"/>
                    </a:cubicBezTo>
                    <a:cubicBezTo>
                      <a:pt x="303" y="311"/>
                      <a:pt x="298" y="316"/>
                      <a:pt x="293" y="316"/>
                    </a:cubicBezTo>
                    <a:cubicBezTo>
                      <a:pt x="287" y="316"/>
                      <a:pt x="282" y="311"/>
                      <a:pt x="282" y="305"/>
                    </a:cubicBezTo>
                    <a:cubicBezTo>
                      <a:pt x="282" y="300"/>
                      <a:pt x="287" y="295"/>
                      <a:pt x="293" y="295"/>
                    </a:cubicBezTo>
                    <a:close/>
                    <a:moveTo>
                      <a:pt x="264" y="295"/>
                    </a:moveTo>
                    <a:cubicBezTo>
                      <a:pt x="270" y="295"/>
                      <a:pt x="275" y="300"/>
                      <a:pt x="275" y="305"/>
                    </a:cubicBezTo>
                    <a:cubicBezTo>
                      <a:pt x="275" y="311"/>
                      <a:pt x="270" y="316"/>
                      <a:pt x="264" y="316"/>
                    </a:cubicBezTo>
                    <a:cubicBezTo>
                      <a:pt x="259" y="316"/>
                      <a:pt x="254" y="311"/>
                      <a:pt x="254" y="305"/>
                    </a:cubicBezTo>
                    <a:cubicBezTo>
                      <a:pt x="254" y="300"/>
                      <a:pt x="259" y="295"/>
                      <a:pt x="264" y="295"/>
                    </a:cubicBezTo>
                    <a:close/>
                    <a:moveTo>
                      <a:pt x="236" y="295"/>
                    </a:moveTo>
                    <a:cubicBezTo>
                      <a:pt x="242" y="295"/>
                      <a:pt x="247" y="300"/>
                      <a:pt x="247" y="305"/>
                    </a:cubicBezTo>
                    <a:cubicBezTo>
                      <a:pt x="247" y="311"/>
                      <a:pt x="242" y="316"/>
                      <a:pt x="236" y="316"/>
                    </a:cubicBezTo>
                    <a:cubicBezTo>
                      <a:pt x="231" y="316"/>
                      <a:pt x="226" y="311"/>
                      <a:pt x="226" y="305"/>
                    </a:cubicBezTo>
                    <a:cubicBezTo>
                      <a:pt x="226" y="300"/>
                      <a:pt x="231" y="295"/>
                      <a:pt x="236" y="295"/>
                    </a:cubicBezTo>
                    <a:close/>
                    <a:moveTo>
                      <a:pt x="208" y="295"/>
                    </a:moveTo>
                    <a:cubicBezTo>
                      <a:pt x="214" y="295"/>
                      <a:pt x="218" y="300"/>
                      <a:pt x="218" y="305"/>
                    </a:cubicBezTo>
                    <a:cubicBezTo>
                      <a:pt x="218" y="311"/>
                      <a:pt x="214" y="316"/>
                      <a:pt x="208" y="316"/>
                    </a:cubicBezTo>
                    <a:cubicBezTo>
                      <a:pt x="202" y="316"/>
                      <a:pt x="198" y="311"/>
                      <a:pt x="198" y="305"/>
                    </a:cubicBezTo>
                    <a:cubicBezTo>
                      <a:pt x="198" y="300"/>
                      <a:pt x="202" y="295"/>
                      <a:pt x="208" y="295"/>
                    </a:cubicBezTo>
                    <a:close/>
                    <a:moveTo>
                      <a:pt x="180" y="295"/>
                    </a:moveTo>
                    <a:cubicBezTo>
                      <a:pt x="186" y="295"/>
                      <a:pt x="190" y="300"/>
                      <a:pt x="190" y="305"/>
                    </a:cubicBezTo>
                    <a:cubicBezTo>
                      <a:pt x="190" y="311"/>
                      <a:pt x="186" y="316"/>
                      <a:pt x="180" y="316"/>
                    </a:cubicBezTo>
                    <a:cubicBezTo>
                      <a:pt x="174" y="316"/>
                      <a:pt x="170" y="311"/>
                      <a:pt x="170" y="305"/>
                    </a:cubicBezTo>
                    <a:cubicBezTo>
                      <a:pt x="170" y="300"/>
                      <a:pt x="174" y="295"/>
                      <a:pt x="180" y="295"/>
                    </a:cubicBezTo>
                    <a:close/>
                    <a:moveTo>
                      <a:pt x="349" y="268"/>
                    </a:moveTo>
                    <a:cubicBezTo>
                      <a:pt x="355" y="268"/>
                      <a:pt x="359" y="273"/>
                      <a:pt x="359" y="279"/>
                    </a:cubicBezTo>
                    <a:cubicBezTo>
                      <a:pt x="359" y="284"/>
                      <a:pt x="355" y="289"/>
                      <a:pt x="349" y="289"/>
                    </a:cubicBezTo>
                    <a:cubicBezTo>
                      <a:pt x="343" y="289"/>
                      <a:pt x="339" y="284"/>
                      <a:pt x="339" y="279"/>
                    </a:cubicBezTo>
                    <a:cubicBezTo>
                      <a:pt x="339" y="273"/>
                      <a:pt x="343" y="268"/>
                      <a:pt x="349" y="268"/>
                    </a:cubicBezTo>
                    <a:close/>
                    <a:moveTo>
                      <a:pt x="321" y="268"/>
                    </a:moveTo>
                    <a:cubicBezTo>
                      <a:pt x="327" y="268"/>
                      <a:pt x="331" y="273"/>
                      <a:pt x="331" y="279"/>
                    </a:cubicBezTo>
                    <a:cubicBezTo>
                      <a:pt x="331" y="284"/>
                      <a:pt x="327" y="289"/>
                      <a:pt x="321" y="289"/>
                    </a:cubicBezTo>
                    <a:cubicBezTo>
                      <a:pt x="315" y="289"/>
                      <a:pt x="310" y="284"/>
                      <a:pt x="310" y="279"/>
                    </a:cubicBezTo>
                    <a:cubicBezTo>
                      <a:pt x="310" y="273"/>
                      <a:pt x="315" y="268"/>
                      <a:pt x="321" y="268"/>
                    </a:cubicBezTo>
                    <a:close/>
                    <a:moveTo>
                      <a:pt x="293" y="268"/>
                    </a:moveTo>
                    <a:cubicBezTo>
                      <a:pt x="298" y="268"/>
                      <a:pt x="303" y="273"/>
                      <a:pt x="303" y="279"/>
                    </a:cubicBezTo>
                    <a:cubicBezTo>
                      <a:pt x="303" y="284"/>
                      <a:pt x="298" y="289"/>
                      <a:pt x="293" y="289"/>
                    </a:cubicBezTo>
                    <a:cubicBezTo>
                      <a:pt x="287" y="289"/>
                      <a:pt x="282" y="284"/>
                      <a:pt x="282" y="279"/>
                    </a:cubicBezTo>
                    <a:cubicBezTo>
                      <a:pt x="282" y="273"/>
                      <a:pt x="287" y="268"/>
                      <a:pt x="293" y="268"/>
                    </a:cubicBezTo>
                    <a:close/>
                    <a:moveTo>
                      <a:pt x="264" y="268"/>
                    </a:moveTo>
                    <a:cubicBezTo>
                      <a:pt x="270" y="268"/>
                      <a:pt x="275" y="273"/>
                      <a:pt x="275" y="279"/>
                    </a:cubicBezTo>
                    <a:cubicBezTo>
                      <a:pt x="275" y="284"/>
                      <a:pt x="270" y="289"/>
                      <a:pt x="264" y="289"/>
                    </a:cubicBezTo>
                    <a:cubicBezTo>
                      <a:pt x="259" y="289"/>
                      <a:pt x="254" y="284"/>
                      <a:pt x="254" y="279"/>
                    </a:cubicBezTo>
                    <a:cubicBezTo>
                      <a:pt x="254" y="273"/>
                      <a:pt x="259" y="268"/>
                      <a:pt x="264" y="268"/>
                    </a:cubicBezTo>
                    <a:close/>
                    <a:moveTo>
                      <a:pt x="236" y="268"/>
                    </a:moveTo>
                    <a:cubicBezTo>
                      <a:pt x="242" y="268"/>
                      <a:pt x="247" y="273"/>
                      <a:pt x="247" y="279"/>
                    </a:cubicBezTo>
                    <a:cubicBezTo>
                      <a:pt x="247" y="284"/>
                      <a:pt x="242" y="289"/>
                      <a:pt x="236" y="289"/>
                    </a:cubicBezTo>
                    <a:cubicBezTo>
                      <a:pt x="231" y="289"/>
                      <a:pt x="226" y="284"/>
                      <a:pt x="226" y="279"/>
                    </a:cubicBezTo>
                    <a:cubicBezTo>
                      <a:pt x="226" y="273"/>
                      <a:pt x="231" y="268"/>
                      <a:pt x="236" y="268"/>
                    </a:cubicBezTo>
                    <a:close/>
                    <a:moveTo>
                      <a:pt x="208" y="268"/>
                    </a:moveTo>
                    <a:cubicBezTo>
                      <a:pt x="214" y="268"/>
                      <a:pt x="218" y="273"/>
                      <a:pt x="218" y="279"/>
                    </a:cubicBezTo>
                    <a:cubicBezTo>
                      <a:pt x="218" y="284"/>
                      <a:pt x="214" y="289"/>
                      <a:pt x="208" y="289"/>
                    </a:cubicBezTo>
                    <a:cubicBezTo>
                      <a:pt x="202" y="289"/>
                      <a:pt x="198" y="284"/>
                      <a:pt x="198" y="279"/>
                    </a:cubicBezTo>
                    <a:cubicBezTo>
                      <a:pt x="198" y="273"/>
                      <a:pt x="202" y="268"/>
                      <a:pt x="208" y="268"/>
                    </a:cubicBezTo>
                    <a:close/>
                    <a:moveTo>
                      <a:pt x="180" y="268"/>
                    </a:moveTo>
                    <a:cubicBezTo>
                      <a:pt x="186" y="268"/>
                      <a:pt x="190" y="273"/>
                      <a:pt x="190" y="279"/>
                    </a:cubicBezTo>
                    <a:cubicBezTo>
                      <a:pt x="190" y="284"/>
                      <a:pt x="186" y="289"/>
                      <a:pt x="180" y="289"/>
                    </a:cubicBezTo>
                    <a:cubicBezTo>
                      <a:pt x="174" y="289"/>
                      <a:pt x="170" y="284"/>
                      <a:pt x="170" y="279"/>
                    </a:cubicBezTo>
                    <a:cubicBezTo>
                      <a:pt x="170" y="273"/>
                      <a:pt x="174" y="268"/>
                      <a:pt x="180" y="268"/>
                    </a:cubicBezTo>
                    <a:close/>
                    <a:moveTo>
                      <a:pt x="349" y="241"/>
                    </a:moveTo>
                    <a:cubicBezTo>
                      <a:pt x="355" y="241"/>
                      <a:pt x="359" y="246"/>
                      <a:pt x="359" y="252"/>
                    </a:cubicBezTo>
                    <a:cubicBezTo>
                      <a:pt x="359" y="258"/>
                      <a:pt x="355" y="262"/>
                      <a:pt x="349" y="262"/>
                    </a:cubicBezTo>
                    <a:cubicBezTo>
                      <a:pt x="343" y="262"/>
                      <a:pt x="339" y="258"/>
                      <a:pt x="339" y="252"/>
                    </a:cubicBezTo>
                    <a:cubicBezTo>
                      <a:pt x="339" y="246"/>
                      <a:pt x="343" y="241"/>
                      <a:pt x="349" y="241"/>
                    </a:cubicBezTo>
                    <a:close/>
                    <a:moveTo>
                      <a:pt x="321" y="241"/>
                    </a:moveTo>
                    <a:cubicBezTo>
                      <a:pt x="327" y="241"/>
                      <a:pt x="331" y="246"/>
                      <a:pt x="331" y="252"/>
                    </a:cubicBezTo>
                    <a:cubicBezTo>
                      <a:pt x="331" y="258"/>
                      <a:pt x="327" y="262"/>
                      <a:pt x="321" y="262"/>
                    </a:cubicBezTo>
                    <a:cubicBezTo>
                      <a:pt x="315" y="262"/>
                      <a:pt x="310" y="258"/>
                      <a:pt x="310" y="252"/>
                    </a:cubicBezTo>
                    <a:cubicBezTo>
                      <a:pt x="310" y="246"/>
                      <a:pt x="315" y="241"/>
                      <a:pt x="321" y="241"/>
                    </a:cubicBezTo>
                    <a:close/>
                    <a:moveTo>
                      <a:pt x="293" y="241"/>
                    </a:moveTo>
                    <a:cubicBezTo>
                      <a:pt x="298" y="241"/>
                      <a:pt x="303" y="246"/>
                      <a:pt x="303" y="252"/>
                    </a:cubicBezTo>
                    <a:cubicBezTo>
                      <a:pt x="303" y="258"/>
                      <a:pt x="298" y="262"/>
                      <a:pt x="293" y="262"/>
                    </a:cubicBezTo>
                    <a:cubicBezTo>
                      <a:pt x="287" y="262"/>
                      <a:pt x="282" y="258"/>
                      <a:pt x="282" y="252"/>
                    </a:cubicBezTo>
                    <a:cubicBezTo>
                      <a:pt x="282" y="246"/>
                      <a:pt x="287" y="241"/>
                      <a:pt x="293" y="241"/>
                    </a:cubicBezTo>
                    <a:close/>
                    <a:moveTo>
                      <a:pt x="264" y="241"/>
                    </a:moveTo>
                    <a:cubicBezTo>
                      <a:pt x="270" y="241"/>
                      <a:pt x="275" y="246"/>
                      <a:pt x="275" y="252"/>
                    </a:cubicBezTo>
                    <a:cubicBezTo>
                      <a:pt x="275" y="258"/>
                      <a:pt x="270" y="262"/>
                      <a:pt x="264" y="262"/>
                    </a:cubicBezTo>
                    <a:cubicBezTo>
                      <a:pt x="259" y="262"/>
                      <a:pt x="254" y="258"/>
                      <a:pt x="254" y="252"/>
                    </a:cubicBezTo>
                    <a:cubicBezTo>
                      <a:pt x="254" y="246"/>
                      <a:pt x="259" y="241"/>
                      <a:pt x="264" y="241"/>
                    </a:cubicBezTo>
                    <a:close/>
                    <a:moveTo>
                      <a:pt x="236" y="241"/>
                    </a:moveTo>
                    <a:cubicBezTo>
                      <a:pt x="242" y="241"/>
                      <a:pt x="247" y="246"/>
                      <a:pt x="247" y="252"/>
                    </a:cubicBezTo>
                    <a:cubicBezTo>
                      <a:pt x="247" y="258"/>
                      <a:pt x="242" y="262"/>
                      <a:pt x="236" y="262"/>
                    </a:cubicBezTo>
                    <a:cubicBezTo>
                      <a:pt x="231" y="262"/>
                      <a:pt x="226" y="258"/>
                      <a:pt x="226" y="252"/>
                    </a:cubicBezTo>
                    <a:cubicBezTo>
                      <a:pt x="226" y="246"/>
                      <a:pt x="231" y="241"/>
                      <a:pt x="236" y="241"/>
                    </a:cubicBezTo>
                    <a:close/>
                    <a:moveTo>
                      <a:pt x="208" y="241"/>
                    </a:moveTo>
                    <a:cubicBezTo>
                      <a:pt x="214" y="241"/>
                      <a:pt x="218" y="246"/>
                      <a:pt x="218" y="252"/>
                    </a:cubicBezTo>
                    <a:cubicBezTo>
                      <a:pt x="218" y="258"/>
                      <a:pt x="214" y="262"/>
                      <a:pt x="208" y="262"/>
                    </a:cubicBezTo>
                    <a:cubicBezTo>
                      <a:pt x="202" y="262"/>
                      <a:pt x="198" y="258"/>
                      <a:pt x="198" y="252"/>
                    </a:cubicBezTo>
                    <a:cubicBezTo>
                      <a:pt x="198" y="246"/>
                      <a:pt x="202" y="241"/>
                      <a:pt x="208" y="241"/>
                    </a:cubicBezTo>
                    <a:close/>
                    <a:moveTo>
                      <a:pt x="180" y="241"/>
                    </a:moveTo>
                    <a:cubicBezTo>
                      <a:pt x="186" y="241"/>
                      <a:pt x="190" y="246"/>
                      <a:pt x="190" y="252"/>
                    </a:cubicBezTo>
                    <a:cubicBezTo>
                      <a:pt x="190" y="258"/>
                      <a:pt x="186" y="262"/>
                      <a:pt x="180" y="262"/>
                    </a:cubicBezTo>
                    <a:cubicBezTo>
                      <a:pt x="174" y="262"/>
                      <a:pt x="170" y="258"/>
                      <a:pt x="170" y="252"/>
                    </a:cubicBezTo>
                    <a:cubicBezTo>
                      <a:pt x="170" y="246"/>
                      <a:pt x="174" y="241"/>
                      <a:pt x="180" y="241"/>
                    </a:cubicBezTo>
                    <a:close/>
                    <a:moveTo>
                      <a:pt x="377" y="215"/>
                    </a:moveTo>
                    <a:cubicBezTo>
                      <a:pt x="383" y="215"/>
                      <a:pt x="388" y="219"/>
                      <a:pt x="388" y="225"/>
                    </a:cubicBezTo>
                    <a:cubicBezTo>
                      <a:pt x="388" y="231"/>
                      <a:pt x="383" y="235"/>
                      <a:pt x="377" y="235"/>
                    </a:cubicBezTo>
                    <a:cubicBezTo>
                      <a:pt x="372" y="235"/>
                      <a:pt x="367" y="231"/>
                      <a:pt x="367" y="225"/>
                    </a:cubicBezTo>
                    <a:cubicBezTo>
                      <a:pt x="367" y="219"/>
                      <a:pt x="372" y="215"/>
                      <a:pt x="377" y="215"/>
                    </a:cubicBezTo>
                    <a:close/>
                    <a:moveTo>
                      <a:pt x="349" y="215"/>
                    </a:moveTo>
                    <a:cubicBezTo>
                      <a:pt x="355" y="215"/>
                      <a:pt x="359" y="219"/>
                      <a:pt x="359" y="225"/>
                    </a:cubicBezTo>
                    <a:cubicBezTo>
                      <a:pt x="359" y="231"/>
                      <a:pt x="355" y="235"/>
                      <a:pt x="349" y="235"/>
                    </a:cubicBezTo>
                    <a:cubicBezTo>
                      <a:pt x="343" y="235"/>
                      <a:pt x="339" y="231"/>
                      <a:pt x="339" y="225"/>
                    </a:cubicBezTo>
                    <a:cubicBezTo>
                      <a:pt x="339" y="219"/>
                      <a:pt x="343" y="215"/>
                      <a:pt x="349" y="215"/>
                    </a:cubicBezTo>
                    <a:close/>
                    <a:moveTo>
                      <a:pt x="321" y="215"/>
                    </a:moveTo>
                    <a:cubicBezTo>
                      <a:pt x="327" y="215"/>
                      <a:pt x="331" y="219"/>
                      <a:pt x="331" y="225"/>
                    </a:cubicBezTo>
                    <a:cubicBezTo>
                      <a:pt x="331" y="231"/>
                      <a:pt x="327" y="235"/>
                      <a:pt x="321" y="235"/>
                    </a:cubicBezTo>
                    <a:cubicBezTo>
                      <a:pt x="315" y="235"/>
                      <a:pt x="310" y="231"/>
                      <a:pt x="310" y="225"/>
                    </a:cubicBezTo>
                    <a:cubicBezTo>
                      <a:pt x="310" y="219"/>
                      <a:pt x="315" y="215"/>
                      <a:pt x="321" y="215"/>
                    </a:cubicBezTo>
                    <a:close/>
                    <a:moveTo>
                      <a:pt x="293" y="215"/>
                    </a:moveTo>
                    <a:cubicBezTo>
                      <a:pt x="298" y="215"/>
                      <a:pt x="303" y="219"/>
                      <a:pt x="303" y="225"/>
                    </a:cubicBezTo>
                    <a:cubicBezTo>
                      <a:pt x="303" y="231"/>
                      <a:pt x="298" y="235"/>
                      <a:pt x="293" y="235"/>
                    </a:cubicBezTo>
                    <a:cubicBezTo>
                      <a:pt x="287" y="235"/>
                      <a:pt x="282" y="231"/>
                      <a:pt x="282" y="225"/>
                    </a:cubicBezTo>
                    <a:cubicBezTo>
                      <a:pt x="282" y="219"/>
                      <a:pt x="287" y="215"/>
                      <a:pt x="293" y="215"/>
                    </a:cubicBezTo>
                    <a:close/>
                    <a:moveTo>
                      <a:pt x="264" y="215"/>
                    </a:moveTo>
                    <a:cubicBezTo>
                      <a:pt x="270" y="215"/>
                      <a:pt x="275" y="219"/>
                      <a:pt x="275" y="225"/>
                    </a:cubicBezTo>
                    <a:cubicBezTo>
                      <a:pt x="275" y="231"/>
                      <a:pt x="270" y="235"/>
                      <a:pt x="264" y="235"/>
                    </a:cubicBezTo>
                    <a:cubicBezTo>
                      <a:pt x="259" y="235"/>
                      <a:pt x="254" y="231"/>
                      <a:pt x="254" y="225"/>
                    </a:cubicBezTo>
                    <a:cubicBezTo>
                      <a:pt x="254" y="219"/>
                      <a:pt x="259" y="215"/>
                      <a:pt x="264" y="215"/>
                    </a:cubicBezTo>
                    <a:close/>
                    <a:moveTo>
                      <a:pt x="236" y="215"/>
                    </a:moveTo>
                    <a:cubicBezTo>
                      <a:pt x="242" y="215"/>
                      <a:pt x="247" y="219"/>
                      <a:pt x="247" y="225"/>
                    </a:cubicBezTo>
                    <a:cubicBezTo>
                      <a:pt x="247" y="231"/>
                      <a:pt x="242" y="235"/>
                      <a:pt x="236" y="235"/>
                    </a:cubicBezTo>
                    <a:cubicBezTo>
                      <a:pt x="231" y="235"/>
                      <a:pt x="226" y="231"/>
                      <a:pt x="226" y="225"/>
                    </a:cubicBezTo>
                    <a:cubicBezTo>
                      <a:pt x="226" y="219"/>
                      <a:pt x="231" y="215"/>
                      <a:pt x="236" y="215"/>
                    </a:cubicBezTo>
                    <a:close/>
                    <a:moveTo>
                      <a:pt x="208" y="215"/>
                    </a:moveTo>
                    <a:cubicBezTo>
                      <a:pt x="214" y="215"/>
                      <a:pt x="218" y="219"/>
                      <a:pt x="218" y="225"/>
                    </a:cubicBezTo>
                    <a:cubicBezTo>
                      <a:pt x="218" y="231"/>
                      <a:pt x="214" y="235"/>
                      <a:pt x="208" y="235"/>
                    </a:cubicBezTo>
                    <a:cubicBezTo>
                      <a:pt x="202" y="235"/>
                      <a:pt x="198" y="231"/>
                      <a:pt x="198" y="225"/>
                    </a:cubicBezTo>
                    <a:cubicBezTo>
                      <a:pt x="198" y="219"/>
                      <a:pt x="202" y="215"/>
                      <a:pt x="208" y="215"/>
                    </a:cubicBezTo>
                    <a:close/>
                    <a:moveTo>
                      <a:pt x="180" y="215"/>
                    </a:moveTo>
                    <a:cubicBezTo>
                      <a:pt x="186" y="215"/>
                      <a:pt x="190" y="219"/>
                      <a:pt x="190" y="225"/>
                    </a:cubicBezTo>
                    <a:cubicBezTo>
                      <a:pt x="190" y="231"/>
                      <a:pt x="186" y="235"/>
                      <a:pt x="180" y="235"/>
                    </a:cubicBezTo>
                    <a:cubicBezTo>
                      <a:pt x="174" y="235"/>
                      <a:pt x="170" y="231"/>
                      <a:pt x="170" y="225"/>
                    </a:cubicBezTo>
                    <a:cubicBezTo>
                      <a:pt x="170" y="219"/>
                      <a:pt x="174" y="215"/>
                      <a:pt x="180" y="215"/>
                    </a:cubicBezTo>
                    <a:close/>
                    <a:moveTo>
                      <a:pt x="405" y="188"/>
                    </a:moveTo>
                    <a:cubicBezTo>
                      <a:pt x="411" y="188"/>
                      <a:pt x="416" y="192"/>
                      <a:pt x="416" y="198"/>
                    </a:cubicBezTo>
                    <a:cubicBezTo>
                      <a:pt x="416" y="204"/>
                      <a:pt x="411" y="209"/>
                      <a:pt x="405" y="209"/>
                    </a:cubicBezTo>
                    <a:cubicBezTo>
                      <a:pt x="400" y="209"/>
                      <a:pt x="395" y="204"/>
                      <a:pt x="395" y="198"/>
                    </a:cubicBezTo>
                    <a:cubicBezTo>
                      <a:pt x="395" y="192"/>
                      <a:pt x="400" y="188"/>
                      <a:pt x="405" y="188"/>
                    </a:cubicBezTo>
                    <a:close/>
                    <a:moveTo>
                      <a:pt x="377" y="188"/>
                    </a:moveTo>
                    <a:cubicBezTo>
                      <a:pt x="383" y="188"/>
                      <a:pt x="388" y="192"/>
                      <a:pt x="388" y="198"/>
                    </a:cubicBezTo>
                    <a:cubicBezTo>
                      <a:pt x="388" y="204"/>
                      <a:pt x="383" y="209"/>
                      <a:pt x="377" y="209"/>
                    </a:cubicBezTo>
                    <a:cubicBezTo>
                      <a:pt x="372" y="209"/>
                      <a:pt x="367" y="204"/>
                      <a:pt x="367" y="198"/>
                    </a:cubicBezTo>
                    <a:cubicBezTo>
                      <a:pt x="367" y="192"/>
                      <a:pt x="372" y="188"/>
                      <a:pt x="377" y="188"/>
                    </a:cubicBezTo>
                    <a:close/>
                    <a:moveTo>
                      <a:pt x="349" y="188"/>
                    </a:moveTo>
                    <a:cubicBezTo>
                      <a:pt x="355" y="188"/>
                      <a:pt x="359" y="192"/>
                      <a:pt x="359" y="198"/>
                    </a:cubicBezTo>
                    <a:cubicBezTo>
                      <a:pt x="359" y="204"/>
                      <a:pt x="355" y="209"/>
                      <a:pt x="349" y="209"/>
                    </a:cubicBezTo>
                    <a:cubicBezTo>
                      <a:pt x="343" y="209"/>
                      <a:pt x="339" y="204"/>
                      <a:pt x="339" y="198"/>
                    </a:cubicBezTo>
                    <a:cubicBezTo>
                      <a:pt x="339" y="192"/>
                      <a:pt x="343" y="188"/>
                      <a:pt x="349" y="188"/>
                    </a:cubicBezTo>
                    <a:close/>
                    <a:moveTo>
                      <a:pt x="321" y="188"/>
                    </a:moveTo>
                    <a:cubicBezTo>
                      <a:pt x="327" y="188"/>
                      <a:pt x="331" y="192"/>
                      <a:pt x="331" y="198"/>
                    </a:cubicBezTo>
                    <a:cubicBezTo>
                      <a:pt x="331" y="204"/>
                      <a:pt x="327" y="209"/>
                      <a:pt x="321" y="209"/>
                    </a:cubicBezTo>
                    <a:cubicBezTo>
                      <a:pt x="315" y="209"/>
                      <a:pt x="310" y="204"/>
                      <a:pt x="310" y="198"/>
                    </a:cubicBezTo>
                    <a:cubicBezTo>
                      <a:pt x="310" y="192"/>
                      <a:pt x="315" y="188"/>
                      <a:pt x="321" y="188"/>
                    </a:cubicBezTo>
                    <a:close/>
                    <a:moveTo>
                      <a:pt x="293" y="188"/>
                    </a:moveTo>
                    <a:cubicBezTo>
                      <a:pt x="298" y="188"/>
                      <a:pt x="303" y="192"/>
                      <a:pt x="303" y="198"/>
                    </a:cubicBezTo>
                    <a:cubicBezTo>
                      <a:pt x="303" y="204"/>
                      <a:pt x="298" y="209"/>
                      <a:pt x="293" y="209"/>
                    </a:cubicBezTo>
                    <a:cubicBezTo>
                      <a:pt x="287" y="209"/>
                      <a:pt x="282" y="204"/>
                      <a:pt x="282" y="198"/>
                    </a:cubicBezTo>
                    <a:cubicBezTo>
                      <a:pt x="282" y="192"/>
                      <a:pt x="287" y="188"/>
                      <a:pt x="293" y="188"/>
                    </a:cubicBezTo>
                    <a:close/>
                    <a:moveTo>
                      <a:pt x="264" y="188"/>
                    </a:moveTo>
                    <a:cubicBezTo>
                      <a:pt x="270" y="188"/>
                      <a:pt x="275" y="192"/>
                      <a:pt x="275" y="198"/>
                    </a:cubicBezTo>
                    <a:cubicBezTo>
                      <a:pt x="275" y="204"/>
                      <a:pt x="270" y="209"/>
                      <a:pt x="264" y="209"/>
                    </a:cubicBezTo>
                    <a:cubicBezTo>
                      <a:pt x="259" y="209"/>
                      <a:pt x="254" y="204"/>
                      <a:pt x="254" y="198"/>
                    </a:cubicBezTo>
                    <a:cubicBezTo>
                      <a:pt x="254" y="192"/>
                      <a:pt x="259" y="188"/>
                      <a:pt x="264" y="188"/>
                    </a:cubicBezTo>
                    <a:close/>
                    <a:moveTo>
                      <a:pt x="236" y="188"/>
                    </a:moveTo>
                    <a:cubicBezTo>
                      <a:pt x="242" y="188"/>
                      <a:pt x="247" y="192"/>
                      <a:pt x="247" y="198"/>
                    </a:cubicBezTo>
                    <a:cubicBezTo>
                      <a:pt x="247" y="204"/>
                      <a:pt x="242" y="209"/>
                      <a:pt x="236" y="209"/>
                    </a:cubicBezTo>
                    <a:cubicBezTo>
                      <a:pt x="231" y="209"/>
                      <a:pt x="226" y="204"/>
                      <a:pt x="226" y="198"/>
                    </a:cubicBezTo>
                    <a:cubicBezTo>
                      <a:pt x="226" y="192"/>
                      <a:pt x="231" y="188"/>
                      <a:pt x="236" y="188"/>
                    </a:cubicBezTo>
                    <a:close/>
                    <a:moveTo>
                      <a:pt x="208" y="188"/>
                    </a:moveTo>
                    <a:cubicBezTo>
                      <a:pt x="214" y="188"/>
                      <a:pt x="218" y="192"/>
                      <a:pt x="218" y="198"/>
                    </a:cubicBezTo>
                    <a:cubicBezTo>
                      <a:pt x="218" y="204"/>
                      <a:pt x="214" y="209"/>
                      <a:pt x="208" y="209"/>
                    </a:cubicBezTo>
                    <a:cubicBezTo>
                      <a:pt x="202" y="209"/>
                      <a:pt x="198" y="204"/>
                      <a:pt x="198" y="198"/>
                    </a:cubicBezTo>
                    <a:cubicBezTo>
                      <a:pt x="198" y="192"/>
                      <a:pt x="202" y="188"/>
                      <a:pt x="208" y="188"/>
                    </a:cubicBezTo>
                    <a:close/>
                    <a:moveTo>
                      <a:pt x="180" y="188"/>
                    </a:moveTo>
                    <a:cubicBezTo>
                      <a:pt x="186" y="188"/>
                      <a:pt x="190" y="192"/>
                      <a:pt x="190" y="198"/>
                    </a:cubicBezTo>
                    <a:cubicBezTo>
                      <a:pt x="190" y="204"/>
                      <a:pt x="186" y="209"/>
                      <a:pt x="180" y="209"/>
                    </a:cubicBezTo>
                    <a:cubicBezTo>
                      <a:pt x="174" y="209"/>
                      <a:pt x="170" y="204"/>
                      <a:pt x="170" y="198"/>
                    </a:cubicBezTo>
                    <a:cubicBezTo>
                      <a:pt x="170" y="192"/>
                      <a:pt x="174" y="188"/>
                      <a:pt x="180" y="188"/>
                    </a:cubicBezTo>
                    <a:close/>
                    <a:moveTo>
                      <a:pt x="152" y="188"/>
                    </a:moveTo>
                    <a:cubicBezTo>
                      <a:pt x="157" y="188"/>
                      <a:pt x="162" y="192"/>
                      <a:pt x="162" y="198"/>
                    </a:cubicBezTo>
                    <a:cubicBezTo>
                      <a:pt x="162" y="204"/>
                      <a:pt x="157" y="209"/>
                      <a:pt x="152" y="209"/>
                    </a:cubicBezTo>
                    <a:cubicBezTo>
                      <a:pt x="146" y="209"/>
                      <a:pt x="141" y="204"/>
                      <a:pt x="141" y="198"/>
                    </a:cubicBezTo>
                    <a:cubicBezTo>
                      <a:pt x="141" y="192"/>
                      <a:pt x="146" y="188"/>
                      <a:pt x="152" y="188"/>
                    </a:cubicBezTo>
                    <a:close/>
                    <a:moveTo>
                      <a:pt x="123" y="188"/>
                    </a:moveTo>
                    <a:cubicBezTo>
                      <a:pt x="129" y="188"/>
                      <a:pt x="134" y="192"/>
                      <a:pt x="134" y="198"/>
                    </a:cubicBezTo>
                    <a:cubicBezTo>
                      <a:pt x="134" y="204"/>
                      <a:pt x="129" y="209"/>
                      <a:pt x="123" y="209"/>
                    </a:cubicBezTo>
                    <a:cubicBezTo>
                      <a:pt x="118" y="209"/>
                      <a:pt x="113" y="204"/>
                      <a:pt x="113" y="198"/>
                    </a:cubicBezTo>
                    <a:cubicBezTo>
                      <a:pt x="113" y="192"/>
                      <a:pt x="118" y="188"/>
                      <a:pt x="123" y="188"/>
                    </a:cubicBezTo>
                    <a:close/>
                    <a:moveTo>
                      <a:pt x="95" y="188"/>
                    </a:moveTo>
                    <a:cubicBezTo>
                      <a:pt x="101" y="188"/>
                      <a:pt x="106" y="192"/>
                      <a:pt x="106" y="198"/>
                    </a:cubicBezTo>
                    <a:cubicBezTo>
                      <a:pt x="106" y="204"/>
                      <a:pt x="101" y="209"/>
                      <a:pt x="95" y="209"/>
                    </a:cubicBezTo>
                    <a:cubicBezTo>
                      <a:pt x="90" y="209"/>
                      <a:pt x="85" y="204"/>
                      <a:pt x="85" y="198"/>
                    </a:cubicBezTo>
                    <a:cubicBezTo>
                      <a:pt x="85" y="192"/>
                      <a:pt x="90" y="188"/>
                      <a:pt x="95" y="188"/>
                    </a:cubicBezTo>
                    <a:close/>
                    <a:moveTo>
                      <a:pt x="67" y="188"/>
                    </a:moveTo>
                    <a:cubicBezTo>
                      <a:pt x="73" y="188"/>
                      <a:pt x="77" y="192"/>
                      <a:pt x="77" y="198"/>
                    </a:cubicBezTo>
                    <a:cubicBezTo>
                      <a:pt x="77" y="204"/>
                      <a:pt x="73" y="209"/>
                      <a:pt x="67" y="209"/>
                    </a:cubicBezTo>
                    <a:cubicBezTo>
                      <a:pt x="61" y="209"/>
                      <a:pt x="57" y="204"/>
                      <a:pt x="57" y="198"/>
                    </a:cubicBezTo>
                    <a:cubicBezTo>
                      <a:pt x="57" y="192"/>
                      <a:pt x="61" y="188"/>
                      <a:pt x="67" y="188"/>
                    </a:cubicBezTo>
                    <a:close/>
                    <a:moveTo>
                      <a:pt x="349" y="161"/>
                    </a:moveTo>
                    <a:cubicBezTo>
                      <a:pt x="355" y="161"/>
                      <a:pt x="359" y="166"/>
                      <a:pt x="359" y="171"/>
                    </a:cubicBezTo>
                    <a:cubicBezTo>
                      <a:pt x="359" y="177"/>
                      <a:pt x="355" y="182"/>
                      <a:pt x="349" y="182"/>
                    </a:cubicBezTo>
                    <a:cubicBezTo>
                      <a:pt x="343" y="182"/>
                      <a:pt x="339" y="177"/>
                      <a:pt x="339" y="171"/>
                    </a:cubicBezTo>
                    <a:cubicBezTo>
                      <a:pt x="339" y="166"/>
                      <a:pt x="343" y="161"/>
                      <a:pt x="349" y="161"/>
                    </a:cubicBezTo>
                    <a:close/>
                    <a:moveTo>
                      <a:pt x="321" y="161"/>
                    </a:moveTo>
                    <a:cubicBezTo>
                      <a:pt x="327" y="161"/>
                      <a:pt x="331" y="166"/>
                      <a:pt x="331" y="171"/>
                    </a:cubicBezTo>
                    <a:cubicBezTo>
                      <a:pt x="331" y="177"/>
                      <a:pt x="327" y="182"/>
                      <a:pt x="321" y="182"/>
                    </a:cubicBezTo>
                    <a:cubicBezTo>
                      <a:pt x="315" y="182"/>
                      <a:pt x="310" y="177"/>
                      <a:pt x="310" y="171"/>
                    </a:cubicBezTo>
                    <a:cubicBezTo>
                      <a:pt x="310" y="166"/>
                      <a:pt x="315" y="161"/>
                      <a:pt x="321" y="161"/>
                    </a:cubicBezTo>
                    <a:close/>
                    <a:moveTo>
                      <a:pt x="293" y="161"/>
                    </a:moveTo>
                    <a:cubicBezTo>
                      <a:pt x="298" y="161"/>
                      <a:pt x="303" y="166"/>
                      <a:pt x="303" y="171"/>
                    </a:cubicBezTo>
                    <a:cubicBezTo>
                      <a:pt x="303" y="177"/>
                      <a:pt x="298" y="182"/>
                      <a:pt x="293" y="182"/>
                    </a:cubicBezTo>
                    <a:cubicBezTo>
                      <a:pt x="287" y="182"/>
                      <a:pt x="282" y="177"/>
                      <a:pt x="282" y="171"/>
                    </a:cubicBezTo>
                    <a:cubicBezTo>
                      <a:pt x="282" y="166"/>
                      <a:pt x="287" y="161"/>
                      <a:pt x="293" y="161"/>
                    </a:cubicBezTo>
                    <a:close/>
                    <a:moveTo>
                      <a:pt x="264" y="161"/>
                    </a:moveTo>
                    <a:cubicBezTo>
                      <a:pt x="270" y="161"/>
                      <a:pt x="275" y="166"/>
                      <a:pt x="275" y="171"/>
                    </a:cubicBezTo>
                    <a:cubicBezTo>
                      <a:pt x="275" y="177"/>
                      <a:pt x="270" y="182"/>
                      <a:pt x="264" y="182"/>
                    </a:cubicBezTo>
                    <a:cubicBezTo>
                      <a:pt x="259" y="182"/>
                      <a:pt x="254" y="177"/>
                      <a:pt x="254" y="171"/>
                    </a:cubicBezTo>
                    <a:cubicBezTo>
                      <a:pt x="254" y="166"/>
                      <a:pt x="259" y="161"/>
                      <a:pt x="264" y="161"/>
                    </a:cubicBezTo>
                    <a:close/>
                    <a:moveTo>
                      <a:pt x="236" y="161"/>
                    </a:moveTo>
                    <a:cubicBezTo>
                      <a:pt x="242" y="161"/>
                      <a:pt x="247" y="166"/>
                      <a:pt x="247" y="171"/>
                    </a:cubicBezTo>
                    <a:cubicBezTo>
                      <a:pt x="247" y="177"/>
                      <a:pt x="242" y="182"/>
                      <a:pt x="236" y="182"/>
                    </a:cubicBezTo>
                    <a:cubicBezTo>
                      <a:pt x="231" y="182"/>
                      <a:pt x="226" y="177"/>
                      <a:pt x="226" y="171"/>
                    </a:cubicBezTo>
                    <a:cubicBezTo>
                      <a:pt x="226" y="166"/>
                      <a:pt x="231" y="161"/>
                      <a:pt x="236" y="161"/>
                    </a:cubicBezTo>
                    <a:close/>
                    <a:moveTo>
                      <a:pt x="208" y="161"/>
                    </a:moveTo>
                    <a:cubicBezTo>
                      <a:pt x="214" y="161"/>
                      <a:pt x="218" y="166"/>
                      <a:pt x="218" y="171"/>
                    </a:cubicBezTo>
                    <a:cubicBezTo>
                      <a:pt x="218" y="177"/>
                      <a:pt x="214" y="182"/>
                      <a:pt x="208" y="182"/>
                    </a:cubicBezTo>
                    <a:cubicBezTo>
                      <a:pt x="202" y="182"/>
                      <a:pt x="198" y="177"/>
                      <a:pt x="198" y="171"/>
                    </a:cubicBezTo>
                    <a:cubicBezTo>
                      <a:pt x="198" y="166"/>
                      <a:pt x="202" y="161"/>
                      <a:pt x="208" y="161"/>
                    </a:cubicBezTo>
                    <a:close/>
                    <a:moveTo>
                      <a:pt x="180" y="161"/>
                    </a:moveTo>
                    <a:cubicBezTo>
                      <a:pt x="186" y="161"/>
                      <a:pt x="190" y="166"/>
                      <a:pt x="190" y="171"/>
                    </a:cubicBezTo>
                    <a:cubicBezTo>
                      <a:pt x="190" y="177"/>
                      <a:pt x="186" y="182"/>
                      <a:pt x="180" y="182"/>
                    </a:cubicBezTo>
                    <a:cubicBezTo>
                      <a:pt x="174" y="182"/>
                      <a:pt x="170" y="177"/>
                      <a:pt x="170" y="171"/>
                    </a:cubicBezTo>
                    <a:cubicBezTo>
                      <a:pt x="170" y="166"/>
                      <a:pt x="174" y="161"/>
                      <a:pt x="180" y="161"/>
                    </a:cubicBezTo>
                    <a:close/>
                    <a:moveTo>
                      <a:pt x="152" y="161"/>
                    </a:moveTo>
                    <a:cubicBezTo>
                      <a:pt x="157" y="161"/>
                      <a:pt x="162" y="166"/>
                      <a:pt x="162" y="171"/>
                    </a:cubicBezTo>
                    <a:cubicBezTo>
                      <a:pt x="162" y="177"/>
                      <a:pt x="157" y="182"/>
                      <a:pt x="152" y="182"/>
                    </a:cubicBezTo>
                    <a:cubicBezTo>
                      <a:pt x="146" y="182"/>
                      <a:pt x="141" y="177"/>
                      <a:pt x="141" y="171"/>
                    </a:cubicBezTo>
                    <a:cubicBezTo>
                      <a:pt x="141" y="166"/>
                      <a:pt x="146" y="161"/>
                      <a:pt x="152" y="161"/>
                    </a:cubicBezTo>
                    <a:close/>
                    <a:moveTo>
                      <a:pt x="123" y="161"/>
                    </a:moveTo>
                    <a:cubicBezTo>
                      <a:pt x="129" y="161"/>
                      <a:pt x="134" y="166"/>
                      <a:pt x="134" y="171"/>
                    </a:cubicBezTo>
                    <a:cubicBezTo>
                      <a:pt x="134" y="177"/>
                      <a:pt x="129" y="182"/>
                      <a:pt x="123" y="182"/>
                    </a:cubicBezTo>
                    <a:cubicBezTo>
                      <a:pt x="118" y="182"/>
                      <a:pt x="113" y="177"/>
                      <a:pt x="113" y="171"/>
                    </a:cubicBezTo>
                    <a:cubicBezTo>
                      <a:pt x="113" y="166"/>
                      <a:pt x="118" y="161"/>
                      <a:pt x="123" y="161"/>
                    </a:cubicBezTo>
                    <a:close/>
                    <a:moveTo>
                      <a:pt x="95" y="161"/>
                    </a:moveTo>
                    <a:cubicBezTo>
                      <a:pt x="101" y="161"/>
                      <a:pt x="106" y="166"/>
                      <a:pt x="106" y="171"/>
                    </a:cubicBezTo>
                    <a:cubicBezTo>
                      <a:pt x="106" y="177"/>
                      <a:pt x="101" y="182"/>
                      <a:pt x="95" y="182"/>
                    </a:cubicBezTo>
                    <a:cubicBezTo>
                      <a:pt x="90" y="182"/>
                      <a:pt x="85" y="177"/>
                      <a:pt x="85" y="171"/>
                    </a:cubicBezTo>
                    <a:cubicBezTo>
                      <a:pt x="85" y="166"/>
                      <a:pt x="90" y="161"/>
                      <a:pt x="95" y="161"/>
                    </a:cubicBezTo>
                    <a:close/>
                    <a:moveTo>
                      <a:pt x="67" y="161"/>
                    </a:moveTo>
                    <a:cubicBezTo>
                      <a:pt x="73" y="161"/>
                      <a:pt x="77" y="166"/>
                      <a:pt x="77" y="171"/>
                    </a:cubicBezTo>
                    <a:cubicBezTo>
                      <a:pt x="77" y="177"/>
                      <a:pt x="73" y="182"/>
                      <a:pt x="67" y="182"/>
                    </a:cubicBezTo>
                    <a:cubicBezTo>
                      <a:pt x="61" y="182"/>
                      <a:pt x="57" y="177"/>
                      <a:pt x="57" y="171"/>
                    </a:cubicBezTo>
                    <a:cubicBezTo>
                      <a:pt x="57" y="166"/>
                      <a:pt x="61" y="161"/>
                      <a:pt x="67" y="161"/>
                    </a:cubicBezTo>
                    <a:close/>
                    <a:moveTo>
                      <a:pt x="39" y="161"/>
                    </a:moveTo>
                    <a:cubicBezTo>
                      <a:pt x="45" y="161"/>
                      <a:pt x="49" y="166"/>
                      <a:pt x="49" y="171"/>
                    </a:cubicBezTo>
                    <a:cubicBezTo>
                      <a:pt x="49" y="177"/>
                      <a:pt x="45" y="182"/>
                      <a:pt x="39" y="182"/>
                    </a:cubicBezTo>
                    <a:cubicBezTo>
                      <a:pt x="33" y="182"/>
                      <a:pt x="29" y="177"/>
                      <a:pt x="29" y="171"/>
                    </a:cubicBezTo>
                    <a:cubicBezTo>
                      <a:pt x="29" y="166"/>
                      <a:pt x="33" y="161"/>
                      <a:pt x="39" y="161"/>
                    </a:cubicBezTo>
                    <a:close/>
                    <a:moveTo>
                      <a:pt x="349" y="134"/>
                    </a:moveTo>
                    <a:cubicBezTo>
                      <a:pt x="355" y="134"/>
                      <a:pt x="359" y="139"/>
                      <a:pt x="359" y="145"/>
                    </a:cubicBezTo>
                    <a:cubicBezTo>
                      <a:pt x="359" y="150"/>
                      <a:pt x="355" y="155"/>
                      <a:pt x="349" y="155"/>
                    </a:cubicBezTo>
                    <a:cubicBezTo>
                      <a:pt x="343" y="155"/>
                      <a:pt x="339" y="150"/>
                      <a:pt x="339" y="145"/>
                    </a:cubicBezTo>
                    <a:cubicBezTo>
                      <a:pt x="339" y="139"/>
                      <a:pt x="343" y="134"/>
                      <a:pt x="349" y="134"/>
                    </a:cubicBezTo>
                    <a:close/>
                    <a:moveTo>
                      <a:pt x="321" y="134"/>
                    </a:moveTo>
                    <a:cubicBezTo>
                      <a:pt x="327" y="134"/>
                      <a:pt x="331" y="139"/>
                      <a:pt x="331" y="145"/>
                    </a:cubicBezTo>
                    <a:cubicBezTo>
                      <a:pt x="331" y="150"/>
                      <a:pt x="327" y="155"/>
                      <a:pt x="321" y="155"/>
                    </a:cubicBezTo>
                    <a:cubicBezTo>
                      <a:pt x="315" y="155"/>
                      <a:pt x="310" y="150"/>
                      <a:pt x="310" y="145"/>
                    </a:cubicBezTo>
                    <a:cubicBezTo>
                      <a:pt x="310" y="139"/>
                      <a:pt x="315" y="134"/>
                      <a:pt x="321" y="134"/>
                    </a:cubicBezTo>
                    <a:close/>
                    <a:moveTo>
                      <a:pt x="293" y="134"/>
                    </a:moveTo>
                    <a:cubicBezTo>
                      <a:pt x="298" y="134"/>
                      <a:pt x="303" y="139"/>
                      <a:pt x="303" y="145"/>
                    </a:cubicBezTo>
                    <a:cubicBezTo>
                      <a:pt x="303" y="150"/>
                      <a:pt x="298" y="155"/>
                      <a:pt x="293" y="155"/>
                    </a:cubicBezTo>
                    <a:cubicBezTo>
                      <a:pt x="287" y="155"/>
                      <a:pt x="282" y="150"/>
                      <a:pt x="282" y="145"/>
                    </a:cubicBezTo>
                    <a:cubicBezTo>
                      <a:pt x="282" y="139"/>
                      <a:pt x="287" y="134"/>
                      <a:pt x="293" y="134"/>
                    </a:cubicBezTo>
                    <a:close/>
                    <a:moveTo>
                      <a:pt x="264" y="134"/>
                    </a:moveTo>
                    <a:cubicBezTo>
                      <a:pt x="270" y="134"/>
                      <a:pt x="275" y="139"/>
                      <a:pt x="275" y="145"/>
                    </a:cubicBezTo>
                    <a:cubicBezTo>
                      <a:pt x="275" y="150"/>
                      <a:pt x="270" y="155"/>
                      <a:pt x="264" y="155"/>
                    </a:cubicBezTo>
                    <a:cubicBezTo>
                      <a:pt x="259" y="155"/>
                      <a:pt x="254" y="150"/>
                      <a:pt x="254" y="145"/>
                    </a:cubicBezTo>
                    <a:cubicBezTo>
                      <a:pt x="254" y="139"/>
                      <a:pt x="259" y="134"/>
                      <a:pt x="264" y="134"/>
                    </a:cubicBezTo>
                    <a:close/>
                    <a:moveTo>
                      <a:pt x="236" y="134"/>
                    </a:moveTo>
                    <a:cubicBezTo>
                      <a:pt x="242" y="134"/>
                      <a:pt x="247" y="139"/>
                      <a:pt x="247" y="145"/>
                    </a:cubicBezTo>
                    <a:cubicBezTo>
                      <a:pt x="247" y="150"/>
                      <a:pt x="242" y="155"/>
                      <a:pt x="236" y="155"/>
                    </a:cubicBezTo>
                    <a:cubicBezTo>
                      <a:pt x="231" y="155"/>
                      <a:pt x="226" y="150"/>
                      <a:pt x="226" y="145"/>
                    </a:cubicBezTo>
                    <a:cubicBezTo>
                      <a:pt x="226" y="139"/>
                      <a:pt x="231" y="134"/>
                      <a:pt x="236" y="134"/>
                    </a:cubicBezTo>
                    <a:close/>
                    <a:moveTo>
                      <a:pt x="208" y="134"/>
                    </a:moveTo>
                    <a:cubicBezTo>
                      <a:pt x="214" y="134"/>
                      <a:pt x="218" y="139"/>
                      <a:pt x="218" y="145"/>
                    </a:cubicBezTo>
                    <a:cubicBezTo>
                      <a:pt x="218" y="150"/>
                      <a:pt x="214" y="155"/>
                      <a:pt x="208" y="155"/>
                    </a:cubicBezTo>
                    <a:cubicBezTo>
                      <a:pt x="202" y="155"/>
                      <a:pt x="198" y="150"/>
                      <a:pt x="198" y="145"/>
                    </a:cubicBezTo>
                    <a:cubicBezTo>
                      <a:pt x="198" y="139"/>
                      <a:pt x="202" y="134"/>
                      <a:pt x="208" y="134"/>
                    </a:cubicBezTo>
                    <a:close/>
                    <a:moveTo>
                      <a:pt x="180" y="134"/>
                    </a:moveTo>
                    <a:cubicBezTo>
                      <a:pt x="186" y="134"/>
                      <a:pt x="190" y="139"/>
                      <a:pt x="190" y="145"/>
                    </a:cubicBezTo>
                    <a:cubicBezTo>
                      <a:pt x="190" y="150"/>
                      <a:pt x="186" y="155"/>
                      <a:pt x="180" y="155"/>
                    </a:cubicBezTo>
                    <a:cubicBezTo>
                      <a:pt x="174" y="155"/>
                      <a:pt x="170" y="150"/>
                      <a:pt x="170" y="145"/>
                    </a:cubicBezTo>
                    <a:cubicBezTo>
                      <a:pt x="170" y="139"/>
                      <a:pt x="174" y="134"/>
                      <a:pt x="180" y="134"/>
                    </a:cubicBezTo>
                    <a:close/>
                    <a:moveTo>
                      <a:pt x="152" y="134"/>
                    </a:moveTo>
                    <a:cubicBezTo>
                      <a:pt x="157" y="134"/>
                      <a:pt x="162" y="139"/>
                      <a:pt x="162" y="145"/>
                    </a:cubicBezTo>
                    <a:cubicBezTo>
                      <a:pt x="162" y="150"/>
                      <a:pt x="157" y="155"/>
                      <a:pt x="152" y="155"/>
                    </a:cubicBezTo>
                    <a:cubicBezTo>
                      <a:pt x="146" y="155"/>
                      <a:pt x="141" y="150"/>
                      <a:pt x="141" y="145"/>
                    </a:cubicBezTo>
                    <a:cubicBezTo>
                      <a:pt x="141" y="139"/>
                      <a:pt x="146" y="134"/>
                      <a:pt x="152" y="134"/>
                    </a:cubicBezTo>
                    <a:close/>
                    <a:moveTo>
                      <a:pt x="123" y="134"/>
                    </a:moveTo>
                    <a:cubicBezTo>
                      <a:pt x="129" y="134"/>
                      <a:pt x="134" y="139"/>
                      <a:pt x="134" y="145"/>
                    </a:cubicBezTo>
                    <a:cubicBezTo>
                      <a:pt x="134" y="150"/>
                      <a:pt x="129" y="155"/>
                      <a:pt x="123" y="155"/>
                    </a:cubicBezTo>
                    <a:cubicBezTo>
                      <a:pt x="118" y="155"/>
                      <a:pt x="113" y="150"/>
                      <a:pt x="113" y="145"/>
                    </a:cubicBezTo>
                    <a:cubicBezTo>
                      <a:pt x="113" y="139"/>
                      <a:pt x="118" y="134"/>
                      <a:pt x="123" y="134"/>
                    </a:cubicBezTo>
                    <a:close/>
                    <a:moveTo>
                      <a:pt x="95" y="134"/>
                    </a:moveTo>
                    <a:cubicBezTo>
                      <a:pt x="101" y="134"/>
                      <a:pt x="106" y="139"/>
                      <a:pt x="106" y="145"/>
                    </a:cubicBezTo>
                    <a:cubicBezTo>
                      <a:pt x="106" y="150"/>
                      <a:pt x="101" y="155"/>
                      <a:pt x="95" y="155"/>
                    </a:cubicBezTo>
                    <a:cubicBezTo>
                      <a:pt x="90" y="155"/>
                      <a:pt x="85" y="150"/>
                      <a:pt x="85" y="145"/>
                    </a:cubicBezTo>
                    <a:cubicBezTo>
                      <a:pt x="85" y="139"/>
                      <a:pt x="90" y="134"/>
                      <a:pt x="95" y="134"/>
                    </a:cubicBezTo>
                    <a:close/>
                    <a:moveTo>
                      <a:pt x="67" y="134"/>
                    </a:moveTo>
                    <a:cubicBezTo>
                      <a:pt x="73" y="134"/>
                      <a:pt x="77" y="139"/>
                      <a:pt x="77" y="145"/>
                    </a:cubicBezTo>
                    <a:cubicBezTo>
                      <a:pt x="77" y="150"/>
                      <a:pt x="73" y="155"/>
                      <a:pt x="67" y="155"/>
                    </a:cubicBezTo>
                    <a:cubicBezTo>
                      <a:pt x="61" y="155"/>
                      <a:pt x="57" y="150"/>
                      <a:pt x="57" y="145"/>
                    </a:cubicBezTo>
                    <a:cubicBezTo>
                      <a:pt x="57" y="139"/>
                      <a:pt x="61" y="134"/>
                      <a:pt x="67" y="134"/>
                    </a:cubicBezTo>
                    <a:close/>
                    <a:moveTo>
                      <a:pt x="39" y="134"/>
                    </a:moveTo>
                    <a:cubicBezTo>
                      <a:pt x="45" y="134"/>
                      <a:pt x="49" y="139"/>
                      <a:pt x="49" y="145"/>
                    </a:cubicBezTo>
                    <a:cubicBezTo>
                      <a:pt x="49" y="150"/>
                      <a:pt x="45" y="155"/>
                      <a:pt x="39" y="155"/>
                    </a:cubicBezTo>
                    <a:cubicBezTo>
                      <a:pt x="33" y="155"/>
                      <a:pt x="29" y="150"/>
                      <a:pt x="29" y="145"/>
                    </a:cubicBezTo>
                    <a:cubicBezTo>
                      <a:pt x="29" y="139"/>
                      <a:pt x="33" y="134"/>
                      <a:pt x="39" y="134"/>
                    </a:cubicBezTo>
                    <a:close/>
                    <a:moveTo>
                      <a:pt x="11" y="134"/>
                    </a:moveTo>
                    <a:cubicBezTo>
                      <a:pt x="16" y="134"/>
                      <a:pt x="21" y="139"/>
                      <a:pt x="21" y="145"/>
                    </a:cubicBezTo>
                    <a:cubicBezTo>
                      <a:pt x="21" y="150"/>
                      <a:pt x="16" y="155"/>
                      <a:pt x="11" y="155"/>
                    </a:cubicBezTo>
                    <a:cubicBezTo>
                      <a:pt x="5" y="155"/>
                      <a:pt x="0" y="150"/>
                      <a:pt x="0" y="145"/>
                    </a:cubicBezTo>
                    <a:cubicBezTo>
                      <a:pt x="0" y="139"/>
                      <a:pt x="5" y="134"/>
                      <a:pt x="11" y="134"/>
                    </a:cubicBezTo>
                    <a:close/>
                    <a:moveTo>
                      <a:pt x="349" y="107"/>
                    </a:moveTo>
                    <a:cubicBezTo>
                      <a:pt x="355" y="107"/>
                      <a:pt x="359" y="112"/>
                      <a:pt x="359" y="118"/>
                    </a:cubicBezTo>
                    <a:cubicBezTo>
                      <a:pt x="359" y="123"/>
                      <a:pt x="355" y="128"/>
                      <a:pt x="349" y="128"/>
                    </a:cubicBezTo>
                    <a:cubicBezTo>
                      <a:pt x="343" y="128"/>
                      <a:pt x="339" y="123"/>
                      <a:pt x="339" y="118"/>
                    </a:cubicBezTo>
                    <a:cubicBezTo>
                      <a:pt x="339" y="112"/>
                      <a:pt x="343" y="107"/>
                      <a:pt x="349" y="107"/>
                    </a:cubicBezTo>
                    <a:close/>
                    <a:moveTo>
                      <a:pt x="321" y="107"/>
                    </a:moveTo>
                    <a:cubicBezTo>
                      <a:pt x="327" y="107"/>
                      <a:pt x="331" y="112"/>
                      <a:pt x="331" y="118"/>
                    </a:cubicBezTo>
                    <a:cubicBezTo>
                      <a:pt x="331" y="123"/>
                      <a:pt x="327" y="128"/>
                      <a:pt x="321" y="128"/>
                    </a:cubicBezTo>
                    <a:cubicBezTo>
                      <a:pt x="315" y="128"/>
                      <a:pt x="310" y="123"/>
                      <a:pt x="310" y="118"/>
                    </a:cubicBezTo>
                    <a:cubicBezTo>
                      <a:pt x="310" y="112"/>
                      <a:pt x="315" y="107"/>
                      <a:pt x="321" y="107"/>
                    </a:cubicBezTo>
                    <a:close/>
                    <a:moveTo>
                      <a:pt x="293" y="107"/>
                    </a:moveTo>
                    <a:cubicBezTo>
                      <a:pt x="298" y="107"/>
                      <a:pt x="303" y="112"/>
                      <a:pt x="303" y="118"/>
                    </a:cubicBezTo>
                    <a:cubicBezTo>
                      <a:pt x="303" y="123"/>
                      <a:pt x="298" y="128"/>
                      <a:pt x="293" y="128"/>
                    </a:cubicBezTo>
                    <a:cubicBezTo>
                      <a:pt x="287" y="128"/>
                      <a:pt x="282" y="123"/>
                      <a:pt x="282" y="118"/>
                    </a:cubicBezTo>
                    <a:cubicBezTo>
                      <a:pt x="282" y="112"/>
                      <a:pt x="287" y="107"/>
                      <a:pt x="293" y="107"/>
                    </a:cubicBezTo>
                    <a:close/>
                    <a:moveTo>
                      <a:pt x="264" y="107"/>
                    </a:moveTo>
                    <a:cubicBezTo>
                      <a:pt x="270" y="107"/>
                      <a:pt x="275" y="112"/>
                      <a:pt x="275" y="118"/>
                    </a:cubicBezTo>
                    <a:cubicBezTo>
                      <a:pt x="275" y="123"/>
                      <a:pt x="270" y="128"/>
                      <a:pt x="264" y="128"/>
                    </a:cubicBezTo>
                    <a:cubicBezTo>
                      <a:pt x="259" y="128"/>
                      <a:pt x="254" y="123"/>
                      <a:pt x="254" y="118"/>
                    </a:cubicBezTo>
                    <a:cubicBezTo>
                      <a:pt x="254" y="112"/>
                      <a:pt x="259" y="107"/>
                      <a:pt x="264" y="107"/>
                    </a:cubicBezTo>
                    <a:close/>
                    <a:moveTo>
                      <a:pt x="236" y="107"/>
                    </a:moveTo>
                    <a:cubicBezTo>
                      <a:pt x="242" y="107"/>
                      <a:pt x="247" y="112"/>
                      <a:pt x="247" y="118"/>
                    </a:cubicBezTo>
                    <a:cubicBezTo>
                      <a:pt x="247" y="123"/>
                      <a:pt x="242" y="128"/>
                      <a:pt x="236" y="128"/>
                    </a:cubicBezTo>
                    <a:cubicBezTo>
                      <a:pt x="231" y="128"/>
                      <a:pt x="226" y="123"/>
                      <a:pt x="226" y="118"/>
                    </a:cubicBezTo>
                    <a:cubicBezTo>
                      <a:pt x="226" y="112"/>
                      <a:pt x="231" y="107"/>
                      <a:pt x="236" y="107"/>
                    </a:cubicBezTo>
                    <a:close/>
                    <a:moveTo>
                      <a:pt x="208" y="107"/>
                    </a:moveTo>
                    <a:cubicBezTo>
                      <a:pt x="214" y="107"/>
                      <a:pt x="218" y="112"/>
                      <a:pt x="218" y="118"/>
                    </a:cubicBezTo>
                    <a:cubicBezTo>
                      <a:pt x="218" y="123"/>
                      <a:pt x="214" y="128"/>
                      <a:pt x="208" y="128"/>
                    </a:cubicBezTo>
                    <a:cubicBezTo>
                      <a:pt x="202" y="128"/>
                      <a:pt x="198" y="123"/>
                      <a:pt x="198" y="118"/>
                    </a:cubicBezTo>
                    <a:cubicBezTo>
                      <a:pt x="198" y="112"/>
                      <a:pt x="202" y="107"/>
                      <a:pt x="208" y="107"/>
                    </a:cubicBezTo>
                    <a:close/>
                    <a:moveTo>
                      <a:pt x="180" y="107"/>
                    </a:moveTo>
                    <a:cubicBezTo>
                      <a:pt x="186" y="107"/>
                      <a:pt x="190" y="112"/>
                      <a:pt x="190" y="118"/>
                    </a:cubicBezTo>
                    <a:cubicBezTo>
                      <a:pt x="190" y="123"/>
                      <a:pt x="186" y="128"/>
                      <a:pt x="180" y="128"/>
                    </a:cubicBezTo>
                    <a:cubicBezTo>
                      <a:pt x="174" y="128"/>
                      <a:pt x="170" y="123"/>
                      <a:pt x="170" y="118"/>
                    </a:cubicBezTo>
                    <a:cubicBezTo>
                      <a:pt x="170" y="112"/>
                      <a:pt x="174" y="107"/>
                      <a:pt x="180" y="107"/>
                    </a:cubicBezTo>
                    <a:close/>
                    <a:moveTo>
                      <a:pt x="152" y="107"/>
                    </a:moveTo>
                    <a:cubicBezTo>
                      <a:pt x="157" y="107"/>
                      <a:pt x="162" y="112"/>
                      <a:pt x="162" y="118"/>
                    </a:cubicBezTo>
                    <a:cubicBezTo>
                      <a:pt x="162" y="123"/>
                      <a:pt x="157" y="128"/>
                      <a:pt x="152" y="128"/>
                    </a:cubicBezTo>
                    <a:cubicBezTo>
                      <a:pt x="146" y="128"/>
                      <a:pt x="141" y="123"/>
                      <a:pt x="141" y="118"/>
                    </a:cubicBezTo>
                    <a:cubicBezTo>
                      <a:pt x="141" y="112"/>
                      <a:pt x="146" y="107"/>
                      <a:pt x="152" y="107"/>
                    </a:cubicBezTo>
                    <a:close/>
                    <a:moveTo>
                      <a:pt x="123" y="107"/>
                    </a:moveTo>
                    <a:cubicBezTo>
                      <a:pt x="129" y="107"/>
                      <a:pt x="134" y="112"/>
                      <a:pt x="134" y="118"/>
                    </a:cubicBezTo>
                    <a:cubicBezTo>
                      <a:pt x="134" y="123"/>
                      <a:pt x="129" y="128"/>
                      <a:pt x="123" y="128"/>
                    </a:cubicBezTo>
                    <a:cubicBezTo>
                      <a:pt x="118" y="128"/>
                      <a:pt x="113" y="123"/>
                      <a:pt x="113" y="118"/>
                    </a:cubicBezTo>
                    <a:cubicBezTo>
                      <a:pt x="113" y="112"/>
                      <a:pt x="118" y="107"/>
                      <a:pt x="123" y="107"/>
                    </a:cubicBezTo>
                    <a:close/>
                    <a:moveTo>
                      <a:pt x="95" y="107"/>
                    </a:moveTo>
                    <a:cubicBezTo>
                      <a:pt x="101" y="107"/>
                      <a:pt x="106" y="112"/>
                      <a:pt x="106" y="118"/>
                    </a:cubicBezTo>
                    <a:cubicBezTo>
                      <a:pt x="106" y="123"/>
                      <a:pt x="101" y="128"/>
                      <a:pt x="95" y="128"/>
                    </a:cubicBezTo>
                    <a:cubicBezTo>
                      <a:pt x="90" y="128"/>
                      <a:pt x="85" y="123"/>
                      <a:pt x="85" y="118"/>
                    </a:cubicBezTo>
                    <a:cubicBezTo>
                      <a:pt x="85" y="112"/>
                      <a:pt x="90" y="107"/>
                      <a:pt x="95" y="107"/>
                    </a:cubicBezTo>
                    <a:close/>
                    <a:moveTo>
                      <a:pt x="67" y="107"/>
                    </a:moveTo>
                    <a:cubicBezTo>
                      <a:pt x="73" y="107"/>
                      <a:pt x="77" y="112"/>
                      <a:pt x="77" y="118"/>
                    </a:cubicBezTo>
                    <a:cubicBezTo>
                      <a:pt x="77" y="123"/>
                      <a:pt x="73" y="128"/>
                      <a:pt x="67" y="128"/>
                    </a:cubicBezTo>
                    <a:cubicBezTo>
                      <a:pt x="61" y="128"/>
                      <a:pt x="57" y="123"/>
                      <a:pt x="57" y="118"/>
                    </a:cubicBezTo>
                    <a:cubicBezTo>
                      <a:pt x="57" y="112"/>
                      <a:pt x="61" y="107"/>
                      <a:pt x="67" y="107"/>
                    </a:cubicBezTo>
                    <a:close/>
                    <a:moveTo>
                      <a:pt x="39" y="107"/>
                    </a:moveTo>
                    <a:cubicBezTo>
                      <a:pt x="45" y="107"/>
                      <a:pt x="49" y="112"/>
                      <a:pt x="49" y="118"/>
                    </a:cubicBezTo>
                    <a:cubicBezTo>
                      <a:pt x="49" y="123"/>
                      <a:pt x="45" y="128"/>
                      <a:pt x="39" y="128"/>
                    </a:cubicBezTo>
                    <a:cubicBezTo>
                      <a:pt x="33" y="128"/>
                      <a:pt x="29" y="123"/>
                      <a:pt x="29" y="118"/>
                    </a:cubicBezTo>
                    <a:cubicBezTo>
                      <a:pt x="29" y="112"/>
                      <a:pt x="33" y="107"/>
                      <a:pt x="39" y="107"/>
                    </a:cubicBezTo>
                    <a:close/>
                    <a:moveTo>
                      <a:pt x="11" y="107"/>
                    </a:moveTo>
                    <a:cubicBezTo>
                      <a:pt x="16" y="107"/>
                      <a:pt x="21" y="112"/>
                      <a:pt x="21" y="118"/>
                    </a:cubicBezTo>
                    <a:cubicBezTo>
                      <a:pt x="21" y="123"/>
                      <a:pt x="16" y="128"/>
                      <a:pt x="11" y="128"/>
                    </a:cubicBezTo>
                    <a:cubicBezTo>
                      <a:pt x="5" y="128"/>
                      <a:pt x="0" y="123"/>
                      <a:pt x="0" y="118"/>
                    </a:cubicBezTo>
                    <a:cubicBezTo>
                      <a:pt x="0" y="112"/>
                      <a:pt x="5" y="107"/>
                      <a:pt x="11" y="107"/>
                    </a:cubicBezTo>
                    <a:close/>
                    <a:moveTo>
                      <a:pt x="321" y="81"/>
                    </a:moveTo>
                    <a:cubicBezTo>
                      <a:pt x="327" y="81"/>
                      <a:pt x="331" y="85"/>
                      <a:pt x="331" y="91"/>
                    </a:cubicBezTo>
                    <a:cubicBezTo>
                      <a:pt x="331" y="97"/>
                      <a:pt x="327" y="101"/>
                      <a:pt x="321" y="101"/>
                    </a:cubicBezTo>
                    <a:cubicBezTo>
                      <a:pt x="315" y="101"/>
                      <a:pt x="310" y="97"/>
                      <a:pt x="310" y="91"/>
                    </a:cubicBezTo>
                    <a:cubicBezTo>
                      <a:pt x="310" y="85"/>
                      <a:pt x="315" y="81"/>
                      <a:pt x="321" y="81"/>
                    </a:cubicBezTo>
                    <a:close/>
                    <a:moveTo>
                      <a:pt x="293" y="81"/>
                    </a:moveTo>
                    <a:cubicBezTo>
                      <a:pt x="298" y="81"/>
                      <a:pt x="303" y="85"/>
                      <a:pt x="303" y="91"/>
                    </a:cubicBezTo>
                    <a:cubicBezTo>
                      <a:pt x="303" y="97"/>
                      <a:pt x="298" y="101"/>
                      <a:pt x="293" y="101"/>
                    </a:cubicBezTo>
                    <a:cubicBezTo>
                      <a:pt x="287" y="101"/>
                      <a:pt x="282" y="97"/>
                      <a:pt x="282" y="91"/>
                    </a:cubicBezTo>
                    <a:cubicBezTo>
                      <a:pt x="282" y="85"/>
                      <a:pt x="287" y="81"/>
                      <a:pt x="293" y="81"/>
                    </a:cubicBezTo>
                    <a:close/>
                    <a:moveTo>
                      <a:pt x="264" y="81"/>
                    </a:moveTo>
                    <a:cubicBezTo>
                      <a:pt x="270" y="81"/>
                      <a:pt x="275" y="85"/>
                      <a:pt x="275" y="91"/>
                    </a:cubicBezTo>
                    <a:cubicBezTo>
                      <a:pt x="275" y="97"/>
                      <a:pt x="270" y="101"/>
                      <a:pt x="264" y="101"/>
                    </a:cubicBezTo>
                    <a:cubicBezTo>
                      <a:pt x="259" y="101"/>
                      <a:pt x="254" y="97"/>
                      <a:pt x="254" y="91"/>
                    </a:cubicBezTo>
                    <a:cubicBezTo>
                      <a:pt x="254" y="85"/>
                      <a:pt x="259" y="81"/>
                      <a:pt x="264" y="81"/>
                    </a:cubicBezTo>
                    <a:close/>
                    <a:moveTo>
                      <a:pt x="236" y="81"/>
                    </a:moveTo>
                    <a:cubicBezTo>
                      <a:pt x="242" y="81"/>
                      <a:pt x="247" y="85"/>
                      <a:pt x="247" y="91"/>
                    </a:cubicBezTo>
                    <a:cubicBezTo>
                      <a:pt x="247" y="97"/>
                      <a:pt x="242" y="101"/>
                      <a:pt x="236" y="101"/>
                    </a:cubicBezTo>
                    <a:cubicBezTo>
                      <a:pt x="231" y="101"/>
                      <a:pt x="226" y="97"/>
                      <a:pt x="226" y="91"/>
                    </a:cubicBezTo>
                    <a:cubicBezTo>
                      <a:pt x="226" y="85"/>
                      <a:pt x="231" y="81"/>
                      <a:pt x="236" y="81"/>
                    </a:cubicBezTo>
                    <a:close/>
                    <a:moveTo>
                      <a:pt x="208" y="81"/>
                    </a:moveTo>
                    <a:cubicBezTo>
                      <a:pt x="214" y="81"/>
                      <a:pt x="218" y="85"/>
                      <a:pt x="218" y="91"/>
                    </a:cubicBezTo>
                    <a:cubicBezTo>
                      <a:pt x="218" y="97"/>
                      <a:pt x="214" y="101"/>
                      <a:pt x="208" y="101"/>
                    </a:cubicBezTo>
                    <a:cubicBezTo>
                      <a:pt x="202" y="101"/>
                      <a:pt x="198" y="97"/>
                      <a:pt x="198" y="91"/>
                    </a:cubicBezTo>
                    <a:cubicBezTo>
                      <a:pt x="198" y="85"/>
                      <a:pt x="202" y="81"/>
                      <a:pt x="208" y="81"/>
                    </a:cubicBezTo>
                    <a:close/>
                    <a:moveTo>
                      <a:pt x="180" y="81"/>
                    </a:moveTo>
                    <a:cubicBezTo>
                      <a:pt x="186" y="81"/>
                      <a:pt x="190" y="85"/>
                      <a:pt x="190" y="91"/>
                    </a:cubicBezTo>
                    <a:cubicBezTo>
                      <a:pt x="190" y="97"/>
                      <a:pt x="186" y="101"/>
                      <a:pt x="180" y="101"/>
                    </a:cubicBezTo>
                    <a:cubicBezTo>
                      <a:pt x="174" y="101"/>
                      <a:pt x="170" y="97"/>
                      <a:pt x="170" y="91"/>
                    </a:cubicBezTo>
                    <a:cubicBezTo>
                      <a:pt x="170" y="85"/>
                      <a:pt x="174" y="81"/>
                      <a:pt x="180" y="81"/>
                    </a:cubicBezTo>
                    <a:close/>
                    <a:moveTo>
                      <a:pt x="152" y="81"/>
                    </a:moveTo>
                    <a:cubicBezTo>
                      <a:pt x="157" y="81"/>
                      <a:pt x="162" y="85"/>
                      <a:pt x="162" y="91"/>
                    </a:cubicBezTo>
                    <a:cubicBezTo>
                      <a:pt x="162" y="97"/>
                      <a:pt x="157" y="101"/>
                      <a:pt x="152" y="101"/>
                    </a:cubicBezTo>
                    <a:cubicBezTo>
                      <a:pt x="146" y="101"/>
                      <a:pt x="141" y="97"/>
                      <a:pt x="141" y="91"/>
                    </a:cubicBezTo>
                    <a:cubicBezTo>
                      <a:pt x="141" y="85"/>
                      <a:pt x="146" y="81"/>
                      <a:pt x="152" y="81"/>
                    </a:cubicBezTo>
                    <a:close/>
                    <a:moveTo>
                      <a:pt x="123" y="81"/>
                    </a:moveTo>
                    <a:cubicBezTo>
                      <a:pt x="129" y="81"/>
                      <a:pt x="134" y="85"/>
                      <a:pt x="134" y="91"/>
                    </a:cubicBezTo>
                    <a:cubicBezTo>
                      <a:pt x="134" y="97"/>
                      <a:pt x="129" y="101"/>
                      <a:pt x="123" y="101"/>
                    </a:cubicBezTo>
                    <a:cubicBezTo>
                      <a:pt x="118" y="101"/>
                      <a:pt x="113" y="97"/>
                      <a:pt x="113" y="91"/>
                    </a:cubicBezTo>
                    <a:cubicBezTo>
                      <a:pt x="113" y="85"/>
                      <a:pt x="118" y="81"/>
                      <a:pt x="123" y="81"/>
                    </a:cubicBezTo>
                    <a:close/>
                    <a:moveTo>
                      <a:pt x="95" y="81"/>
                    </a:moveTo>
                    <a:cubicBezTo>
                      <a:pt x="101" y="81"/>
                      <a:pt x="106" y="85"/>
                      <a:pt x="106" y="91"/>
                    </a:cubicBezTo>
                    <a:cubicBezTo>
                      <a:pt x="106" y="97"/>
                      <a:pt x="101" y="101"/>
                      <a:pt x="95" y="101"/>
                    </a:cubicBezTo>
                    <a:cubicBezTo>
                      <a:pt x="90" y="101"/>
                      <a:pt x="85" y="97"/>
                      <a:pt x="85" y="91"/>
                    </a:cubicBezTo>
                    <a:cubicBezTo>
                      <a:pt x="85" y="85"/>
                      <a:pt x="90" y="81"/>
                      <a:pt x="95" y="81"/>
                    </a:cubicBezTo>
                    <a:close/>
                    <a:moveTo>
                      <a:pt x="67" y="81"/>
                    </a:moveTo>
                    <a:cubicBezTo>
                      <a:pt x="73" y="81"/>
                      <a:pt x="77" y="85"/>
                      <a:pt x="77" y="91"/>
                    </a:cubicBezTo>
                    <a:cubicBezTo>
                      <a:pt x="77" y="97"/>
                      <a:pt x="73" y="101"/>
                      <a:pt x="67" y="101"/>
                    </a:cubicBezTo>
                    <a:cubicBezTo>
                      <a:pt x="61" y="101"/>
                      <a:pt x="57" y="97"/>
                      <a:pt x="57" y="91"/>
                    </a:cubicBezTo>
                    <a:cubicBezTo>
                      <a:pt x="57" y="85"/>
                      <a:pt x="61" y="81"/>
                      <a:pt x="67" y="81"/>
                    </a:cubicBezTo>
                    <a:close/>
                    <a:moveTo>
                      <a:pt x="39" y="81"/>
                    </a:moveTo>
                    <a:cubicBezTo>
                      <a:pt x="45" y="81"/>
                      <a:pt x="49" y="85"/>
                      <a:pt x="49" y="91"/>
                    </a:cubicBezTo>
                    <a:cubicBezTo>
                      <a:pt x="49" y="97"/>
                      <a:pt x="45" y="101"/>
                      <a:pt x="39" y="101"/>
                    </a:cubicBezTo>
                    <a:cubicBezTo>
                      <a:pt x="33" y="101"/>
                      <a:pt x="29" y="97"/>
                      <a:pt x="29" y="91"/>
                    </a:cubicBezTo>
                    <a:cubicBezTo>
                      <a:pt x="29" y="85"/>
                      <a:pt x="33" y="81"/>
                      <a:pt x="39" y="81"/>
                    </a:cubicBezTo>
                    <a:close/>
                    <a:moveTo>
                      <a:pt x="321" y="54"/>
                    </a:moveTo>
                    <a:cubicBezTo>
                      <a:pt x="327" y="54"/>
                      <a:pt x="331" y="58"/>
                      <a:pt x="331" y="64"/>
                    </a:cubicBezTo>
                    <a:cubicBezTo>
                      <a:pt x="331" y="70"/>
                      <a:pt x="327" y="74"/>
                      <a:pt x="321" y="74"/>
                    </a:cubicBezTo>
                    <a:cubicBezTo>
                      <a:pt x="315" y="74"/>
                      <a:pt x="310" y="70"/>
                      <a:pt x="310" y="64"/>
                    </a:cubicBezTo>
                    <a:cubicBezTo>
                      <a:pt x="310" y="58"/>
                      <a:pt x="315" y="54"/>
                      <a:pt x="321" y="54"/>
                    </a:cubicBezTo>
                    <a:close/>
                    <a:moveTo>
                      <a:pt x="293" y="54"/>
                    </a:moveTo>
                    <a:cubicBezTo>
                      <a:pt x="298" y="54"/>
                      <a:pt x="303" y="58"/>
                      <a:pt x="303" y="64"/>
                    </a:cubicBezTo>
                    <a:cubicBezTo>
                      <a:pt x="303" y="70"/>
                      <a:pt x="298" y="74"/>
                      <a:pt x="293" y="74"/>
                    </a:cubicBezTo>
                    <a:cubicBezTo>
                      <a:pt x="287" y="74"/>
                      <a:pt x="282" y="70"/>
                      <a:pt x="282" y="64"/>
                    </a:cubicBezTo>
                    <a:cubicBezTo>
                      <a:pt x="282" y="58"/>
                      <a:pt x="287" y="54"/>
                      <a:pt x="293" y="54"/>
                    </a:cubicBezTo>
                    <a:close/>
                    <a:moveTo>
                      <a:pt x="264" y="54"/>
                    </a:moveTo>
                    <a:cubicBezTo>
                      <a:pt x="270" y="54"/>
                      <a:pt x="275" y="58"/>
                      <a:pt x="275" y="64"/>
                    </a:cubicBezTo>
                    <a:cubicBezTo>
                      <a:pt x="275" y="70"/>
                      <a:pt x="270" y="74"/>
                      <a:pt x="264" y="74"/>
                    </a:cubicBezTo>
                    <a:cubicBezTo>
                      <a:pt x="259" y="74"/>
                      <a:pt x="254" y="70"/>
                      <a:pt x="254" y="64"/>
                    </a:cubicBezTo>
                    <a:cubicBezTo>
                      <a:pt x="254" y="58"/>
                      <a:pt x="259" y="54"/>
                      <a:pt x="264" y="54"/>
                    </a:cubicBezTo>
                    <a:close/>
                    <a:moveTo>
                      <a:pt x="236" y="54"/>
                    </a:moveTo>
                    <a:cubicBezTo>
                      <a:pt x="242" y="54"/>
                      <a:pt x="247" y="58"/>
                      <a:pt x="247" y="64"/>
                    </a:cubicBezTo>
                    <a:cubicBezTo>
                      <a:pt x="247" y="70"/>
                      <a:pt x="242" y="74"/>
                      <a:pt x="236" y="74"/>
                    </a:cubicBezTo>
                    <a:cubicBezTo>
                      <a:pt x="231" y="74"/>
                      <a:pt x="226" y="70"/>
                      <a:pt x="226" y="64"/>
                    </a:cubicBezTo>
                    <a:cubicBezTo>
                      <a:pt x="226" y="58"/>
                      <a:pt x="231" y="54"/>
                      <a:pt x="236" y="54"/>
                    </a:cubicBezTo>
                    <a:close/>
                    <a:moveTo>
                      <a:pt x="208" y="54"/>
                    </a:moveTo>
                    <a:cubicBezTo>
                      <a:pt x="214" y="54"/>
                      <a:pt x="218" y="58"/>
                      <a:pt x="218" y="64"/>
                    </a:cubicBezTo>
                    <a:cubicBezTo>
                      <a:pt x="218" y="70"/>
                      <a:pt x="214" y="74"/>
                      <a:pt x="208" y="74"/>
                    </a:cubicBezTo>
                    <a:cubicBezTo>
                      <a:pt x="202" y="74"/>
                      <a:pt x="198" y="70"/>
                      <a:pt x="198" y="64"/>
                    </a:cubicBezTo>
                    <a:cubicBezTo>
                      <a:pt x="198" y="58"/>
                      <a:pt x="202" y="54"/>
                      <a:pt x="208" y="54"/>
                    </a:cubicBezTo>
                    <a:close/>
                    <a:moveTo>
                      <a:pt x="180" y="54"/>
                    </a:moveTo>
                    <a:cubicBezTo>
                      <a:pt x="186" y="54"/>
                      <a:pt x="190" y="58"/>
                      <a:pt x="190" y="64"/>
                    </a:cubicBezTo>
                    <a:cubicBezTo>
                      <a:pt x="190" y="70"/>
                      <a:pt x="186" y="74"/>
                      <a:pt x="180" y="74"/>
                    </a:cubicBezTo>
                    <a:cubicBezTo>
                      <a:pt x="174" y="74"/>
                      <a:pt x="170" y="70"/>
                      <a:pt x="170" y="64"/>
                    </a:cubicBezTo>
                    <a:cubicBezTo>
                      <a:pt x="170" y="58"/>
                      <a:pt x="174" y="54"/>
                      <a:pt x="180" y="54"/>
                    </a:cubicBezTo>
                    <a:close/>
                    <a:moveTo>
                      <a:pt x="152" y="54"/>
                    </a:moveTo>
                    <a:cubicBezTo>
                      <a:pt x="157" y="54"/>
                      <a:pt x="162" y="58"/>
                      <a:pt x="162" y="64"/>
                    </a:cubicBezTo>
                    <a:cubicBezTo>
                      <a:pt x="162" y="70"/>
                      <a:pt x="157" y="74"/>
                      <a:pt x="152" y="74"/>
                    </a:cubicBezTo>
                    <a:cubicBezTo>
                      <a:pt x="146" y="74"/>
                      <a:pt x="141" y="70"/>
                      <a:pt x="141" y="64"/>
                    </a:cubicBezTo>
                    <a:cubicBezTo>
                      <a:pt x="141" y="58"/>
                      <a:pt x="146" y="54"/>
                      <a:pt x="152" y="54"/>
                    </a:cubicBezTo>
                    <a:close/>
                    <a:moveTo>
                      <a:pt x="123" y="54"/>
                    </a:moveTo>
                    <a:cubicBezTo>
                      <a:pt x="129" y="54"/>
                      <a:pt x="134" y="58"/>
                      <a:pt x="134" y="64"/>
                    </a:cubicBezTo>
                    <a:cubicBezTo>
                      <a:pt x="134" y="70"/>
                      <a:pt x="129" y="74"/>
                      <a:pt x="123" y="74"/>
                    </a:cubicBezTo>
                    <a:cubicBezTo>
                      <a:pt x="118" y="74"/>
                      <a:pt x="113" y="70"/>
                      <a:pt x="113" y="64"/>
                    </a:cubicBezTo>
                    <a:cubicBezTo>
                      <a:pt x="113" y="58"/>
                      <a:pt x="118" y="54"/>
                      <a:pt x="123" y="54"/>
                    </a:cubicBezTo>
                    <a:close/>
                    <a:moveTo>
                      <a:pt x="95" y="54"/>
                    </a:moveTo>
                    <a:cubicBezTo>
                      <a:pt x="101" y="54"/>
                      <a:pt x="106" y="58"/>
                      <a:pt x="106" y="64"/>
                    </a:cubicBezTo>
                    <a:cubicBezTo>
                      <a:pt x="106" y="70"/>
                      <a:pt x="101" y="74"/>
                      <a:pt x="95" y="74"/>
                    </a:cubicBezTo>
                    <a:cubicBezTo>
                      <a:pt x="90" y="74"/>
                      <a:pt x="85" y="70"/>
                      <a:pt x="85" y="64"/>
                    </a:cubicBezTo>
                    <a:cubicBezTo>
                      <a:pt x="85" y="58"/>
                      <a:pt x="90" y="54"/>
                      <a:pt x="95" y="54"/>
                    </a:cubicBezTo>
                    <a:close/>
                    <a:moveTo>
                      <a:pt x="67" y="54"/>
                    </a:moveTo>
                    <a:cubicBezTo>
                      <a:pt x="73" y="54"/>
                      <a:pt x="77" y="58"/>
                      <a:pt x="77" y="64"/>
                    </a:cubicBezTo>
                    <a:cubicBezTo>
                      <a:pt x="77" y="70"/>
                      <a:pt x="73" y="74"/>
                      <a:pt x="67" y="74"/>
                    </a:cubicBezTo>
                    <a:cubicBezTo>
                      <a:pt x="61" y="74"/>
                      <a:pt x="57" y="70"/>
                      <a:pt x="57" y="64"/>
                    </a:cubicBezTo>
                    <a:cubicBezTo>
                      <a:pt x="57" y="58"/>
                      <a:pt x="61" y="54"/>
                      <a:pt x="67" y="54"/>
                    </a:cubicBezTo>
                    <a:close/>
                    <a:moveTo>
                      <a:pt x="39" y="54"/>
                    </a:moveTo>
                    <a:cubicBezTo>
                      <a:pt x="45" y="54"/>
                      <a:pt x="49" y="58"/>
                      <a:pt x="49" y="64"/>
                    </a:cubicBezTo>
                    <a:cubicBezTo>
                      <a:pt x="49" y="70"/>
                      <a:pt x="45" y="74"/>
                      <a:pt x="39" y="74"/>
                    </a:cubicBezTo>
                    <a:cubicBezTo>
                      <a:pt x="33" y="74"/>
                      <a:pt x="29" y="70"/>
                      <a:pt x="29" y="64"/>
                    </a:cubicBezTo>
                    <a:cubicBezTo>
                      <a:pt x="29" y="58"/>
                      <a:pt x="33" y="54"/>
                      <a:pt x="39" y="54"/>
                    </a:cubicBezTo>
                    <a:close/>
                    <a:moveTo>
                      <a:pt x="208" y="27"/>
                    </a:moveTo>
                    <a:cubicBezTo>
                      <a:pt x="214" y="27"/>
                      <a:pt x="218" y="32"/>
                      <a:pt x="218" y="37"/>
                    </a:cubicBezTo>
                    <a:cubicBezTo>
                      <a:pt x="218" y="43"/>
                      <a:pt x="214" y="48"/>
                      <a:pt x="208" y="48"/>
                    </a:cubicBezTo>
                    <a:cubicBezTo>
                      <a:pt x="202" y="48"/>
                      <a:pt x="198" y="43"/>
                      <a:pt x="198" y="37"/>
                    </a:cubicBezTo>
                    <a:cubicBezTo>
                      <a:pt x="198" y="32"/>
                      <a:pt x="202" y="27"/>
                      <a:pt x="208" y="27"/>
                    </a:cubicBezTo>
                    <a:close/>
                    <a:moveTo>
                      <a:pt x="180" y="27"/>
                    </a:moveTo>
                    <a:cubicBezTo>
                      <a:pt x="186" y="27"/>
                      <a:pt x="190" y="32"/>
                      <a:pt x="190" y="37"/>
                    </a:cubicBezTo>
                    <a:cubicBezTo>
                      <a:pt x="190" y="43"/>
                      <a:pt x="186" y="48"/>
                      <a:pt x="180" y="48"/>
                    </a:cubicBezTo>
                    <a:cubicBezTo>
                      <a:pt x="174" y="48"/>
                      <a:pt x="170" y="43"/>
                      <a:pt x="170" y="37"/>
                    </a:cubicBezTo>
                    <a:cubicBezTo>
                      <a:pt x="170" y="32"/>
                      <a:pt x="174" y="27"/>
                      <a:pt x="180" y="27"/>
                    </a:cubicBezTo>
                    <a:close/>
                    <a:moveTo>
                      <a:pt x="152" y="27"/>
                    </a:moveTo>
                    <a:cubicBezTo>
                      <a:pt x="157" y="27"/>
                      <a:pt x="162" y="32"/>
                      <a:pt x="162" y="37"/>
                    </a:cubicBezTo>
                    <a:cubicBezTo>
                      <a:pt x="162" y="43"/>
                      <a:pt x="157" y="48"/>
                      <a:pt x="152" y="48"/>
                    </a:cubicBezTo>
                    <a:cubicBezTo>
                      <a:pt x="146" y="48"/>
                      <a:pt x="141" y="43"/>
                      <a:pt x="141" y="37"/>
                    </a:cubicBezTo>
                    <a:cubicBezTo>
                      <a:pt x="141" y="32"/>
                      <a:pt x="146" y="27"/>
                      <a:pt x="152" y="27"/>
                    </a:cubicBezTo>
                    <a:close/>
                    <a:moveTo>
                      <a:pt x="123" y="27"/>
                    </a:moveTo>
                    <a:cubicBezTo>
                      <a:pt x="129" y="27"/>
                      <a:pt x="134" y="32"/>
                      <a:pt x="134" y="37"/>
                    </a:cubicBezTo>
                    <a:cubicBezTo>
                      <a:pt x="134" y="43"/>
                      <a:pt x="129" y="48"/>
                      <a:pt x="123" y="48"/>
                    </a:cubicBezTo>
                    <a:cubicBezTo>
                      <a:pt x="118" y="48"/>
                      <a:pt x="113" y="43"/>
                      <a:pt x="113" y="37"/>
                    </a:cubicBezTo>
                    <a:cubicBezTo>
                      <a:pt x="113" y="32"/>
                      <a:pt x="118" y="27"/>
                      <a:pt x="123" y="27"/>
                    </a:cubicBezTo>
                    <a:close/>
                    <a:moveTo>
                      <a:pt x="95" y="27"/>
                    </a:moveTo>
                    <a:cubicBezTo>
                      <a:pt x="101" y="27"/>
                      <a:pt x="106" y="32"/>
                      <a:pt x="106" y="37"/>
                    </a:cubicBezTo>
                    <a:cubicBezTo>
                      <a:pt x="106" y="43"/>
                      <a:pt x="101" y="48"/>
                      <a:pt x="95" y="48"/>
                    </a:cubicBezTo>
                    <a:cubicBezTo>
                      <a:pt x="90" y="48"/>
                      <a:pt x="85" y="43"/>
                      <a:pt x="85" y="37"/>
                    </a:cubicBezTo>
                    <a:cubicBezTo>
                      <a:pt x="85" y="32"/>
                      <a:pt x="90" y="27"/>
                      <a:pt x="95" y="27"/>
                    </a:cubicBezTo>
                    <a:close/>
                    <a:moveTo>
                      <a:pt x="67" y="27"/>
                    </a:moveTo>
                    <a:cubicBezTo>
                      <a:pt x="73" y="27"/>
                      <a:pt x="77" y="32"/>
                      <a:pt x="77" y="37"/>
                    </a:cubicBezTo>
                    <a:cubicBezTo>
                      <a:pt x="77" y="43"/>
                      <a:pt x="73" y="48"/>
                      <a:pt x="67" y="48"/>
                    </a:cubicBezTo>
                    <a:cubicBezTo>
                      <a:pt x="61" y="48"/>
                      <a:pt x="57" y="43"/>
                      <a:pt x="57" y="37"/>
                    </a:cubicBezTo>
                    <a:cubicBezTo>
                      <a:pt x="57" y="32"/>
                      <a:pt x="61" y="27"/>
                      <a:pt x="67" y="27"/>
                    </a:cubicBezTo>
                    <a:close/>
                    <a:moveTo>
                      <a:pt x="152" y="0"/>
                    </a:moveTo>
                    <a:cubicBezTo>
                      <a:pt x="157" y="0"/>
                      <a:pt x="162" y="5"/>
                      <a:pt x="162" y="11"/>
                    </a:cubicBezTo>
                    <a:cubicBezTo>
                      <a:pt x="162" y="16"/>
                      <a:pt x="157" y="21"/>
                      <a:pt x="152" y="21"/>
                    </a:cubicBezTo>
                    <a:cubicBezTo>
                      <a:pt x="146" y="21"/>
                      <a:pt x="141" y="16"/>
                      <a:pt x="141" y="11"/>
                    </a:cubicBezTo>
                    <a:cubicBezTo>
                      <a:pt x="141" y="5"/>
                      <a:pt x="146" y="0"/>
                      <a:pt x="152" y="0"/>
                    </a:cubicBezTo>
                    <a:close/>
                    <a:moveTo>
                      <a:pt x="123" y="0"/>
                    </a:moveTo>
                    <a:cubicBezTo>
                      <a:pt x="129" y="0"/>
                      <a:pt x="134" y="5"/>
                      <a:pt x="134" y="11"/>
                    </a:cubicBezTo>
                    <a:cubicBezTo>
                      <a:pt x="134" y="16"/>
                      <a:pt x="129" y="21"/>
                      <a:pt x="123" y="21"/>
                    </a:cubicBezTo>
                    <a:cubicBezTo>
                      <a:pt x="118" y="21"/>
                      <a:pt x="113" y="16"/>
                      <a:pt x="113" y="11"/>
                    </a:cubicBezTo>
                    <a:cubicBezTo>
                      <a:pt x="113" y="5"/>
                      <a:pt x="118" y="0"/>
                      <a:pt x="1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" name="Freeform 40220"/>
              <p:cNvSpPr>
                <a:spLocks noEditPoints="1"/>
              </p:cNvSpPr>
              <p:nvPr/>
            </p:nvSpPr>
            <p:spPr bwMode="auto">
              <a:xfrm>
                <a:off x="2164991" y="3235789"/>
                <a:ext cx="2119313" cy="2817813"/>
              </a:xfrm>
              <a:custGeom>
                <a:avLst/>
                <a:gdLst>
                  <a:gd name="T0" fmla="*/ 39 w 500"/>
                  <a:gd name="T1" fmla="*/ 0 h 664"/>
                  <a:gd name="T2" fmla="*/ 106 w 500"/>
                  <a:gd name="T3" fmla="*/ 10 h 664"/>
                  <a:gd name="T4" fmla="*/ 39 w 500"/>
                  <a:gd name="T5" fmla="*/ 47 h 664"/>
                  <a:gd name="T6" fmla="*/ 85 w 500"/>
                  <a:gd name="T7" fmla="*/ 37 h 664"/>
                  <a:gd name="T8" fmla="*/ 67 w 500"/>
                  <a:gd name="T9" fmla="*/ 53 h 664"/>
                  <a:gd name="T10" fmla="*/ 180 w 500"/>
                  <a:gd name="T11" fmla="*/ 53 h 664"/>
                  <a:gd name="T12" fmla="*/ 275 w 500"/>
                  <a:gd name="T13" fmla="*/ 64 h 664"/>
                  <a:gd name="T14" fmla="*/ 123 w 500"/>
                  <a:gd name="T15" fmla="*/ 101 h 664"/>
                  <a:gd name="T16" fmla="*/ 169 w 500"/>
                  <a:gd name="T17" fmla="*/ 91 h 664"/>
                  <a:gd name="T18" fmla="*/ 208 w 500"/>
                  <a:gd name="T19" fmla="*/ 107 h 664"/>
                  <a:gd name="T20" fmla="*/ 264 w 500"/>
                  <a:gd name="T21" fmla="*/ 134 h 664"/>
                  <a:gd name="T22" fmla="*/ 331 w 500"/>
                  <a:gd name="T23" fmla="*/ 144 h 664"/>
                  <a:gd name="T24" fmla="*/ 236 w 500"/>
                  <a:gd name="T25" fmla="*/ 181 h 664"/>
                  <a:gd name="T26" fmla="*/ 282 w 500"/>
                  <a:gd name="T27" fmla="*/ 171 h 664"/>
                  <a:gd name="T28" fmla="*/ 349 w 500"/>
                  <a:gd name="T29" fmla="*/ 161 h 664"/>
                  <a:gd name="T30" fmla="*/ 208 w 500"/>
                  <a:gd name="T31" fmla="*/ 187 h 664"/>
                  <a:gd name="T32" fmla="*/ 275 w 500"/>
                  <a:gd name="T33" fmla="*/ 198 h 664"/>
                  <a:gd name="T34" fmla="*/ 321 w 500"/>
                  <a:gd name="T35" fmla="*/ 208 h 664"/>
                  <a:gd name="T36" fmla="*/ 367 w 500"/>
                  <a:gd name="T37" fmla="*/ 198 h 664"/>
                  <a:gd name="T38" fmla="*/ 434 w 500"/>
                  <a:gd name="T39" fmla="*/ 187 h 664"/>
                  <a:gd name="T40" fmla="*/ 264 w 500"/>
                  <a:gd name="T41" fmla="*/ 214 h 664"/>
                  <a:gd name="T42" fmla="*/ 331 w 500"/>
                  <a:gd name="T43" fmla="*/ 225 h 664"/>
                  <a:gd name="T44" fmla="*/ 377 w 500"/>
                  <a:gd name="T45" fmla="*/ 235 h 664"/>
                  <a:gd name="T46" fmla="*/ 423 w 500"/>
                  <a:gd name="T47" fmla="*/ 225 h 664"/>
                  <a:gd name="T48" fmla="*/ 490 w 500"/>
                  <a:gd name="T49" fmla="*/ 214 h 664"/>
                  <a:gd name="T50" fmla="*/ 293 w 500"/>
                  <a:gd name="T51" fmla="*/ 241 h 664"/>
                  <a:gd name="T52" fmla="*/ 359 w 500"/>
                  <a:gd name="T53" fmla="*/ 251 h 664"/>
                  <a:gd name="T54" fmla="*/ 405 w 500"/>
                  <a:gd name="T55" fmla="*/ 262 h 664"/>
                  <a:gd name="T56" fmla="*/ 451 w 500"/>
                  <a:gd name="T57" fmla="*/ 251 h 664"/>
                  <a:gd name="T58" fmla="*/ 264 w 500"/>
                  <a:gd name="T59" fmla="*/ 268 h 664"/>
                  <a:gd name="T60" fmla="*/ 349 w 500"/>
                  <a:gd name="T61" fmla="*/ 268 h 664"/>
                  <a:gd name="T62" fmla="*/ 416 w 500"/>
                  <a:gd name="T63" fmla="*/ 278 h 664"/>
                  <a:gd name="T64" fmla="*/ 462 w 500"/>
                  <a:gd name="T65" fmla="*/ 289 h 664"/>
                  <a:gd name="T66" fmla="*/ 254 w 500"/>
                  <a:gd name="T67" fmla="*/ 305 h 664"/>
                  <a:gd name="T68" fmla="*/ 321 w 500"/>
                  <a:gd name="T69" fmla="*/ 295 h 664"/>
                  <a:gd name="T70" fmla="*/ 405 w 500"/>
                  <a:gd name="T71" fmla="*/ 295 h 664"/>
                  <a:gd name="T72" fmla="*/ 472 w 500"/>
                  <a:gd name="T73" fmla="*/ 305 h 664"/>
                  <a:gd name="T74" fmla="*/ 293 w 500"/>
                  <a:gd name="T75" fmla="*/ 342 h 664"/>
                  <a:gd name="T76" fmla="*/ 339 w 500"/>
                  <a:gd name="T77" fmla="*/ 332 h 664"/>
                  <a:gd name="T78" fmla="*/ 405 w 500"/>
                  <a:gd name="T79" fmla="*/ 322 h 664"/>
                  <a:gd name="T80" fmla="*/ 264 w 500"/>
                  <a:gd name="T81" fmla="*/ 348 h 664"/>
                  <a:gd name="T82" fmla="*/ 331 w 500"/>
                  <a:gd name="T83" fmla="*/ 359 h 664"/>
                  <a:gd name="T84" fmla="*/ 377 w 500"/>
                  <a:gd name="T85" fmla="*/ 369 h 664"/>
                  <a:gd name="T86" fmla="*/ 423 w 500"/>
                  <a:gd name="T87" fmla="*/ 359 h 664"/>
                  <a:gd name="T88" fmla="*/ 293 w 500"/>
                  <a:gd name="T89" fmla="*/ 375 h 664"/>
                  <a:gd name="T90" fmla="*/ 377 w 500"/>
                  <a:gd name="T91" fmla="*/ 375 h 664"/>
                  <a:gd name="T92" fmla="*/ 275 w 500"/>
                  <a:gd name="T93" fmla="*/ 412 h 664"/>
                  <a:gd name="T94" fmla="*/ 321 w 500"/>
                  <a:gd name="T95" fmla="*/ 423 h 664"/>
                  <a:gd name="T96" fmla="*/ 367 w 500"/>
                  <a:gd name="T97" fmla="*/ 412 h 664"/>
                  <a:gd name="T98" fmla="*/ 293 w 500"/>
                  <a:gd name="T99" fmla="*/ 429 h 664"/>
                  <a:gd name="T100" fmla="*/ 377 w 500"/>
                  <a:gd name="T101" fmla="*/ 429 h 664"/>
                  <a:gd name="T102" fmla="*/ 303 w 500"/>
                  <a:gd name="T103" fmla="*/ 466 h 664"/>
                  <a:gd name="T104" fmla="*/ 349 w 500"/>
                  <a:gd name="T105" fmla="*/ 476 h 664"/>
                  <a:gd name="T106" fmla="*/ 282 w 500"/>
                  <a:gd name="T107" fmla="*/ 493 h 664"/>
                  <a:gd name="T108" fmla="*/ 264 w 500"/>
                  <a:gd name="T109" fmla="*/ 509 h 664"/>
                  <a:gd name="T110" fmla="*/ 293 w 500"/>
                  <a:gd name="T111" fmla="*/ 536 h 664"/>
                  <a:gd name="T112" fmla="*/ 303 w 500"/>
                  <a:gd name="T113" fmla="*/ 573 h 664"/>
                  <a:gd name="T114" fmla="*/ 293 w 500"/>
                  <a:gd name="T115" fmla="*/ 610 h 664"/>
                  <a:gd name="T116" fmla="*/ 282 w 500"/>
                  <a:gd name="T117" fmla="*/ 627 h 664"/>
                  <a:gd name="T118" fmla="*/ 321 w 500"/>
                  <a:gd name="T119" fmla="*/ 643 h 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00" h="664">
                    <a:moveTo>
                      <a:pt x="264" y="107"/>
                    </a:moveTo>
                    <a:cubicBezTo>
                      <a:pt x="270" y="107"/>
                      <a:pt x="275" y="112"/>
                      <a:pt x="275" y="117"/>
                    </a:cubicBezTo>
                    <a:cubicBezTo>
                      <a:pt x="275" y="123"/>
                      <a:pt x="270" y="128"/>
                      <a:pt x="264" y="128"/>
                    </a:cubicBezTo>
                    <a:cubicBezTo>
                      <a:pt x="259" y="128"/>
                      <a:pt x="254" y="123"/>
                      <a:pt x="254" y="117"/>
                    </a:cubicBezTo>
                    <a:cubicBezTo>
                      <a:pt x="254" y="112"/>
                      <a:pt x="259" y="107"/>
                      <a:pt x="264" y="107"/>
                    </a:cubicBezTo>
                    <a:close/>
                    <a:moveTo>
                      <a:pt x="11" y="0"/>
                    </a:moveTo>
                    <a:cubicBezTo>
                      <a:pt x="16" y="0"/>
                      <a:pt x="21" y="4"/>
                      <a:pt x="21" y="10"/>
                    </a:cubicBezTo>
                    <a:cubicBezTo>
                      <a:pt x="21" y="16"/>
                      <a:pt x="16" y="20"/>
                      <a:pt x="11" y="20"/>
                    </a:cubicBezTo>
                    <a:cubicBezTo>
                      <a:pt x="5" y="20"/>
                      <a:pt x="0" y="16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lose/>
                    <a:moveTo>
                      <a:pt x="39" y="0"/>
                    </a:moveTo>
                    <a:cubicBezTo>
                      <a:pt x="45" y="0"/>
                      <a:pt x="49" y="4"/>
                      <a:pt x="49" y="10"/>
                    </a:cubicBezTo>
                    <a:cubicBezTo>
                      <a:pt x="49" y="16"/>
                      <a:pt x="45" y="20"/>
                      <a:pt x="39" y="20"/>
                    </a:cubicBezTo>
                    <a:cubicBezTo>
                      <a:pt x="33" y="20"/>
                      <a:pt x="29" y="16"/>
                      <a:pt x="29" y="10"/>
                    </a:cubicBezTo>
                    <a:cubicBezTo>
                      <a:pt x="29" y="4"/>
                      <a:pt x="33" y="0"/>
                      <a:pt x="39" y="0"/>
                    </a:cubicBezTo>
                    <a:close/>
                    <a:moveTo>
                      <a:pt x="67" y="0"/>
                    </a:moveTo>
                    <a:cubicBezTo>
                      <a:pt x="73" y="0"/>
                      <a:pt x="77" y="4"/>
                      <a:pt x="77" y="10"/>
                    </a:cubicBezTo>
                    <a:cubicBezTo>
                      <a:pt x="77" y="16"/>
                      <a:pt x="73" y="20"/>
                      <a:pt x="67" y="20"/>
                    </a:cubicBezTo>
                    <a:cubicBezTo>
                      <a:pt x="61" y="20"/>
                      <a:pt x="57" y="16"/>
                      <a:pt x="57" y="10"/>
                    </a:cubicBezTo>
                    <a:cubicBezTo>
                      <a:pt x="57" y="4"/>
                      <a:pt x="61" y="0"/>
                      <a:pt x="67" y="0"/>
                    </a:cubicBezTo>
                    <a:close/>
                    <a:moveTo>
                      <a:pt x="95" y="0"/>
                    </a:moveTo>
                    <a:cubicBezTo>
                      <a:pt x="101" y="0"/>
                      <a:pt x="106" y="4"/>
                      <a:pt x="106" y="10"/>
                    </a:cubicBezTo>
                    <a:cubicBezTo>
                      <a:pt x="106" y="16"/>
                      <a:pt x="101" y="20"/>
                      <a:pt x="95" y="20"/>
                    </a:cubicBezTo>
                    <a:cubicBezTo>
                      <a:pt x="90" y="20"/>
                      <a:pt x="85" y="16"/>
                      <a:pt x="85" y="10"/>
                    </a:cubicBezTo>
                    <a:cubicBezTo>
                      <a:pt x="85" y="4"/>
                      <a:pt x="90" y="0"/>
                      <a:pt x="95" y="0"/>
                    </a:cubicBezTo>
                    <a:close/>
                    <a:moveTo>
                      <a:pt x="123" y="0"/>
                    </a:moveTo>
                    <a:cubicBezTo>
                      <a:pt x="129" y="0"/>
                      <a:pt x="134" y="4"/>
                      <a:pt x="134" y="10"/>
                    </a:cubicBezTo>
                    <a:cubicBezTo>
                      <a:pt x="134" y="16"/>
                      <a:pt x="129" y="20"/>
                      <a:pt x="123" y="20"/>
                    </a:cubicBezTo>
                    <a:cubicBezTo>
                      <a:pt x="118" y="20"/>
                      <a:pt x="113" y="16"/>
                      <a:pt x="113" y="10"/>
                    </a:cubicBezTo>
                    <a:cubicBezTo>
                      <a:pt x="113" y="4"/>
                      <a:pt x="118" y="0"/>
                      <a:pt x="123" y="0"/>
                    </a:cubicBezTo>
                    <a:close/>
                    <a:moveTo>
                      <a:pt x="39" y="27"/>
                    </a:moveTo>
                    <a:cubicBezTo>
                      <a:pt x="45" y="27"/>
                      <a:pt x="49" y="31"/>
                      <a:pt x="49" y="37"/>
                    </a:cubicBezTo>
                    <a:cubicBezTo>
                      <a:pt x="49" y="43"/>
                      <a:pt x="45" y="47"/>
                      <a:pt x="39" y="47"/>
                    </a:cubicBezTo>
                    <a:cubicBezTo>
                      <a:pt x="33" y="47"/>
                      <a:pt x="29" y="43"/>
                      <a:pt x="29" y="37"/>
                    </a:cubicBezTo>
                    <a:cubicBezTo>
                      <a:pt x="29" y="31"/>
                      <a:pt x="33" y="27"/>
                      <a:pt x="39" y="27"/>
                    </a:cubicBezTo>
                    <a:close/>
                    <a:moveTo>
                      <a:pt x="67" y="27"/>
                    </a:moveTo>
                    <a:cubicBezTo>
                      <a:pt x="73" y="27"/>
                      <a:pt x="77" y="31"/>
                      <a:pt x="77" y="37"/>
                    </a:cubicBezTo>
                    <a:cubicBezTo>
                      <a:pt x="77" y="43"/>
                      <a:pt x="73" y="47"/>
                      <a:pt x="67" y="47"/>
                    </a:cubicBezTo>
                    <a:cubicBezTo>
                      <a:pt x="61" y="47"/>
                      <a:pt x="57" y="43"/>
                      <a:pt x="57" y="37"/>
                    </a:cubicBezTo>
                    <a:cubicBezTo>
                      <a:pt x="57" y="31"/>
                      <a:pt x="61" y="27"/>
                      <a:pt x="67" y="27"/>
                    </a:cubicBezTo>
                    <a:close/>
                    <a:moveTo>
                      <a:pt x="95" y="27"/>
                    </a:moveTo>
                    <a:cubicBezTo>
                      <a:pt x="101" y="27"/>
                      <a:pt x="106" y="31"/>
                      <a:pt x="106" y="37"/>
                    </a:cubicBezTo>
                    <a:cubicBezTo>
                      <a:pt x="106" y="43"/>
                      <a:pt x="101" y="47"/>
                      <a:pt x="95" y="47"/>
                    </a:cubicBezTo>
                    <a:cubicBezTo>
                      <a:pt x="90" y="47"/>
                      <a:pt x="85" y="43"/>
                      <a:pt x="85" y="37"/>
                    </a:cubicBezTo>
                    <a:cubicBezTo>
                      <a:pt x="85" y="31"/>
                      <a:pt x="90" y="27"/>
                      <a:pt x="95" y="27"/>
                    </a:cubicBezTo>
                    <a:close/>
                    <a:moveTo>
                      <a:pt x="123" y="27"/>
                    </a:moveTo>
                    <a:cubicBezTo>
                      <a:pt x="129" y="27"/>
                      <a:pt x="134" y="31"/>
                      <a:pt x="134" y="37"/>
                    </a:cubicBezTo>
                    <a:cubicBezTo>
                      <a:pt x="134" y="43"/>
                      <a:pt x="129" y="47"/>
                      <a:pt x="123" y="47"/>
                    </a:cubicBezTo>
                    <a:cubicBezTo>
                      <a:pt x="118" y="47"/>
                      <a:pt x="113" y="43"/>
                      <a:pt x="113" y="37"/>
                    </a:cubicBezTo>
                    <a:cubicBezTo>
                      <a:pt x="113" y="31"/>
                      <a:pt x="118" y="27"/>
                      <a:pt x="123" y="27"/>
                    </a:cubicBezTo>
                    <a:close/>
                    <a:moveTo>
                      <a:pt x="67" y="53"/>
                    </a:moveTo>
                    <a:cubicBezTo>
                      <a:pt x="73" y="53"/>
                      <a:pt x="77" y="58"/>
                      <a:pt x="77" y="64"/>
                    </a:cubicBezTo>
                    <a:cubicBezTo>
                      <a:pt x="77" y="69"/>
                      <a:pt x="73" y="74"/>
                      <a:pt x="67" y="74"/>
                    </a:cubicBezTo>
                    <a:cubicBezTo>
                      <a:pt x="61" y="74"/>
                      <a:pt x="57" y="69"/>
                      <a:pt x="57" y="64"/>
                    </a:cubicBezTo>
                    <a:cubicBezTo>
                      <a:pt x="57" y="58"/>
                      <a:pt x="61" y="53"/>
                      <a:pt x="67" y="53"/>
                    </a:cubicBezTo>
                    <a:close/>
                    <a:moveTo>
                      <a:pt x="95" y="53"/>
                    </a:moveTo>
                    <a:cubicBezTo>
                      <a:pt x="101" y="53"/>
                      <a:pt x="106" y="58"/>
                      <a:pt x="106" y="64"/>
                    </a:cubicBezTo>
                    <a:cubicBezTo>
                      <a:pt x="106" y="69"/>
                      <a:pt x="101" y="74"/>
                      <a:pt x="95" y="74"/>
                    </a:cubicBezTo>
                    <a:cubicBezTo>
                      <a:pt x="90" y="74"/>
                      <a:pt x="85" y="69"/>
                      <a:pt x="85" y="64"/>
                    </a:cubicBezTo>
                    <a:cubicBezTo>
                      <a:pt x="85" y="58"/>
                      <a:pt x="90" y="53"/>
                      <a:pt x="95" y="53"/>
                    </a:cubicBezTo>
                    <a:close/>
                    <a:moveTo>
                      <a:pt x="123" y="53"/>
                    </a:moveTo>
                    <a:cubicBezTo>
                      <a:pt x="129" y="53"/>
                      <a:pt x="134" y="58"/>
                      <a:pt x="134" y="64"/>
                    </a:cubicBezTo>
                    <a:cubicBezTo>
                      <a:pt x="134" y="69"/>
                      <a:pt x="129" y="74"/>
                      <a:pt x="123" y="74"/>
                    </a:cubicBezTo>
                    <a:cubicBezTo>
                      <a:pt x="118" y="74"/>
                      <a:pt x="113" y="69"/>
                      <a:pt x="113" y="64"/>
                    </a:cubicBezTo>
                    <a:cubicBezTo>
                      <a:pt x="113" y="58"/>
                      <a:pt x="118" y="53"/>
                      <a:pt x="123" y="53"/>
                    </a:cubicBezTo>
                    <a:close/>
                    <a:moveTo>
                      <a:pt x="180" y="53"/>
                    </a:moveTo>
                    <a:cubicBezTo>
                      <a:pt x="186" y="53"/>
                      <a:pt x="190" y="58"/>
                      <a:pt x="190" y="64"/>
                    </a:cubicBezTo>
                    <a:cubicBezTo>
                      <a:pt x="190" y="69"/>
                      <a:pt x="186" y="74"/>
                      <a:pt x="180" y="74"/>
                    </a:cubicBezTo>
                    <a:cubicBezTo>
                      <a:pt x="174" y="74"/>
                      <a:pt x="169" y="69"/>
                      <a:pt x="169" y="64"/>
                    </a:cubicBezTo>
                    <a:cubicBezTo>
                      <a:pt x="169" y="58"/>
                      <a:pt x="174" y="53"/>
                      <a:pt x="180" y="53"/>
                    </a:cubicBezTo>
                    <a:close/>
                    <a:moveTo>
                      <a:pt x="236" y="53"/>
                    </a:moveTo>
                    <a:cubicBezTo>
                      <a:pt x="242" y="53"/>
                      <a:pt x="247" y="58"/>
                      <a:pt x="247" y="64"/>
                    </a:cubicBezTo>
                    <a:cubicBezTo>
                      <a:pt x="247" y="69"/>
                      <a:pt x="242" y="74"/>
                      <a:pt x="236" y="74"/>
                    </a:cubicBezTo>
                    <a:cubicBezTo>
                      <a:pt x="230" y="74"/>
                      <a:pt x="226" y="69"/>
                      <a:pt x="226" y="64"/>
                    </a:cubicBezTo>
                    <a:cubicBezTo>
                      <a:pt x="226" y="58"/>
                      <a:pt x="230" y="53"/>
                      <a:pt x="236" y="53"/>
                    </a:cubicBezTo>
                    <a:close/>
                    <a:moveTo>
                      <a:pt x="264" y="53"/>
                    </a:moveTo>
                    <a:cubicBezTo>
                      <a:pt x="270" y="53"/>
                      <a:pt x="275" y="58"/>
                      <a:pt x="275" y="64"/>
                    </a:cubicBezTo>
                    <a:cubicBezTo>
                      <a:pt x="275" y="69"/>
                      <a:pt x="270" y="74"/>
                      <a:pt x="264" y="74"/>
                    </a:cubicBezTo>
                    <a:cubicBezTo>
                      <a:pt x="259" y="74"/>
                      <a:pt x="254" y="69"/>
                      <a:pt x="254" y="64"/>
                    </a:cubicBezTo>
                    <a:cubicBezTo>
                      <a:pt x="254" y="58"/>
                      <a:pt x="259" y="53"/>
                      <a:pt x="264" y="53"/>
                    </a:cubicBezTo>
                    <a:close/>
                    <a:moveTo>
                      <a:pt x="95" y="80"/>
                    </a:moveTo>
                    <a:cubicBezTo>
                      <a:pt x="101" y="80"/>
                      <a:pt x="106" y="85"/>
                      <a:pt x="106" y="91"/>
                    </a:cubicBezTo>
                    <a:cubicBezTo>
                      <a:pt x="106" y="96"/>
                      <a:pt x="101" y="101"/>
                      <a:pt x="95" y="101"/>
                    </a:cubicBezTo>
                    <a:cubicBezTo>
                      <a:pt x="90" y="101"/>
                      <a:pt x="85" y="96"/>
                      <a:pt x="85" y="91"/>
                    </a:cubicBezTo>
                    <a:cubicBezTo>
                      <a:pt x="85" y="85"/>
                      <a:pt x="90" y="80"/>
                      <a:pt x="95" y="80"/>
                    </a:cubicBezTo>
                    <a:close/>
                    <a:moveTo>
                      <a:pt x="123" y="80"/>
                    </a:moveTo>
                    <a:cubicBezTo>
                      <a:pt x="129" y="80"/>
                      <a:pt x="134" y="85"/>
                      <a:pt x="134" y="91"/>
                    </a:cubicBezTo>
                    <a:cubicBezTo>
                      <a:pt x="134" y="96"/>
                      <a:pt x="129" y="101"/>
                      <a:pt x="123" y="101"/>
                    </a:cubicBezTo>
                    <a:cubicBezTo>
                      <a:pt x="118" y="101"/>
                      <a:pt x="113" y="96"/>
                      <a:pt x="113" y="91"/>
                    </a:cubicBezTo>
                    <a:cubicBezTo>
                      <a:pt x="113" y="85"/>
                      <a:pt x="118" y="80"/>
                      <a:pt x="123" y="80"/>
                    </a:cubicBezTo>
                    <a:close/>
                    <a:moveTo>
                      <a:pt x="152" y="80"/>
                    </a:moveTo>
                    <a:cubicBezTo>
                      <a:pt x="157" y="80"/>
                      <a:pt x="162" y="85"/>
                      <a:pt x="162" y="91"/>
                    </a:cubicBezTo>
                    <a:cubicBezTo>
                      <a:pt x="162" y="96"/>
                      <a:pt x="157" y="101"/>
                      <a:pt x="152" y="101"/>
                    </a:cubicBezTo>
                    <a:cubicBezTo>
                      <a:pt x="146" y="101"/>
                      <a:pt x="141" y="96"/>
                      <a:pt x="141" y="91"/>
                    </a:cubicBezTo>
                    <a:cubicBezTo>
                      <a:pt x="141" y="85"/>
                      <a:pt x="146" y="80"/>
                      <a:pt x="152" y="80"/>
                    </a:cubicBezTo>
                    <a:close/>
                    <a:moveTo>
                      <a:pt x="180" y="80"/>
                    </a:moveTo>
                    <a:cubicBezTo>
                      <a:pt x="186" y="80"/>
                      <a:pt x="190" y="85"/>
                      <a:pt x="190" y="91"/>
                    </a:cubicBezTo>
                    <a:cubicBezTo>
                      <a:pt x="190" y="96"/>
                      <a:pt x="186" y="101"/>
                      <a:pt x="180" y="101"/>
                    </a:cubicBezTo>
                    <a:cubicBezTo>
                      <a:pt x="174" y="101"/>
                      <a:pt x="169" y="96"/>
                      <a:pt x="169" y="91"/>
                    </a:cubicBezTo>
                    <a:cubicBezTo>
                      <a:pt x="169" y="85"/>
                      <a:pt x="174" y="80"/>
                      <a:pt x="180" y="80"/>
                    </a:cubicBezTo>
                    <a:close/>
                    <a:moveTo>
                      <a:pt x="180" y="107"/>
                    </a:moveTo>
                    <a:cubicBezTo>
                      <a:pt x="186" y="107"/>
                      <a:pt x="190" y="112"/>
                      <a:pt x="190" y="117"/>
                    </a:cubicBezTo>
                    <a:cubicBezTo>
                      <a:pt x="190" y="123"/>
                      <a:pt x="186" y="128"/>
                      <a:pt x="180" y="128"/>
                    </a:cubicBezTo>
                    <a:cubicBezTo>
                      <a:pt x="174" y="128"/>
                      <a:pt x="169" y="123"/>
                      <a:pt x="169" y="117"/>
                    </a:cubicBezTo>
                    <a:cubicBezTo>
                      <a:pt x="169" y="112"/>
                      <a:pt x="174" y="107"/>
                      <a:pt x="180" y="107"/>
                    </a:cubicBezTo>
                    <a:close/>
                    <a:moveTo>
                      <a:pt x="208" y="107"/>
                    </a:moveTo>
                    <a:cubicBezTo>
                      <a:pt x="214" y="107"/>
                      <a:pt x="218" y="112"/>
                      <a:pt x="218" y="117"/>
                    </a:cubicBezTo>
                    <a:cubicBezTo>
                      <a:pt x="218" y="123"/>
                      <a:pt x="214" y="128"/>
                      <a:pt x="208" y="128"/>
                    </a:cubicBezTo>
                    <a:cubicBezTo>
                      <a:pt x="202" y="128"/>
                      <a:pt x="198" y="123"/>
                      <a:pt x="198" y="117"/>
                    </a:cubicBezTo>
                    <a:cubicBezTo>
                      <a:pt x="198" y="112"/>
                      <a:pt x="202" y="107"/>
                      <a:pt x="208" y="107"/>
                    </a:cubicBezTo>
                    <a:close/>
                    <a:moveTo>
                      <a:pt x="208" y="134"/>
                    </a:moveTo>
                    <a:cubicBezTo>
                      <a:pt x="214" y="134"/>
                      <a:pt x="218" y="138"/>
                      <a:pt x="218" y="144"/>
                    </a:cubicBezTo>
                    <a:cubicBezTo>
                      <a:pt x="218" y="150"/>
                      <a:pt x="214" y="155"/>
                      <a:pt x="208" y="155"/>
                    </a:cubicBezTo>
                    <a:cubicBezTo>
                      <a:pt x="202" y="155"/>
                      <a:pt x="198" y="150"/>
                      <a:pt x="198" y="144"/>
                    </a:cubicBezTo>
                    <a:cubicBezTo>
                      <a:pt x="198" y="138"/>
                      <a:pt x="202" y="134"/>
                      <a:pt x="208" y="134"/>
                    </a:cubicBezTo>
                    <a:close/>
                    <a:moveTo>
                      <a:pt x="293" y="107"/>
                    </a:moveTo>
                    <a:cubicBezTo>
                      <a:pt x="298" y="107"/>
                      <a:pt x="303" y="112"/>
                      <a:pt x="303" y="117"/>
                    </a:cubicBezTo>
                    <a:cubicBezTo>
                      <a:pt x="303" y="123"/>
                      <a:pt x="298" y="128"/>
                      <a:pt x="293" y="128"/>
                    </a:cubicBezTo>
                    <a:cubicBezTo>
                      <a:pt x="287" y="128"/>
                      <a:pt x="282" y="123"/>
                      <a:pt x="282" y="117"/>
                    </a:cubicBezTo>
                    <a:cubicBezTo>
                      <a:pt x="282" y="112"/>
                      <a:pt x="287" y="107"/>
                      <a:pt x="293" y="107"/>
                    </a:cubicBezTo>
                    <a:close/>
                    <a:moveTo>
                      <a:pt x="264" y="134"/>
                    </a:moveTo>
                    <a:cubicBezTo>
                      <a:pt x="270" y="134"/>
                      <a:pt x="275" y="138"/>
                      <a:pt x="275" y="144"/>
                    </a:cubicBezTo>
                    <a:cubicBezTo>
                      <a:pt x="275" y="150"/>
                      <a:pt x="270" y="155"/>
                      <a:pt x="264" y="155"/>
                    </a:cubicBezTo>
                    <a:cubicBezTo>
                      <a:pt x="259" y="155"/>
                      <a:pt x="254" y="150"/>
                      <a:pt x="254" y="144"/>
                    </a:cubicBezTo>
                    <a:cubicBezTo>
                      <a:pt x="254" y="138"/>
                      <a:pt x="259" y="134"/>
                      <a:pt x="264" y="134"/>
                    </a:cubicBezTo>
                    <a:close/>
                    <a:moveTo>
                      <a:pt x="293" y="134"/>
                    </a:moveTo>
                    <a:cubicBezTo>
                      <a:pt x="298" y="134"/>
                      <a:pt x="303" y="138"/>
                      <a:pt x="303" y="144"/>
                    </a:cubicBezTo>
                    <a:cubicBezTo>
                      <a:pt x="303" y="150"/>
                      <a:pt x="298" y="155"/>
                      <a:pt x="293" y="155"/>
                    </a:cubicBezTo>
                    <a:cubicBezTo>
                      <a:pt x="287" y="155"/>
                      <a:pt x="282" y="150"/>
                      <a:pt x="282" y="144"/>
                    </a:cubicBezTo>
                    <a:cubicBezTo>
                      <a:pt x="282" y="138"/>
                      <a:pt x="287" y="134"/>
                      <a:pt x="293" y="134"/>
                    </a:cubicBezTo>
                    <a:close/>
                    <a:moveTo>
                      <a:pt x="321" y="134"/>
                    </a:moveTo>
                    <a:cubicBezTo>
                      <a:pt x="326" y="134"/>
                      <a:pt x="331" y="138"/>
                      <a:pt x="331" y="144"/>
                    </a:cubicBezTo>
                    <a:cubicBezTo>
                      <a:pt x="331" y="150"/>
                      <a:pt x="326" y="155"/>
                      <a:pt x="321" y="155"/>
                    </a:cubicBezTo>
                    <a:cubicBezTo>
                      <a:pt x="315" y="155"/>
                      <a:pt x="310" y="150"/>
                      <a:pt x="310" y="144"/>
                    </a:cubicBezTo>
                    <a:cubicBezTo>
                      <a:pt x="310" y="138"/>
                      <a:pt x="315" y="134"/>
                      <a:pt x="321" y="134"/>
                    </a:cubicBezTo>
                    <a:close/>
                    <a:moveTo>
                      <a:pt x="349" y="134"/>
                    </a:moveTo>
                    <a:cubicBezTo>
                      <a:pt x="355" y="134"/>
                      <a:pt x="359" y="138"/>
                      <a:pt x="359" y="144"/>
                    </a:cubicBezTo>
                    <a:cubicBezTo>
                      <a:pt x="359" y="150"/>
                      <a:pt x="355" y="155"/>
                      <a:pt x="349" y="155"/>
                    </a:cubicBezTo>
                    <a:cubicBezTo>
                      <a:pt x="343" y="155"/>
                      <a:pt x="339" y="150"/>
                      <a:pt x="339" y="144"/>
                    </a:cubicBezTo>
                    <a:cubicBezTo>
                      <a:pt x="339" y="138"/>
                      <a:pt x="343" y="134"/>
                      <a:pt x="349" y="134"/>
                    </a:cubicBezTo>
                    <a:close/>
                    <a:moveTo>
                      <a:pt x="236" y="161"/>
                    </a:moveTo>
                    <a:cubicBezTo>
                      <a:pt x="242" y="161"/>
                      <a:pt x="247" y="165"/>
                      <a:pt x="247" y="171"/>
                    </a:cubicBezTo>
                    <a:cubicBezTo>
                      <a:pt x="247" y="177"/>
                      <a:pt x="242" y="181"/>
                      <a:pt x="236" y="181"/>
                    </a:cubicBezTo>
                    <a:cubicBezTo>
                      <a:pt x="230" y="181"/>
                      <a:pt x="226" y="177"/>
                      <a:pt x="226" y="171"/>
                    </a:cubicBezTo>
                    <a:cubicBezTo>
                      <a:pt x="226" y="165"/>
                      <a:pt x="230" y="161"/>
                      <a:pt x="236" y="161"/>
                    </a:cubicBezTo>
                    <a:close/>
                    <a:moveTo>
                      <a:pt x="264" y="161"/>
                    </a:moveTo>
                    <a:cubicBezTo>
                      <a:pt x="270" y="161"/>
                      <a:pt x="275" y="165"/>
                      <a:pt x="275" y="171"/>
                    </a:cubicBezTo>
                    <a:cubicBezTo>
                      <a:pt x="275" y="177"/>
                      <a:pt x="270" y="181"/>
                      <a:pt x="264" y="181"/>
                    </a:cubicBezTo>
                    <a:cubicBezTo>
                      <a:pt x="259" y="181"/>
                      <a:pt x="254" y="177"/>
                      <a:pt x="254" y="171"/>
                    </a:cubicBezTo>
                    <a:cubicBezTo>
                      <a:pt x="254" y="165"/>
                      <a:pt x="259" y="161"/>
                      <a:pt x="264" y="161"/>
                    </a:cubicBezTo>
                    <a:close/>
                    <a:moveTo>
                      <a:pt x="293" y="161"/>
                    </a:moveTo>
                    <a:cubicBezTo>
                      <a:pt x="298" y="161"/>
                      <a:pt x="303" y="165"/>
                      <a:pt x="303" y="171"/>
                    </a:cubicBezTo>
                    <a:cubicBezTo>
                      <a:pt x="303" y="177"/>
                      <a:pt x="298" y="181"/>
                      <a:pt x="293" y="181"/>
                    </a:cubicBezTo>
                    <a:cubicBezTo>
                      <a:pt x="287" y="181"/>
                      <a:pt x="282" y="177"/>
                      <a:pt x="282" y="171"/>
                    </a:cubicBezTo>
                    <a:cubicBezTo>
                      <a:pt x="282" y="165"/>
                      <a:pt x="287" y="161"/>
                      <a:pt x="293" y="161"/>
                    </a:cubicBezTo>
                    <a:close/>
                    <a:moveTo>
                      <a:pt x="321" y="161"/>
                    </a:moveTo>
                    <a:cubicBezTo>
                      <a:pt x="326" y="161"/>
                      <a:pt x="331" y="165"/>
                      <a:pt x="331" y="171"/>
                    </a:cubicBezTo>
                    <a:cubicBezTo>
                      <a:pt x="331" y="177"/>
                      <a:pt x="326" y="181"/>
                      <a:pt x="321" y="181"/>
                    </a:cubicBezTo>
                    <a:cubicBezTo>
                      <a:pt x="315" y="181"/>
                      <a:pt x="310" y="177"/>
                      <a:pt x="310" y="171"/>
                    </a:cubicBezTo>
                    <a:cubicBezTo>
                      <a:pt x="310" y="165"/>
                      <a:pt x="315" y="161"/>
                      <a:pt x="321" y="161"/>
                    </a:cubicBezTo>
                    <a:close/>
                    <a:moveTo>
                      <a:pt x="349" y="161"/>
                    </a:moveTo>
                    <a:cubicBezTo>
                      <a:pt x="355" y="161"/>
                      <a:pt x="359" y="165"/>
                      <a:pt x="359" y="171"/>
                    </a:cubicBezTo>
                    <a:cubicBezTo>
                      <a:pt x="359" y="177"/>
                      <a:pt x="355" y="181"/>
                      <a:pt x="349" y="181"/>
                    </a:cubicBezTo>
                    <a:cubicBezTo>
                      <a:pt x="343" y="181"/>
                      <a:pt x="339" y="177"/>
                      <a:pt x="339" y="171"/>
                    </a:cubicBezTo>
                    <a:cubicBezTo>
                      <a:pt x="339" y="165"/>
                      <a:pt x="343" y="161"/>
                      <a:pt x="349" y="161"/>
                    </a:cubicBezTo>
                    <a:close/>
                    <a:moveTo>
                      <a:pt x="377" y="161"/>
                    </a:moveTo>
                    <a:cubicBezTo>
                      <a:pt x="383" y="161"/>
                      <a:pt x="387" y="165"/>
                      <a:pt x="387" y="171"/>
                    </a:cubicBezTo>
                    <a:cubicBezTo>
                      <a:pt x="387" y="177"/>
                      <a:pt x="383" y="181"/>
                      <a:pt x="377" y="181"/>
                    </a:cubicBezTo>
                    <a:cubicBezTo>
                      <a:pt x="371" y="181"/>
                      <a:pt x="367" y="177"/>
                      <a:pt x="367" y="171"/>
                    </a:cubicBezTo>
                    <a:cubicBezTo>
                      <a:pt x="367" y="165"/>
                      <a:pt x="371" y="161"/>
                      <a:pt x="377" y="161"/>
                    </a:cubicBezTo>
                    <a:close/>
                    <a:moveTo>
                      <a:pt x="405" y="161"/>
                    </a:moveTo>
                    <a:cubicBezTo>
                      <a:pt x="411" y="161"/>
                      <a:pt x="416" y="165"/>
                      <a:pt x="416" y="171"/>
                    </a:cubicBezTo>
                    <a:cubicBezTo>
                      <a:pt x="416" y="177"/>
                      <a:pt x="411" y="181"/>
                      <a:pt x="405" y="181"/>
                    </a:cubicBezTo>
                    <a:cubicBezTo>
                      <a:pt x="400" y="181"/>
                      <a:pt x="395" y="177"/>
                      <a:pt x="395" y="171"/>
                    </a:cubicBezTo>
                    <a:cubicBezTo>
                      <a:pt x="395" y="165"/>
                      <a:pt x="400" y="161"/>
                      <a:pt x="405" y="161"/>
                    </a:cubicBezTo>
                    <a:close/>
                    <a:moveTo>
                      <a:pt x="208" y="187"/>
                    </a:moveTo>
                    <a:cubicBezTo>
                      <a:pt x="214" y="187"/>
                      <a:pt x="218" y="192"/>
                      <a:pt x="218" y="198"/>
                    </a:cubicBezTo>
                    <a:cubicBezTo>
                      <a:pt x="218" y="204"/>
                      <a:pt x="214" y="208"/>
                      <a:pt x="208" y="208"/>
                    </a:cubicBezTo>
                    <a:cubicBezTo>
                      <a:pt x="202" y="208"/>
                      <a:pt x="198" y="204"/>
                      <a:pt x="198" y="198"/>
                    </a:cubicBezTo>
                    <a:cubicBezTo>
                      <a:pt x="198" y="192"/>
                      <a:pt x="202" y="187"/>
                      <a:pt x="208" y="187"/>
                    </a:cubicBezTo>
                    <a:close/>
                    <a:moveTo>
                      <a:pt x="236" y="187"/>
                    </a:moveTo>
                    <a:cubicBezTo>
                      <a:pt x="242" y="187"/>
                      <a:pt x="247" y="192"/>
                      <a:pt x="247" y="198"/>
                    </a:cubicBezTo>
                    <a:cubicBezTo>
                      <a:pt x="247" y="204"/>
                      <a:pt x="242" y="208"/>
                      <a:pt x="236" y="208"/>
                    </a:cubicBezTo>
                    <a:cubicBezTo>
                      <a:pt x="230" y="208"/>
                      <a:pt x="226" y="204"/>
                      <a:pt x="226" y="198"/>
                    </a:cubicBezTo>
                    <a:cubicBezTo>
                      <a:pt x="226" y="192"/>
                      <a:pt x="230" y="187"/>
                      <a:pt x="236" y="187"/>
                    </a:cubicBezTo>
                    <a:close/>
                    <a:moveTo>
                      <a:pt x="264" y="187"/>
                    </a:moveTo>
                    <a:cubicBezTo>
                      <a:pt x="270" y="187"/>
                      <a:pt x="275" y="192"/>
                      <a:pt x="275" y="198"/>
                    </a:cubicBezTo>
                    <a:cubicBezTo>
                      <a:pt x="275" y="204"/>
                      <a:pt x="270" y="208"/>
                      <a:pt x="264" y="208"/>
                    </a:cubicBezTo>
                    <a:cubicBezTo>
                      <a:pt x="259" y="208"/>
                      <a:pt x="254" y="204"/>
                      <a:pt x="254" y="198"/>
                    </a:cubicBezTo>
                    <a:cubicBezTo>
                      <a:pt x="254" y="192"/>
                      <a:pt x="259" y="187"/>
                      <a:pt x="264" y="187"/>
                    </a:cubicBezTo>
                    <a:close/>
                    <a:moveTo>
                      <a:pt x="293" y="187"/>
                    </a:moveTo>
                    <a:cubicBezTo>
                      <a:pt x="298" y="187"/>
                      <a:pt x="303" y="192"/>
                      <a:pt x="303" y="198"/>
                    </a:cubicBezTo>
                    <a:cubicBezTo>
                      <a:pt x="303" y="204"/>
                      <a:pt x="298" y="208"/>
                      <a:pt x="293" y="208"/>
                    </a:cubicBezTo>
                    <a:cubicBezTo>
                      <a:pt x="287" y="208"/>
                      <a:pt x="282" y="204"/>
                      <a:pt x="282" y="198"/>
                    </a:cubicBezTo>
                    <a:cubicBezTo>
                      <a:pt x="282" y="192"/>
                      <a:pt x="287" y="187"/>
                      <a:pt x="293" y="187"/>
                    </a:cubicBezTo>
                    <a:close/>
                    <a:moveTo>
                      <a:pt x="321" y="187"/>
                    </a:moveTo>
                    <a:cubicBezTo>
                      <a:pt x="326" y="187"/>
                      <a:pt x="331" y="192"/>
                      <a:pt x="331" y="198"/>
                    </a:cubicBezTo>
                    <a:cubicBezTo>
                      <a:pt x="331" y="204"/>
                      <a:pt x="326" y="208"/>
                      <a:pt x="321" y="208"/>
                    </a:cubicBezTo>
                    <a:cubicBezTo>
                      <a:pt x="315" y="208"/>
                      <a:pt x="310" y="204"/>
                      <a:pt x="310" y="198"/>
                    </a:cubicBezTo>
                    <a:cubicBezTo>
                      <a:pt x="310" y="192"/>
                      <a:pt x="315" y="187"/>
                      <a:pt x="321" y="187"/>
                    </a:cubicBezTo>
                    <a:close/>
                    <a:moveTo>
                      <a:pt x="349" y="187"/>
                    </a:moveTo>
                    <a:cubicBezTo>
                      <a:pt x="355" y="187"/>
                      <a:pt x="359" y="192"/>
                      <a:pt x="359" y="198"/>
                    </a:cubicBezTo>
                    <a:cubicBezTo>
                      <a:pt x="359" y="204"/>
                      <a:pt x="355" y="208"/>
                      <a:pt x="349" y="208"/>
                    </a:cubicBezTo>
                    <a:cubicBezTo>
                      <a:pt x="343" y="208"/>
                      <a:pt x="339" y="204"/>
                      <a:pt x="339" y="198"/>
                    </a:cubicBezTo>
                    <a:cubicBezTo>
                      <a:pt x="339" y="192"/>
                      <a:pt x="343" y="187"/>
                      <a:pt x="349" y="187"/>
                    </a:cubicBezTo>
                    <a:close/>
                    <a:moveTo>
                      <a:pt x="377" y="187"/>
                    </a:moveTo>
                    <a:cubicBezTo>
                      <a:pt x="383" y="187"/>
                      <a:pt x="387" y="192"/>
                      <a:pt x="387" y="198"/>
                    </a:cubicBezTo>
                    <a:cubicBezTo>
                      <a:pt x="387" y="204"/>
                      <a:pt x="383" y="208"/>
                      <a:pt x="377" y="208"/>
                    </a:cubicBezTo>
                    <a:cubicBezTo>
                      <a:pt x="371" y="208"/>
                      <a:pt x="367" y="204"/>
                      <a:pt x="367" y="198"/>
                    </a:cubicBezTo>
                    <a:cubicBezTo>
                      <a:pt x="367" y="192"/>
                      <a:pt x="371" y="187"/>
                      <a:pt x="377" y="187"/>
                    </a:cubicBezTo>
                    <a:close/>
                    <a:moveTo>
                      <a:pt x="405" y="187"/>
                    </a:moveTo>
                    <a:cubicBezTo>
                      <a:pt x="411" y="187"/>
                      <a:pt x="416" y="192"/>
                      <a:pt x="416" y="198"/>
                    </a:cubicBezTo>
                    <a:cubicBezTo>
                      <a:pt x="416" y="204"/>
                      <a:pt x="411" y="208"/>
                      <a:pt x="405" y="208"/>
                    </a:cubicBezTo>
                    <a:cubicBezTo>
                      <a:pt x="400" y="208"/>
                      <a:pt x="395" y="204"/>
                      <a:pt x="395" y="198"/>
                    </a:cubicBezTo>
                    <a:cubicBezTo>
                      <a:pt x="395" y="192"/>
                      <a:pt x="400" y="187"/>
                      <a:pt x="405" y="187"/>
                    </a:cubicBezTo>
                    <a:close/>
                    <a:moveTo>
                      <a:pt x="434" y="187"/>
                    </a:moveTo>
                    <a:cubicBezTo>
                      <a:pt x="439" y="187"/>
                      <a:pt x="444" y="192"/>
                      <a:pt x="444" y="198"/>
                    </a:cubicBezTo>
                    <a:cubicBezTo>
                      <a:pt x="444" y="204"/>
                      <a:pt x="439" y="208"/>
                      <a:pt x="434" y="208"/>
                    </a:cubicBezTo>
                    <a:cubicBezTo>
                      <a:pt x="428" y="208"/>
                      <a:pt x="423" y="204"/>
                      <a:pt x="423" y="198"/>
                    </a:cubicBezTo>
                    <a:cubicBezTo>
                      <a:pt x="423" y="192"/>
                      <a:pt x="428" y="187"/>
                      <a:pt x="434" y="187"/>
                    </a:cubicBezTo>
                    <a:close/>
                    <a:moveTo>
                      <a:pt x="208" y="214"/>
                    </a:moveTo>
                    <a:cubicBezTo>
                      <a:pt x="214" y="214"/>
                      <a:pt x="218" y="219"/>
                      <a:pt x="218" y="225"/>
                    </a:cubicBezTo>
                    <a:cubicBezTo>
                      <a:pt x="218" y="230"/>
                      <a:pt x="214" y="235"/>
                      <a:pt x="208" y="235"/>
                    </a:cubicBezTo>
                    <a:cubicBezTo>
                      <a:pt x="202" y="235"/>
                      <a:pt x="198" y="230"/>
                      <a:pt x="198" y="225"/>
                    </a:cubicBezTo>
                    <a:cubicBezTo>
                      <a:pt x="198" y="219"/>
                      <a:pt x="202" y="214"/>
                      <a:pt x="208" y="214"/>
                    </a:cubicBezTo>
                    <a:close/>
                    <a:moveTo>
                      <a:pt x="236" y="214"/>
                    </a:moveTo>
                    <a:cubicBezTo>
                      <a:pt x="242" y="214"/>
                      <a:pt x="247" y="219"/>
                      <a:pt x="247" y="225"/>
                    </a:cubicBezTo>
                    <a:cubicBezTo>
                      <a:pt x="247" y="230"/>
                      <a:pt x="242" y="235"/>
                      <a:pt x="236" y="235"/>
                    </a:cubicBezTo>
                    <a:cubicBezTo>
                      <a:pt x="230" y="235"/>
                      <a:pt x="226" y="230"/>
                      <a:pt x="226" y="225"/>
                    </a:cubicBezTo>
                    <a:cubicBezTo>
                      <a:pt x="226" y="219"/>
                      <a:pt x="230" y="214"/>
                      <a:pt x="236" y="214"/>
                    </a:cubicBezTo>
                    <a:close/>
                    <a:moveTo>
                      <a:pt x="264" y="214"/>
                    </a:moveTo>
                    <a:cubicBezTo>
                      <a:pt x="270" y="214"/>
                      <a:pt x="275" y="219"/>
                      <a:pt x="275" y="225"/>
                    </a:cubicBezTo>
                    <a:cubicBezTo>
                      <a:pt x="275" y="230"/>
                      <a:pt x="270" y="235"/>
                      <a:pt x="264" y="235"/>
                    </a:cubicBezTo>
                    <a:cubicBezTo>
                      <a:pt x="259" y="235"/>
                      <a:pt x="254" y="230"/>
                      <a:pt x="254" y="225"/>
                    </a:cubicBezTo>
                    <a:cubicBezTo>
                      <a:pt x="254" y="219"/>
                      <a:pt x="259" y="214"/>
                      <a:pt x="264" y="214"/>
                    </a:cubicBezTo>
                    <a:close/>
                    <a:moveTo>
                      <a:pt x="293" y="214"/>
                    </a:moveTo>
                    <a:cubicBezTo>
                      <a:pt x="298" y="214"/>
                      <a:pt x="303" y="219"/>
                      <a:pt x="303" y="225"/>
                    </a:cubicBezTo>
                    <a:cubicBezTo>
                      <a:pt x="303" y="230"/>
                      <a:pt x="298" y="235"/>
                      <a:pt x="293" y="235"/>
                    </a:cubicBezTo>
                    <a:cubicBezTo>
                      <a:pt x="287" y="235"/>
                      <a:pt x="282" y="230"/>
                      <a:pt x="282" y="225"/>
                    </a:cubicBezTo>
                    <a:cubicBezTo>
                      <a:pt x="282" y="219"/>
                      <a:pt x="287" y="214"/>
                      <a:pt x="293" y="214"/>
                    </a:cubicBezTo>
                    <a:close/>
                    <a:moveTo>
                      <a:pt x="321" y="214"/>
                    </a:moveTo>
                    <a:cubicBezTo>
                      <a:pt x="326" y="214"/>
                      <a:pt x="331" y="219"/>
                      <a:pt x="331" y="225"/>
                    </a:cubicBezTo>
                    <a:cubicBezTo>
                      <a:pt x="331" y="230"/>
                      <a:pt x="326" y="235"/>
                      <a:pt x="321" y="235"/>
                    </a:cubicBezTo>
                    <a:cubicBezTo>
                      <a:pt x="315" y="235"/>
                      <a:pt x="310" y="230"/>
                      <a:pt x="310" y="225"/>
                    </a:cubicBezTo>
                    <a:cubicBezTo>
                      <a:pt x="310" y="219"/>
                      <a:pt x="315" y="214"/>
                      <a:pt x="321" y="214"/>
                    </a:cubicBezTo>
                    <a:close/>
                    <a:moveTo>
                      <a:pt x="349" y="214"/>
                    </a:moveTo>
                    <a:cubicBezTo>
                      <a:pt x="355" y="214"/>
                      <a:pt x="359" y="219"/>
                      <a:pt x="359" y="225"/>
                    </a:cubicBezTo>
                    <a:cubicBezTo>
                      <a:pt x="359" y="230"/>
                      <a:pt x="355" y="235"/>
                      <a:pt x="349" y="235"/>
                    </a:cubicBezTo>
                    <a:cubicBezTo>
                      <a:pt x="343" y="235"/>
                      <a:pt x="339" y="230"/>
                      <a:pt x="339" y="225"/>
                    </a:cubicBezTo>
                    <a:cubicBezTo>
                      <a:pt x="339" y="219"/>
                      <a:pt x="343" y="214"/>
                      <a:pt x="349" y="214"/>
                    </a:cubicBezTo>
                    <a:close/>
                    <a:moveTo>
                      <a:pt x="377" y="214"/>
                    </a:moveTo>
                    <a:cubicBezTo>
                      <a:pt x="383" y="214"/>
                      <a:pt x="387" y="219"/>
                      <a:pt x="387" y="225"/>
                    </a:cubicBezTo>
                    <a:cubicBezTo>
                      <a:pt x="387" y="230"/>
                      <a:pt x="383" y="235"/>
                      <a:pt x="377" y="235"/>
                    </a:cubicBezTo>
                    <a:cubicBezTo>
                      <a:pt x="371" y="235"/>
                      <a:pt x="367" y="230"/>
                      <a:pt x="367" y="225"/>
                    </a:cubicBezTo>
                    <a:cubicBezTo>
                      <a:pt x="367" y="219"/>
                      <a:pt x="371" y="214"/>
                      <a:pt x="377" y="214"/>
                    </a:cubicBezTo>
                    <a:close/>
                    <a:moveTo>
                      <a:pt x="405" y="214"/>
                    </a:moveTo>
                    <a:cubicBezTo>
                      <a:pt x="411" y="214"/>
                      <a:pt x="416" y="219"/>
                      <a:pt x="416" y="225"/>
                    </a:cubicBezTo>
                    <a:cubicBezTo>
                      <a:pt x="416" y="230"/>
                      <a:pt x="411" y="235"/>
                      <a:pt x="405" y="235"/>
                    </a:cubicBezTo>
                    <a:cubicBezTo>
                      <a:pt x="400" y="235"/>
                      <a:pt x="395" y="230"/>
                      <a:pt x="395" y="225"/>
                    </a:cubicBezTo>
                    <a:cubicBezTo>
                      <a:pt x="395" y="219"/>
                      <a:pt x="400" y="214"/>
                      <a:pt x="405" y="214"/>
                    </a:cubicBezTo>
                    <a:close/>
                    <a:moveTo>
                      <a:pt x="434" y="214"/>
                    </a:moveTo>
                    <a:cubicBezTo>
                      <a:pt x="439" y="214"/>
                      <a:pt x="444" y="219"/>
                      <a:pt x="444" y="225"/>
                    </a:cubicBezTo>
                    <a:cubicBezTo>
                      <a:pt x="444" y="230"/>
                      <a:pt x="439" y="235"/>
                      <a:pt x="434" y="235"/>
                    </a:cubicBezTo>
                    <a:cubicBezTo>
                      <a:pt x="428" y="235"/>
                      <a:pt x="423" y="230"/>
                      <a:pt x="423" y="225"/>
                    </a:cubicBezTo>
                    <a:cubicBezTo>
                      <a:pt x="423" y="219"/>
                      <a:pt x="428" y="214"/>
                      <a:pt x="434" y="214"/>
                    </a:cubicBezTo>
                    <a:close/>
                    <a:moveTo>
                      <a:pt x="462" y="214"/>
                    </a:moveTo>
                    <a:cubicBezTo>
                      <a:pt x="467" y="214"/>
                      <a:pt x="472" y="219"/>
                      <a:pt x="472" y="225"/>
                    </a:cubicBezTo>
                    <a:cubicBezTo>
                      <a:pt x="472" y="230"/>
                      <a:pt x="467" y="235"/>
                      <a:pt x="462" y="235"/>
                    </a:cubicBezTo>
                    <a:cubicBezTo>
                      <a:pt x="456" y="235"/>
                      <a:pt x="451" y="230"/>
                      <a:pt x="451" y="225"/>
                    </a:cubicBezTo>
                    <a:cubicBezTo>
                      <a:pt x="451" y="219"/>
                      <a:pt x="456" y="214"/>
                      <a:pt x="462" y="214"/>
                    </a:cubicBezTo>
                    <a:close/>
                    <a:moveTo>
                      <a:pt x="490" y="214"/>
                    </a:moveTo>
                    <a:cubicBezTo>
                      <a:pt x="496" y="214"/>
                      <a:pt x="500" y="219"/>
                      <a:pt x="500" y="225"/>
                    </a:cubicBezTo>
                    <a:cubicBezTo>
                      <a:pt x="500" y="230"/>
                      <a:pt x="496" y="235"/>
                      <a:pt x="490" y="235"/>
                    </a:cubicBezTo>
                    <a:cubicBezTo>
                      <a:pt x="484" y="235"/>
                      <a:pt x="480" y="230"/>
                      <a:pt x="480" y="225"/>
                    </a:cubicBezTo>
                    <a:cubicBezTo>
                      <a:pt x="480" y="219"/>
                      <a:pt x="484" y="214"/>
                      <a:pt x="490" y="214"/>
                    </a:cubicBezTo>
                    <a:close/>
                    <a:moveTo>
                      <a:pt x="236" y="241"/>
                    </a:moveTo>
                    <a:cubicBezTo>
                      <a:pt x="242" y="241"/>
                      <a:pt x="247" y="246"/>
                      <a:pt x="247" y="251"/>
                    </a:cubicBezTo>
                    <a:cubicBezTo>
                      <a:pt x="247" y="257"/>
                      <a:pt x="242" y="262"/>
                      <a:pt x="236" y="262"/>
                    </a:cubicBezTo>
                    <a:cubicBezTo>
                      <a:pt x="230" y="262"/>
                      <a:pt x="226" y="257"/>
                      <a:pt x="226" y="251"/>
                    </a:cubicBezTo>
                    <a:cubicBezTo>
                      <a:pt x="226" y="246"/>
                      <a:pt x="230" y="241"/>
                      <a:pt x="236" y="241"/>
                    </a:cubicBezTo>
                    <a:close/>
                    <a:moveTo>
                      <a:pt x="264" y="241"/>
                    </a:moveTo>
                    <a:cubicBezTo>
                      <a:pt x="270" y="241"/>
                      <a:pt x="275" y="246"/>
                      <a:pt x="275" y="251"/>
                    </a:cubicBezTo>
                    <a:cubicBezTo>
                      <a:pt x="275" y="257"/>
                      <a:pt x="270" y="262"/>
                      <a:pt x="264" y="262"/>
                    </a:cubicBezTo>
                    <a:cubicBezTo>
                      <a:pt x="259" y="262"/>
                      <a:pt x="254" y="257"/>
                      <a:pt x="254" y="251"/>
                    </a:cubicBezTo>
                    <a:cubicBezTo>
                      <a:pt x="254" y="246"/>
                      <a:pt x="259" y="241"/>
                      <a:pt x="264" y="241"/>
                    </a:cubicBezTo>
                    <a:close/>
                    <a:moveTo>
                      <a:pt x="293" y="241"/>
                    </a:moveTo>
                    <a:cubicBezTo>
                      <a:pt x="298" y="241"/>
                      <a:pt x="303" y="246"/>
                      <a:pt x="303" y="251"/>
                    </a:cubicBezTo>
                    <a:cubicBezTo>
                      <a:pt x="303" y="257"/>
                      <a:pt x="298" y="262"/>
                      <a:pt x="293" y="262"/>
                    </a:cubicBezTo>
                    <a:cubicBezTo>
                      <a:pt x="287" y="262"/>
                      <a:pt x="282" y="257"/>
                      <a:pt x="282" y="251"/>
                    </a:cubicBezTo>
                    <a:cubicBezTo>
                      <a:pt x="282" y="246"/>
                      <a:pt x="287" y="241"/>
                      <a:pt x="293" y="241"/>
                    </a:cubicBezTo>
                    <a:close/>
                    <a:moveTo>
                      <a:pt x="321" y="241"/>
                    </a:moveTo>
                    <a:cubicBezTo>
                      <a:pt x="326" y="241"/>
                      <a:pt x="331" y="246"/>
                      <a:pt x="331" y="251"/>
                    </a:cubicBezTo>
                    <a:cubicBezTo>
                      <a:pt x="331" y="257"/>
                      <a:pt x="326" y="262"/>
                      <a:pt x="321" y="262"/>
                    </a:cubicBezTo>
                    <a:cubicBezTo>
                      <a:pt x="315" y="262"/>
                      <a:pt x="310" y="257"/>
                      <a:pt x="310" y="251"/>
                    </a:cubicBezTo>
                    <a:cubicBezTo>
                      <a:pt x="310" y="246"/>
                      <a:pt x="315" y="241"/>
                      <a:pt x="321" y="241"/>
                    </a:cubicBezTo>
                    <a:close/>
                    <a:moveTo>
                      <a:pt x="349" y="241"/>
                    </a:moveTo>
                    <a:cubicBezTo>
                      <a:pt x="355" y="241"/>
                      <a:pt x="359" y="246"/>
                      <a:pt x="359" y="251"/>
                    </a:cubicBezTo>
                    <a:cubicBezTo>
                      <a:pt x="359" y="257"/>
                      <a:pt x="355" y="262"/>
                      <a:pt x="349" y="262"/>
                    </a:cubicBezTo>
                    <a:cubicBezTo>
                      <a:pt x="343" y="262"/>
                      <a:pt x="339" y="257"/>
                      <a:pt x="339" y="251"/>
                    </a:cubicBezTo>
                    <a:cubicBezTo>
                      <a:pt x="339" y="246"/>
                      <a:pt x="343" y="241"/>
                      <a:pt x="349" y="241"/>
                    </a:cubicBezTo>
                    <a:close/>
                    <a:moveTo>
                      <a:pt x="377" y="241"/>
                    </a:moveTo>
                    <a:cubicBezTo>
                      <a:pt x="383" y="241"/>
                      <a:pt x="387" y="246"/>
                      <a:pt x="387" y="251"/>
                    </a:cubicBezTo>
                    <a:cubicBezTo>
                      <a:pt x="387" y="257"/>
                      <a:pt x="383" y="262"/>
                      <a:pt x="377" y="262"/>
                    </a:cubicBezTo>
                    <a:cubicBezTo>
                      <a:pt x="371" y="262"/>
                      <a:pt x="367" y="257"/>
                      <a:pt x="367" y="251"/>
                    </a:cubicBezTo>
                    <a:cubicBezTo>
                      <a:pt x="367" y="246"/>
                      <a:pt x="371" y="241"/>
                      <a:pt x="377" y="241"/>
                    </a:cubicBezTo>
                    <a:close/>
                    <a:moveTo>
                      <a:pt x="405" y="241"/>
                    </a:moveTo>
                    <a:cubicBezTo>
                      <a:pt x="411" y="241"/>
                      <a:pt x="416" y="246"/>
                      <a:pt x="416" y="251"/>
                    </a:cubicBezTo>
                    <a:cubicBezTo>
                      <a:pt x="416" y="257"/>
                      <a:pt x="411" y="262"/>
                      <a:pt x="405" y="262"/>
                    </a:cubicBezTo>
                    <a:cubicBezTo>
                      <a:pt x="400" y="262"/>
                      <a:pt x="395" y="257"/>
                      <a:pt x="395" y="251"/>
                    </a:cubicBezTo>
                    <a:cubicBezTo>
                      <a:pt x="395" y="246"/>
                      <a:pt x="400" y="241"/>
                      <a:pt x="405" y="241"/>
                    </a:cubicBezTo>
                    <a:close/>
                    <a:moveTo>
                      <a:pt x="434" y="241"/>
                    </a:moveTo>
                    <a:cubicBezTo>
                      <a:pt x="439" y="241"/>
                      <a:pt x="444" y="246"/>
                      <a:pt x="444" y="251"/>
                    </a:cubicBezTo>
                    <a:cubicBezTo>
                      <a:pt x="444" y="257"/>
                      <a:pt x="439" y="262"/>
                      <a:pt x="434" y="262"/>
                    </a:cubicBezTo>
                    <a:cubicBezTo>
                      <a:pt x="428" y="262"/>
                      <a:pt x="423" y="257"/>
                      <a:pt x="423" y="251"/>
                    </a:cubicBezTo>
                    <a:cubicBezTo>
                      <a:pt x="423" y="246"/>
                      <a:pt x="428" y="241"/>
                      <a:pt x="434" y="241"/>
                    </a:cubicBezTo>
                    <a:close/>
                    <a:moveTo>
                      <a:pt x="462" y="241"/>
                    </a:moveTo>
                    <a:cubicBezTo>
                      <a:pt x="467" y="241"/>
                      <a:pt x="472" y="246"/>
                      <a:pt x="472" y="251"/>
                    </a:cubicBezTo>
                    <a:cubicBezTo>
                      <a:pt x="472" y="257"/>
                      <a:pt x="467" y="262"/>
                      <a:pt x="462" y="262"/>
                    </a:cubicBezTo>
                    <a:cubicBezTo>
                      <a:pt x="456" y="262"/>
                      <a:pt x="451" y="257"/>
                      <a:pt x="451" y="251"/>
                    </a:cubicBezTo>
                    <a:cubicBezTo>
                      <a:pt x="451" y="246"/>
                      <a:pt x="456" y="241"/>
                      <a:pt x="462" y="241"/>
                    </a:cubicBezTo>
                    <a:close/>
                    <a:moveTo>
                      <a:pt x="490" y="241"/>
                    </a:moveTo>
                    <a:cubicBezTo>
                      <a:pt x="496" y="241"/>
                      <a:pt x="500" y="246"/>
                      <a:pt x="500" y="251"/>
                    </a:cubicBezTo>
                    <a:cubicBezTo>
                      <a:pt x="500" y="257"/>
                      <a:pt x="496" y="262"/>
                      <a:pt x="490" y="262"/>
                    </a:cubicBezTo>
                    <a:cubicBezTo>
                      <a:pt x="484" y="262"/>
                      <a:pt x="480" y="257"/>
                      <a:pt x="480" y="251"/>
                    </a:cubicBezTo>
                    <a:cubicBezTo>
                      <a:pt x="480" y="246"/>
                      <a:pt x="484" y="241"/>
                      <a:pt x="490" y="241"/>
                    </a:cubicBezTo>
                    <a:close/>
                    <a:moveTo>
                      <a:pt x="264" y="268"/>
                    </a:moveTo>
                    <a:cubicBezTo>
                      <a:pt x="270" y="268"/>
                      <a:pt x="275" y="273"/>
                      <a:pt x="275" y="278"/>
                    </a:cubicBezTo>
                    <a:cubicBezTo>
                      <a:pt x="275" y="284"/>
                      <a:pt x="270" y="289"/>
                      <a:pt x="264" y="289"/>
                    </a:cubicBezTo>
                    <a:cubicBezTo>
                      <a:pt x="259" y="289"/>
                      <a:pt x="254" y="284"/>
                      <a:pt x="254" y="278"/>
                    </a:cubicBezTo>
                    <a:cubicBezTo>
                      <a:pt x="254" y="273"/>
                      <a:pt x="259" y="268"/>
                      <a:pt x="264" y="268"/>
                    </a:cubicBezTo>
                    <a:close/>
                    <a:moveTo>
                      <a:pt x="293" y="268"/>
                    </a:moveTo>
                    <a:cubicBezTo>
                      <a:pt x="298" y="268"/>
                      <a:pt x="303" y="273"/>
                      <a:pt x="303" y="278"/>
                    </a:cubicBezTo>
                    <a:cubicBezTo>
                      <a:pt x="303" y="284"/>
                      <a:pt x="298" y="289"/>
                      <a:pt x="293" y="289"/>
                    </a:cubicBezTo>
                    <a:cubicBezTo>
                      <a:pt x="287" y="289"/>
                      <a:pt x="282" y="284"/>
                      <a:pt x="282" y="278"/>
                    </a:cubicBezTo>
                    <a:cubicBezTo>
                      <a:pt x="282" y="273"/>
                      <a:pt x="287" y="268"/>
                      <a:pt x="293" y="268"/>
                    </a:cubicBezTo>
                    <a:close/>
                    <a:moveTo>
                      <a:pt x="321" y="268"/>
                    </a:moveTo>
                    <a:cubicBezTo>
                      <a:pt x="326" y="268"/>
                      <a:pt x="331" y="273"/>
                      <a:pt x="331" y="278"/>
                    </a:cubicBezTo>
                    <a:cubicBezTo>
                      <a:pt x="331" y="284"/>
                      <a:pt x="326" y="289"/>
                      <a:pt x="321" y="289"/>
                    </a:cubicBezTo>
                    <a:cubicBezTo>
                      <a:pt x="315" y="289"/>
                      <a:pt x="310" y="284"/>
                      <a:pt x="310" y="278"/>
                    </a:cubicBezTo>
                    <a:cubicBezTo>
                      <a:pt x="310" y="273"/>
                      <a:pt x="315" y="268"/>
                      <a:pt x="321" y="268"/>
                    </a:cubicBezTo>
                    <a:close/>
                    <a:moveTo>
                      <a:pt x="349" y="268"/>
                    </a:moveTo>
                    <a:cubicBezTo>
                      <a:pt x="355" y="268"/>
                      <a:pt x="359" y="273"/>
                      <a:pt x="359" y="278"/>
                    </a:cubicBezTo>
                    <a:cubicBezTo>
                      <a:pt x="359" y="284"/>
                      <a:pt x="355" y="289"/>
                      <a:pt x="349" y="289"/>
                    </a:cubicBezTo>
                    <a:cubicBezTo>
                      <a:pt x="343" y="289"/>
                      <a:pt x="339" y="284"/>
                      <a:pt x="339" y="278"/>
                    </a:cubicBezTo>
                    <a:cubicBezTo>
                      <a:pt x="339" y="273"/>
                      <a:pt x="343" y="268"/>
                      <a:pt x="349" y="268"/>
                    </a:cubicBezTo>
                    <a:close/>
                    <a:moveTo>
                      <a:pt x="377" y="268"/>
                    </a:moveTo>
                    <a:cubicBezTo>
                      <a:pt x="383" y="268"/>
                      <a:pt x="387" y="273"/>
                      <a:pt x="387" y="278"/>
                    </a:cubicBezTo>
                    <a:cubicBezTo>
                      <a:pt x="387" y="284"/>
                      <a:pt x="383" y="289"/>
                      <a:pt x="377" y="289"/>
                    </a:cubicBezTo>
                    <a:cubicBezTo>
                      <a:pt x="371" y="289"/>
                      <a:pt x="367" y="284"/>
                      <a:pt x="367" y="278"/>
                    </a:cubicBezTo>
                    <a:cubicBezTo>
                      <a:pt x="367" y="273"/>
                      <a:pt x="371" y="268"/>
                      <a:pt x="377" y="268"/>
                    </a:cubicBezTo>
                    <a:close/>
                    <a:moveTo>
                      <a:pt x="405" y="268"/>
                    </a:moveTo>
                    <a:cubicBezTo>
                      <a:pt x="411" y="268"/>
                      <a:pt x="416" y="273"/>
                      <a:pt x="416" y="278"/>
                    </a:cubicBezTo>
                    <a:cubicBezTo>
                      <a:pt x="416" y="284"/>
                      <a:pt x="411" y="289"/>
                      <a:pt x="405" y="289"/>
                    </a:cubicBezTo>
                    <a:cubicBezTo>
                      <a:pt x="400" y="289"/>
                      <a:pt x="395" y="284"/>
                      <a:pt x="395" y="278"/>
                    </a:cubicBezTo>
                    <a:cubicBezTo>
                      <a:pt x="395" y="273"/>
                      <a:pt x="400" y="268"/>
                      <a:pt x="405" y="268"/>
                    </a:cubicBezTo>
                    <a:close/>
                    <a:moveTo>
                      <a:pt x="434" y="268"/>
                    </a:moveTo>
                    <a:cubicBezTo>
                      <a:pt x="439" y="268"/>
                      <a:pt x="444" y="273"/>
                      <a:pt x="444" y="278"/>
                    </a:cubicBezTo>
                    <a:cubicBezTo>
                      <a:pt x="444" y="284"/>
                      <a:pt x="439" y="289"/>
                      <a:pt x="434" y="289"/>
                    </a:cubicBezTo>
                    <a:cubicBezTo>
                      <a:pt x="428" y="289"/>
                      <a:pt x="423" y="284"/>
                      <a:pt x="423" y="278"/>
                    </a:cubicBezTo>
                    <a:cubicBezTo>
                      <a:pt x="423" y="273"/>
                      <a:pt x="428" y="268"/>
                      <a:pt x="434" y="268"/>
                    </a:cubicBezTo>
                    <a:close/>
                    <a:moveTo>
                      <a:pt x="462" y="268"/>
                    </a:moveTo>
                    <a:cubicBezTo>
                      <a:pt x="467" y="268"/>
                      <a:pt x="472" y="273"/>
                      <a:pt x="472" y="278"/>
                    </a:cubicBezTo>
                    <a:cubicBezTo>
                      <a:pt x="472" y="284"/>
                      <a:pt x="467" y="289"/>
                      <a:pt x="462" y="289"/>
                    </a:cubicBezTo>
                    <a:cubicBezTo>
                      <a:pt x="456" y="289"/>
                      <a:pt x="451" y="284"/>
                      <a:pt x="451" y="278"/>
                    </a:cubicBezTo>
                    <a:cubicBezTo>
                      <a:pt x="451" y="273"/>
                      <a:pt x="456" y="268"/>
                      <a:pt x="462" y="268"/>
                    </a:cubicBezTo>
                    <a:close/>
                    <a:moveTo>
                      <a:pt x="490" y="268"/>
                    </a:moveTo>
                    <a:cubicBezTo>
                      <a:pt x="496" y="268"/>
                      <a:pt x="500" y="273"/>
                      <a:pt x="500" y="278"/>
                    </a:cubicBezTo>
                    <a:cubicBezTo>
                      <a:pt x="500" y="284"/>
                      <a:pt x="496" y="289"/>
                      <a:pt x="490" y="289"/>
                    </a:cubicBezTo>
                    <a:cubicBezTo>
                      <a:pt x="484" y="289"/>
                      <a:pt x="480" y="284"/>
                      <a:pt x="480" y="278"/>
                    </a:cubicBezTo>
                    <a:cubicBezTo>
                      <a:pt x="480" y="273"/>
                      <a:pt x="484" y="268"/>
                      <a:pt x="490" y="268"/>
                    </a:cubicBezTo>
                    <a:close/>
                    <a:moveTo>
                      <a:pt x="264" y="295"/>
                    </a:moveTo>
                    <a:cubicBezTo>
                      <a:pt x="270" y="295"/>
                      <a:pt x="275" y="299"/>
                      <a:pt x="275" y="305"/>
                    </a:cubicBezTo>
                    <a:cubicBezTo>
                      <a:pt x="275" y="311"/>
                      <a:pt x="270" y="315"/>
                      <a:pt x="264" y="315"/>
                    </a:cubicBezTo>
                    <a:cubicBezTo>
                      <a:pt x="259" y="315"/>
                      <a:pt x="254" y="311"/>
                      <a:pt x="254" y="305"/>
                    </a:cubicBezTo>
                    <a:cubicBezTo>
                      <a:pt x="254" y="299"/>
                      <a:pt x="259" y="295"/>
                      <a:pt x="264" y="295"/>
                    </a:cubicBezTo>
                    <a:close/>
                    <a:moveTo>
                      <a:pt x="293" y="295"/>
                    </a:moveTo>
                    <a:cubicBezTo>
                      <a:pt x="298" y="295"/>
                      <a:pt x="303" y="299"/>
                      <a:pt x="303" y="305"/>
                    </a:cubicBezTo>
                    <a:cubicBezTo>
                      <a:pt x="303" y="311"/>
                      <a:pt x="298" y="315"/>
                      <a:pt x="293" y="315"/>
                    </a:cubicBezTo>
                    <a:cubicBezTo>
                      <a:pt x="287" y="315"/>
                      <a:pt x="282" y="311"/>
                      <a:pt x="282" y="305"/>
                    </a:cubicBezTo>
                    <a:cubicBezTo>
                      <a:pt x="282" y="299"/>
                      <a:pt x="287" y="295"/>
                      <a:pt x="293" y="295"/>
                    </a:cubicBezTo>
                    <a:close/>
                    <a:moveTo>
                      <a:pt x="321" y="295"/>
                    </a:moveTo>
                    <a:cubicBezTo>
                      <a:pt x="326" y="295"/>
                      <a:pt x="331" y="299"/>
                      <a:pt x="331" y="305"/>
                    </a:cubicBezTo>
                    <a:cubicBezTo>
                      <a:pt x="331" y="311"/>
                      <a:pt x="326" y="315"/>
                      <a:pt x="321" y="315"/>
                    </a:cubicBezTo>
                    <a:cubicBezTo>
                      <a:pt x="315" y="315"/>
                      <a:pt x="310" y="311"/>
                      <a:pt x="310" y="305"/>
                    </a:cubicBezTo>
                    <a:cubicBezTo>
                      <a:pt x="310" y="299"/>
                      <a:pt x="315" y="295"/>
                      <a:pt x="321" y="295"/>
                    </a:cubicBezTo>
                    <a:close/>
                    <a:moveTo>
                      <a:pt x="349" y="295"/>
                    </a:moveTo>
                    <a:cubicBezTo>
                      <a:pt x="355" y="295"/>
                      <a:pt x="359" y="299"/>
                      <a:pt x="359" y="305"/>
                    </a:cubicBezTo>
                    <a:cubicBezTo>
                      <a:pt x="359" y="311"/>
                      <a:pt x="355" y="315"/>
                      <a:pt x="349" y="315"/>
                    </a:cubicBezTo>
                    <a:cubicBezTo>
                      <a:pt x="343" y="315"/>
                      <a:pt x="339" y="311"/>
                      <a:pt x="339" y="305"/>
                    </a:cubicBezTo>
                    <a:cubicBezTo>
                      <a:pt x="339" y="299"/>
                      <a:pt x="343" y="295"/>
                      <a:pt x="349" y="295"/>
                    </a:cubicBezTo>
                    <a:close/>
                    <a:moveTo>
                      <a:pt x="377" y="295"/>
                    </a:moveTo>
                    <a:cubicBezTo>
                      <a:pt x="383" y="295"/>
                      <a:pt x="387" y="299"/>
                      <a:pt x="387" y="305"/>
                    </a:cubicBezTo>
                    <a:cubicBezTo>
                      <a:pt x="387" y="311"/>
                      <a:pt x="383" y="315"/>
                      <a:pt x="377" y="315"/>
                    </a:cubicBezTo>
                    <a:cubicBezTo>
                      <a:pt x="371" y="315"/>
                      <a:pt x="367" y="311"/>
                      <a:pt x="367" y="305"/>
                    </a:cubicBezTo>
                    <a:cubicBezTo>
                      <a:pt x="367" y="299"/>
                      <a:pt x="371" y="295"/>
                      <a:pt x="377" y="295"/>
                    </a:cubicBezTo>
                    <a:close/>
                    <a:moveTo>
                      <a:pt x="405" y="295"/>
                    </a:moveTo>
                    <a:cubicBezTo>
                      <a:pt x="411" y="295"/>
                      <a:pt x="416" y="299"/>
                      <a:pt x="416" y="305"/>
                    </a:cubicBezTo>
                    <a:cubicBezTo>
                      <a:pt x="416" y="311"/>
                      <a:pt x="411" y="315"/>
                      <a:pt x="405" y="315"/>
                    </a:cubicBezTo>
                    <a:cubicBezTo>
                      <a:pt x="400" y="315"/>
                      <a:pt x="395" y="311"/>
                      <a:pt x="395" y="305"/>
                    </a:cubicBezTo>
                    <a:cubicBezTo>
                      <a:pt x="395" y="299"/>
                      <a:pt x="400" y="295"/>
                      <a:pt x="405" y="295"/>
                    </a:cubicBezTo>
                    <a:close/>
                    <a:moveTo>
                      <a:pt x="434" y="295"/>
                    </a:moveTo>
                    <a:cubicBezTo>
                      <a:pt x="439" y="295"/>
                      <a:pt x="444" y="299"/>
                      <a:pt x="444" y="305"/>
                    </a:cubicBezTo>
                    <a:cubicBezTo>
                      <a:pt x="444" y="311"/>
                      <a:pt x="439" y="315"/>
                      <a:pt x="434" y="315"/>
                    </a:cubicBezTo>
                    <a:cubicBezTo>
                      <a:pt x="428" y="315"/>
                      <a:pt x="423" y="311"/>
                      <a:pt x="423" y="305"/>
                    </a:cubicBezTo>
                    <a:cubicBezTo>
                      <a:pt x="423" y="299"/>
                      <a:pt x="428" y="295"/>
                      <a:pt x="434" y="295"/>
                    </a:cubicBezTo>
                    <a:close/>
                    <a:moveTo>
                      <a:pt x="462" y="295"/>
                    </a:moveTo>
                    <a:cubicBezTo>
                      <a:pt x="467" y="295"/>
                      <a:pt x="472" y="299"/>
                      <a:pt x="472" y="305"/>
                    </a:cubicBezTo>
                    <a:cubicBezTo>
                      <a:pt x="472" y="311"/>
                      <a:pt x="467" y="315"/>
                      <a:pt x="462" y="315"/>
                    </a:cubicBezTo>
                    <a:cubicBezTo>
                      <a:pt x="456" y="315"/>
                      <a:pt x="451" y="311"/>
                      <a:pt x="451" y="305"/>
                    </a:cubicBezTo>
                    <a:cubicBezTo>
                      <a:pt x="451" y="299"/>
                      <a:pt x="456" y="295"/>
                      <a:pt x="462" y="295"/>
                    </a:cubicBezTo>
                    <a:close/>
                    <a:moveTo>
                      <a:pt x="264" y="322"/>
                    </a:moveTo>
                    <a:cubicBezTo>
                      <a:pt x="270" y="322"/>
                      <a:pt x="275" y="326"/>
                      <a:pt x="275" y="332"/>
                    </a:cubicBezTo>
                    <a:cubicBezTo>
                      <a:pt x="275" y="338"/>
                      <a:pt x="270" y="342"/>
                      <a:pt x="264" y="342"/>
                    </a:cubicBezTo>
                    <a:cubicBezTo>
                      <a:pt x="259" y="342"/>
                      <a:pt x="254" y="338"/>
                      <a:pt x="254" y="332"/>
                    </a:cubicBezTo>
                    <a:cubicBezTo>
                      <a:pt x="254" y="326"/>
                      <a:pt x="259" y="322"/>
                      <a:pt x="264" y="322"/>
                    </a:cubicBezTo>
                    <a:close/>
                    <a:moveTo>
                      <a:pt x="293" y="322"/>
                    </a:moveTo>
                    <a:cubicBezTo>
                      <a:pt x="298" y="322"/>
                      <a:pt x="303" y="326"/>
                      <a:pt x="303" y="332"/>
                    </a:cubicBezTo>
                    <a:cubicBezTo>
                      <a:pt x="303" y="338"/>
                      <a:pt x="298" y="342"/>
                      <a:pt x="293" y="342"/>
                    </a:cubicBezTo>
                    <a:cubicBezTo>
                      <a:pt x="287" y="342"/>
                      <a:pt x="282" y="338"/>
                      <a:pt x="282" y="332"/>
                    </a:cubicBezTo>
                    <a:cubicBezTo>
                      <a:pt x="282" y="326"/>
                      <a:pt x="287" y="322"/>
                      <a:pt x="293" y="322"/>
                    </a:cubicBezTo>
                    <a:close/>
                    <a:moveTo>
                      <a:pt x="321" y="322"/>
                    </a:moveTo>
                    <a:cubicBezTo>
                      <a:pt x="326" y="322"/>
                      <a:pt x="331" y="326"/>
                      <a:pt x="331" y="332"/>
                    </a:cubicBezTo>
                    <a:cubicBezTo>
                      <a:pt x="331" y="338"/>
                      <a:pt x="326" y="342"/>
                      <a:pt x="321" y="342"/>
                    </a:cubicBezTo>
                    <a:cubicBezTo>
                      <a:pt x="315" y="342"/>
                      <a:pt x="310" y="338"/>
                      <a:pt x="310" y="332"/>
                    </a:cubicBezTo>
                    <a:cubicBezTo>
                      <a:pt x="310" y="326"/>
                      <a:pt x="315" y="322"/>
                      <a:pt x="321" y="322"/>
                    </a:cubicBezTo>
                    <a:close/>
                    <a:moveTo>
                      <a:pt x="349" y="322"/>
                    </a:moveTo>
                    <a:cubicBezTo>
                      <a:pt x="355" y="322"/>
                      <a:pt x="359" y="326"/>
                      <a:pt x="359" y="332"/>
                    </a:cubicBezTo>
                    <a:cubicBezTo>
                      <a:pt x="359" y="338"/>
                      <a:pt x="355" y="342"/>
                      <a:pt x="349" y="342"/>
                    </a:cubicBezTo>
                    <a:cubicBezTo>
                      <a:pt x="343" y="342"/>
                      <a:pt x="339" y="338"/>
                      <a:pt x="339" y="332"/>
                    </a:cubicBezTo>
                    <a:cubicBezTo>
                      <a:pt x="339" y="326"/>
                      <a:pt x="343" y="322"/>
                      <a:pt x="349" y="322"/>
                    </a:cubicBezTo>
                    <a:close/>
                    <a:moveTo>
                      <a:pt x="377" y="322"/>
                    </a:moveTo>
                    <a:cubicBezTo>
                      <a:pt x="383" y="322"/>
                      <a:pt x="387" y="326"/>
                      <a:pt x="387" y="332"/>
                    </a:cubicBezTo>
                    <a:cubicBezTo>
                      <a:pt x="387" y="338"/>
                      <a:pt x="383" y="342"/>
                      <a:pt x="377" y="342"/>
                    </a:cubicBezTo>
                    <a:cubicBezTo>
                      <a:pt x="371" y="342"/>
                      <a:pt x="367" y="338"/>
                      <a:pt x="367" y="332"/>
                    </a:cubicBezTo>
                    <a:cubicBezTo>
                      <a:pt x="367" y="326"/>
                      <a:pt x="371" y="322"/>
                      <a:pt x="377" y="322"/>
                    </a:cubicBezTo>
                    <a:close/>
                    <a:moveTo>
                      <a:pt x="405" y="322"/>
                    </a:moveTo>
                    <a:cubicBezTo>
                      <a:pt x="411" y="322"/>
                      <a:pt x="416" y="326"/>
                      <a:pt x="416" y="332"/>
                    </a:cubicBezTo>
                    <a:cubicBezTo>
                      <a:pt x="416" y="338"/>
                      <a:pt x="411" y="342"/>
                      <a:pt x="405" y="342"/>
                    </a:cubicBezTo>
                    <a:cubicBezTo>
                      <a:pt x="400" y="342"/>
                      <a:pt x="395" y="338"/>
                      <a:pt x="395" y="332"/>
                    </a:cubicBezTo>
                    <a:cubicBezTo>
                      <a:pt x="395" y="326"/>
                      <a:pt x="400" y="322"/>
                      <a:pt x="405" y="322"/>
                    </a:cubicBezTo>
                    <a:close/>
                    <a:moveTo>
                      <a:pt x="434" y="322"/>
                    </a:moveTo>
                    <a:cubicBezTo>
                      <a:pt x="439" y="322"/>
                      <a:pt x="444" y="326"/>
                      <a:pt x="444" y="332"/>
                    </a:cubicBezTo>
                    <a:cubicBezTo>
                      <a:pt x="444" y="338"/>
                      <a:pt x="439" y="342"/>
                      <a:pt x="434" y="342"/>
                    </a:cubicBezTo>
                    <a:cubicBezTo>
                      <a:pt x="428" y="342"/>
                      <a:pt x="423" y="338"/>
                      <a:pt x="423" y="332"/>
                    </a:cubicBezTo>
                    <a:cubicBezTo>
                      <a:pt x="423" y="326"/>
                      <a:pt x="428" y="322"/>
                      <a:pt x="434" y="322"/>
                    </a:cubicBezTo>
                    <a:close/>
                    <a:moveTo>
                      <a:pt x="462" y="322"/>
                    </a:moveTo>
                    <a:cubicBezTo>
                      <a:pt x="467" y="322"/>
                      <a:pt x="472" y="326"/>
                      <a:pt x="472" y="332"/>
                    </a:cubicBezTo>
                    <a:cubicBezTo>
                      <a:pt x="472" y="338"/>
                      <a:pt x="467" y="342"/>
                      <a:pt x="462" y="342"/>
                    </a:cubicBezTo>
                    <a:cubicBezTo>
                      <a:pt x="456" y="342"/>
                      <a:pt x="451" y="338"/>
                      <a:pt x="451" y="332"/>
                    </a:cubicBezTo>
                    <a:cubicBezTo>
                      <a:pt x="451" y="326"/>
                      <a:pt x="456" y="322"/>
                      <a:pt x="462" y="322"/>
                    </a:cubicBezTo>
                    <a:close/>
                    <a:moveTo>
                      <a:pt x="264" y="348"/>
                    </a:moveTo>
                    <a:cubicBezTo>
                      <a:pt x="270" y="348"/>
                      <a:pt x="275" y="353"/>
                      <a:pt x="275" y="359"/>
                    </a:cubicBezTo>
                    <a:cubicBezTo>
                      <a:pt x="275" y="364"/>
                      <a:pt x="270" y="369"/>
                      <a:pt x="264" y="369"/>
                    </a:cubicBezTo>
                    <a:cubicBezTo>
                      <a:pt x="259" y="369"/>
                      <a:pt x="254" y="364"/>
                      <a:pt x="254" y="359"/>
                    </a:cubicBezTo>
                    <a:cubicBezTo>
                      <a:pt x="254" y="353"/>
                      <a:pt x="259" y="348"/>
                      <a:pt x="264" y="348"/>
                    </a:cubicBezTo>
                    <a:close/>
                    <a:moveTo>
                      <a:pt x="293" y="348"/>
                    </a:moveTo>
                    <a:cubicBezTo>
                      <a:pt x="298" y="348"/>
                      <a:pt x="303" y="353"/>
                      <a:pt x="303" y="359"/>
                    </a:cubicBezTo>
                    <a:cubicBezTo>
                      <a:pt x="303" y="364"/>
                      <a:pt x="298" y="369"/>
                      <a:pt x="293" y="369"/>
                    </a:cubicBezTo>
                    <a:cubicBezTo>
                      <a:pt x="287" y="369"/>
                      <a:pt x="282" y="364"/>
                      <a:pt x="282" y="359"/>
                    </a:cubicBezTo>
                    <a:cubicBezTo>
                      <a:pt x="282" y="353"/>
                      <a:pt x="287" y="348"/>
                      <a:pt x="293" y="348"/>
                    </a:cubicBezTo>
                    <a:close/>
                    <a:moveTo>
                      <a:pt x="321" y="348"/>
                    </a:moveTo>
                    <a:cubicBezTo>
                      <a:pt x="326" y="348"/>
                      <a:pt x="331" y="353"/>
                      <a:pt x="331" y="359"/>
                    </a:cubicBezTo>
                    <a:cubicBezTo>
                      <a:pt x="331" y="364"/>
                      <a:pt x="326" y="369"/>
                      <a:pt x="321" y="369"/>
                    </a:cubicBezTo>
                    <a:cubicBezTo>
                      <a:pt x="315" y="369"/>
                      <a:pt x="310" y="364"/>
                      <a:pt x="310" y="359"/>
                    </a:cubicBezTo>
                    <a:cubicBezTo>
                      <a:pt x="310" y="353"/>
                      <a:pt x="315" y="348"/>
                      <a:pt x="321" y="348"/>
                    </a:cubicBezTo>
                    <a:close/>
                    <a:moveTo>
                      <a:pt x="349" y="348"/>
                    </a:moveTo>
                    <a:cubicBezTo>
                      <a:pt x="355" y="348"/>
                      <a:pt x="359" y="353"/>
                      <a:pt x="359" y="359"/>
                    </a:cubicBezTo>
                    <a:cubicBezTo>
                      <a:pt x="359" y="364"/>
                      <a:pt x="355" y="369"/>
                      <a:pt x="349" y="369"/>
                    </a:cubicBezTo>
                    <a:cubicBezTo>
                      <a:pt x="343" y="369"/>
                      <a:pt x="339" y="364"/>
                      <a:pt x="339" y="359"/>
                    </a:cubicBezTo>
                    <a:cubicBezTo>
                      <a:pt x="339" y="353"/>
                      <a:pt x="343" y="348"/>
                      <a:pt x="349" y="348"/>
                    </a:cubicBezTo>
                    <a:close/>
                    <a:moveTo>
                      <a:pt x="377" y="348"/>
                    </a:moveTo>
                    <a:cubicBezTo>
                      <a:pt x="383" y="348"/>
                      <a:pt x="387" y="353"/>
                      <a:pt x="387" y="359"/>
                    </a:cubicBezTo>
                    <a:cubicBezTo>
                      <a:pt x="387" y="364"/>
                      <a:pt x="383" y="369"/>
                      <a:pt x="377" y="369"/>
                    </a:cubicBezTo>
                    <a:cubicBezTo>
                      <a:pt x="371" y="369"/>
                      <a:pt x="367" y="364"/>
                      <a:pt x="367" y="359"/>
                    </a:cubicBezTo>
                    <a:cubicBezTo>
                      <a:pt x="367" y="353"/>
                      <a:pt x="371" y="348"/>
                      <a:pt x="377" y="348"/>
                    </a:cubicBezTo>
                    <a:close/>
                    <a:moveTo>
                      <a:pt x="405" y="348"/>
                    </a:moveTo>
                    <a:cubicBezTo>
                      <a:pt x="411" y="348"/>
                      <a:pt x="416" y="353"/>
                      <a:pt x="416" y="359"/>
                    </a:cubicBezTo>
                    <a:cubicBezTo>
                      <a:pt x="416" y="364"/>
                      <a:pt x="411" y="369"/>
                      <a:pt x="405" y="369"/>
                    </a:cubicBezTo>
                    <a:cubicBezTo>
                      <a:pt x="400" y="369"/>
                      <a:pt x="395" y="364"/>
                      <a:pt x="395" y="359"/>
                    </a:cubicBezTo>
                    <a:cubicBezTo>
                      <a:pt x="395" y="353"/>
                      <a:pt x="400" y="348"/>
                      <a:pt x="405" y="348"/>
                    </a:cubicBezTo>
                    <a:close/>
                    <a:moveTo>
                      <a:pt x="434" y="348"/>
                    </a:moveTo>
                    <a:cubicBezTo>
                      <a:pt x="439" y="348"/>
                      <a:pt x="444" y="353"/>
                      <a:pt x="444" y="359"/>
                    </a:cubicBezTo>
                    <a:cubicBezTo>
                      <a:pt x="444" y="364"/>
                      <a:pt x="439" y="369"/>
                      <a:pt x="434" y="369"/>
                    </a:cubicBezTo>
                    <a:cubicBezTo>
                      <a:pt x="428" y="369"/>
                      <a:pt x="423" y="364"/>
                      <a:pt x="423" y="359"/>
                    </a:cubicBezTo>
                    <a:cubicBezTo>
                      <a:pt x="423" y="353"/>
                      <a:pt x="428" y="348"/>
                      <a:pt x="434" y="348"/>
                    </a:cubicBezTo>
                    <a:close/>
                    <a:moveTo>
                      <a:pt x="264" y="375"/>
                    </a:moveTo>
                    <a:cubicBezTo>
                      <a:pt x="270" y="375"/>
                      <a:pt x="275" y="380"/>
                      <a:pt x="275" y="385"/>
                    </a:cubicBezTo>
                    <a:cubicBezTo>
                      <a:pt x="275" y="391"/>
                      <a:pt x="270" y="396"/>
                      <a:pt x="264" y="396"/>
                    </a:cubicBezTo>
                    <a:cubicBezTo>
                      <a:pt x="259" y="396"/>
                      <a:pt x="254" y="391"/>
                      <a:pt x="254" y="385"/>
                    </a:cubicBezTo>
                    <a:cubicBezTo>
                      <a:pt x="254" y="380"/>
                      <a:pt x="259" y="375"/>
                      <a:pt x="264" y="375"/>
                    </a:cubicBezTo>
                    <a:close/>
                    <a:moveTo>
                      <a:pt x="293" y="375"/>
                    </a:moveTo>
                    <a:cubicBezTo>
                      <a:pt x="298" y="375"/>
                      <a:pt x="303" y="380"/>
                      <a:pt x="303" y="385"/>
                    </a:cubicBezTo>
                    <a:cubicBezTo>
                      <a:pt x="303" y="391"/>
                      <a:pt x="298" y="396"/>
                      <a:pt x="293" y="396"/>
                    </a:cubicBezTo>
                    <a:cubicBezTo>
                      <a:pt x="287" y="396"/>
                      <a:pt x="282" y="391"/>
                      <a:pt x="282" y="385"/>
                    </a:cubicBezTo>
                    <a:cubicBezTo>
                      <a:pt x="282" y="380"/>
                      <a:pt x="287" y="375"/>
                      <a:pt x="293" y="375"/>
                    </a:cubicBezTo>
                    <a:close/>
                    <a:moveTo>
                      <a:pt x="321" y="375"/>
                    </a:moveTo>
                    <a:cubicBezTo>
                      <a:pt x="326" y="375"/>
                      <a:pt x="331" y="380"/>
                      <a:pt x="331" y="385"/>
                    </a:cubicBezTo>
                    <a:cubicBezTo>
                      <a:pt x="331" y="391"/>
                      <a:pt x="326" y="396"/>
                      <a:pt x="321" y="396"/>
                    </a:cubicBezTo>
                    <a:cubicBezTo>
                      <a:pt x="315" y="396"/>
                      <a:pt x="310" y="391"/>
                      <a:pt x="310" y="385"/>
                    </a:cubicBezTo>
                    <a:cubicBezTo>
                      <a:pt x="310" y="380"/>
                      <a:pt x="315" y="375"/>
                      <a:pt x="321" y="375"/>
                    </a:cubicBezTo>
                    <a:close/>
                    <a:moveTo>
                      <a:pt x="349" y="375"/>
                    </a:moveTo>
                    <a:cubicBezTo>
                      <a:pt x="355" y="375"/>
                      <a:pt x="359" y="380"/>
                      <a:pt x="359" y="385"/>
                    </a:cubicBezTo>
                    <a:cubicBezTo>
                      <a:pt x="359" y="391"/>
                      <a:pt x="355" y="396"/>
                      <a:pt x="349" y="396"/>
                    </a:cubicBezTo>
                    <a:cubicBezTo>
                      <a:pt x="343" y="396"/>
                      <a:pt x="339" y="391"/>
                      <a:pt x="339" y="385"/>
                    </a:cubicBezTo>
                    <a:cubicBezTo>
                      <a:pt x="339" y="380"/>
                      <a:pt x="343" y="375"/>
                      <a:pt x="349" y="375"/>
                    </a:cubicBezTo>
                    <a:close/>
                    <a:moveTo>
                      <a:pt x="377" y="375"/>
                    </a:moveTo>
                    <a:cubicBezTo>
                      <a:pt x="383" y="375"/>
                      <a:pt x="387" y="380"/>
                      <a:pt x="387" y="385"/>
                    </a:cubicBezTo>
                    <a:cubicBezTo>
                      <a:pt x="387" y="391"/>
                      <a:pt x="383" y="396"/>
                      <a:pt x="377" y="396"/>
                    </a:cubicBezTo>
                    <a:cubicBezTo>
                      <a:pt x="371" y="396"/>
                      <a:pt x="367" y="391"/>
                      <a:pt x="367" y="385"/>
                    </a:cubicBezTo>
                    <a:cubicBezTo>
                      <a:pt x="367" y="380"/>
                      <a:pt x="371" y="375"/>
                      <a:pt x="377" y="375"/>
                    </a:cubicBezTo>
                    <a:close/>
                    <a:moveTo>
                      <a:pt x="405" y="375"/>
                    </a:moveTo>
                    <a:cubicBezTo>
                      <a:pt x="411" y="375"/>
                      <a:pt x="416" y="380"/>
                      <a:pt x="416" y="385"/>
                    </a:cubicBezTo>
                    <a:cubicBezTo>
                      <a:pt x="416" y="391"/>
                      <a:pt x="411" y="396"/>
                      <a:pt x="405" y="396"/>
                    </a:cubicBezTo>
                    <a:cubicBezTo>
                      <a:pt x="400" y="396"/>
                      <a:pt x="395" y="391"/>
                      <a:pt x="395" y="385"/>
                    </a:cubicBezTo>
                    <a:cubicBezTo>
                      <a:pt x="395" y="380"/>
                      <a:pt x="400" y="375"/>
                      <a:pt x="405" y="375"/>
                    </a:cubicBezTo>
                    <a:close/>
                    <a:moveTo>
                      <a:pt x="264" y="402"/>
                    </a:moveTo>
                    <a:cubicBezTo>
                      <a:pt x="270" y="402"/>
                      <a:pt x="275" y="407"/>
                      <a:pt x="275" y="412"/>
                    </a:cubicBezTo>
                    <a:cubicBezTo>
                      <a:pt x="275" y="418"/>
                      <a:pt x="270" y="423"/>
                      <a:pt x="264" y="423"/>
                    </a:cubicBezTo>
                    <a:cubicBezTo>
                      <a:pt x="259" y="423"/>
                      <a:pt x="254" y="418"/>
                      <a:pt x="254" y="412"/>
                    </a:cubicBezTo>
                    <a:cubicBezTo>
                      <a:pt x="254" y="407"/>
                      <a:pt x="259" y="402"/>
                      <a:pt x="264" y="402"/>
                    </a:cubicBezTo>
                    <a:close/>
                    <a:moveTo>
                      <a:pt x="293" y="402"/>
                    </a:moveTo>
                    <a:cubicBezTo>
                      <a:pt x="298" y="402"/>
                      <a:pt x="303" y="407"/>
                      <a:pt x="303" y="412"/>
                    </a:cubicBezTo>
                    <a:cubicBezTo>
                      <a:pt x="303" y="418"/>
                      <a:pt x="298" y="423"/>
                      <a:pt x="293" y="423"/>
                    </a:cubicBezTo>
                    <a:cubicBezTo>
                      <a:pt x="287" y="423"/>
                      <a:pt x="282" y="418"/>
                      <a:pt x="282" y="412"/>
                    </a:cubicBezTo>
                    <a:cubicBezTo>
                      <a:pt x="282" y="407"/>
                      <a:pt x="287" y="402"/>
                      <a:pt x="293" y="402"/>
                    </a:cubicBezTo>
                    <a:close/>
                    <a:moveTo>
                      <a:pt x="321" y="402"/>
                    </a:moveTo>
                    <a:cubicBezTo>
                      <a:pt x="326" y="402"/>
                      <a:pt x="331" y="407"/>
                      <a:pt x="331" y="412"/>
                    </a:cubicBezTo>
                    <a:cubicBezTo>
                      <a:pt x="331" y="418"/>
                      <a:pt x="326" y="423"/>
                      <a:pt x="321" y="423"/>
                    </a:cubicBezTo>
                    <a:cubicBezTo>
                      <a:pt x="315" y="423"/>
                      <a:pt x="310" y="418"/>
                      <a:pt x="310" y="412"/>
                    </a:cubicBezTo>
                    <a:cubicBezTo>
                      <a:pt x="310" y="407"/>
                      <a:pt x="315" y="402"/>
                      <a:pt x="321" y="402"/>
                    </a:cubicBezTo>
                    <a:close/>
                    <a:moveTo>
                      <a:pt x="349" y="402"/>
                    </a:moveTo>
                    <a:cubicBezTo>
                      <a:pt x="355" y="402"/>
                      <a:pt x="359" y="407"/>
                      <a:pt x="359" y="412"/>
                    </a:cubicBezTo>
                    <a:cubicBezTo>
                      <a:pt x="359" y="418"/>
                      <a:pt x="355" y="423"/>
                      <a:pt x="349" y="423"/>
                    </a:cubicBezTo>
                    <a:cubicBezTo>
                      <a:pt x="343" y="423"/>
                      <a:pt x="339" y="418"/>
                      <a:pt x="339" y="412"/>
                    </a:cubicBezTo>
                    <a:cubicBezTo>
                      <a:pt x="339" y="407"/>
                      <a:pt x="343" y="402"/>
                      <a:pt x="349" y="402"/>
                    </a:cubicBezTo>
                    <a:close/>
                    <a:moveTo>
                      <a:pt x="377" y="402"/>
                    </a:moveTo>
                    <a:cubicBezTo>
                      <a:pt x="383" y="402"/>
                      <a:pt x="387" y="407"/>
                      <a:pt x="387" y="412"/>
                    </a:cubicBezTo>
                    <a:cubicBezTo>
                      <a:pt x="387" y="418"/>
                      <a:pt x="383" y="423"/>
                      <a:pt x="377" y="423"/>
                    </a:cubicBezTo>
                    <a:cubicBezTo>
                      <a:pt x="371" y="423"/>
                      <a:pt x="367" y="418"/>
                      <a:pt x="367" y="412"/>
                    </a:cubicBezTo>
                    <a:cubicBezTo>
                      <a:pt x="367" y="407"/>
                      <a:pt x="371" y="402"/>
                      <a:pt x="377" y="402"/>
                    </a:cubicBezTo>
                    <a:close/>
                    <a:moveTo>
                      <a:pt x="264" y="429"/>
                    </a:moveTo>
                    <a:cubicBezTo>
                      <a:pt x="270" y="429"/>
                      <a:pt x="275" y="433"/>
                      <a:pt x="275" y="439"/>
                    </a:cubicBezTo>
                    <a:cubicBezTo>
                      <a:pt x="275" y="445"/>
                      <a:pt x="270" y="449"/>
                      <a:pt x="264" y="449"/>
                    </a:cubicBezTo>
                    <a:cubicBezTo>
                      <a:pt x="259" y="449"/>
                      <a:pt x="254" y="445"/>
                      <a:pt x="254" y="439"/>
                    </a:cubicBezTo>
                    <a:cubicBezTo>
                      <a:pt x="254" y="433"/>
                      <a:pt x="259" y="429"/>
                      <a:pt x="264" y="429"/>
                    </a:cubicBezTo>
                    <a:close/>
                    <a:moveTo>
                      <a:pt x="293" y="429"/>
                    </a:moveTo>
                    <a:cubicBezTo>
                      <a:pt x="298" y="429"/>
                      <a:pt x="303" y="433"/>
                      <a:pt x="303" y="439"/>
                    </a:cubicBezTo>
                    <a:cubicBezTo>
                      <a:pt x="303" y="445"/>
                      <a:pt x="298" y="449"/>
                      <a:pt x="293" y="449"/>
                    </a:cubicBezTo>
                    <a:cubicBezTo>
                      <a:pt x="287" y="449"/>
                      <a:pt x="282" y="445"/>
                      <a:pt x="282" y="439"/>
                    </a:cubicBezTo>
                    <a:cubicBezTo>
                      <a:pt x="282" y="433"/>
                      <a:pt x="287" y="429"/>
                      <a:pt x="293" y="429"/>
                    </a:cubicBezTo>
                    <a:close/>
                    <a:moveTo>
                      <a:pt x="321" y="429"/>
                    </a:moveTo>
                    <a:cubicBezTo>
                      <a:pt x="326" y="429"/>
                      <a:pt x="331" y="433"/>
                      <a:pt x="331" y="439"/>
                    </a:cubicBezTo>
                    <a:cubicBezTo>
                      <a:pt x="331" y="445"/>
                      <a:pt x="326" y="449"/>
                      <a:pt x="321" y="449"/>
                    </a:cubicBezTo>
                    <a:cubicBezTo>
                      <a:pt x="315" y="449"/>
                      <a:pt x="310" y="445"/>
                      <a:pt x="310" y="439"/>
                    </a:cubicBezTo>
                    <a:cubicBezTo>
                      <a:pt x="310" y="433"/>
                      <a:pt x="315" y="429"/>
                      <a:pt x="321" y="429"/>
                    </a:cubicBezTo>
                    <a:close/>
                    <a:moveTo>
                      <a:pt x="349" y="429"/>
                    </a:moveTo>
                    <a:cubicBezTo>
                      <a:pt x="355" y="429"/>
                      <a:pt x="359" y="433"/>
                      <a:pt x="359" y="439"/>
                    </a:cubicBezTo>
                    <a:cubicBezTo>
                      <a:pt x="359" y="445"/>
                      <a:pt x="355" y="449"/>
                      <a:pt x="349" y="449"/>
                    </a:cubicBezTo>
                    <a:cubicBezTo>
                      <a:pt x="343" y="449"/>
                      <a:pt x="339" y="445"/>
                      <a:pt x="339" y="439"/>
                    </a:cubicBezTo>
                    <a:cubicBezTo>
                      <a:pt x="339" y="433"/>
                      <a:pt x="343" y="429"/>
                      <a:pt x="349" y="429"/>
                    </a:cubicBezTo>
                    <a:close/>
                    <a:moveTo>
                      <a:pt x="377" y="429"/>
                    </a:moveTo>
                    <a:cubicBezTo>
                      <a:pt x="383" y="429"/>
                      <a:pt x="387" y="433"/>
                      <a:pt x="387" y="439"/>
                    </a:cubicBezTo>
                    <a:cubicBezTo>
                      <a:pt x="387" y="445"/>
                      <a:pt x="383" y="449"/>
                      <a:pt x="377" y="449"/>
                    </a:cubicBezTo>
                    <a:cubicBezTo>
                      <a:pt x="371" y="449"/>
                      <a:pt x="367" y="445"/>
                      <a:pt x="367" y="439"/>
                    </a:cubicBezTo>
                    <a:cubicBezTo>
                      <a:pt x="367" y="433"/>
                      <a:pt x="371" y="429"/>
                      <a:pt x="377" y="429"/>
                    </a:cubicBezTo>
                    <a:close/>
                    <a:moveTo>
                      <a:pt x="264" y="456"/>
                    </a:moveTo>
                    <a:cubicBezTo>
                      <a:pt x="270" y="456"/>
                      <a:pt x="275" y="460"/>
                      <a:pt x="275" y="466"/>
                    </a:cubicBezTo>
                    <a:cubicBezTo>
                      <a:pt x="275" y="472"/>
                      <a:pt x="270" y="476"/>
                      <a:pt x="264" y="476"/>
                    </a:cubicBezTo>
                    <a:cubicBezTo>
                      <a:pt x="259" y="476"/>
                      <a:pt x="254" y="472"/>
                      <a:pt x="254" y="466"/>
                    </a:cubicBezTo>
                    <a:cubicBezTo>
                      <a:pt x="254" y="460"/>
                      <a:pt x="259" y="456"/>
                      <a:pt x="264" y="456"/>
                    </a:cubicBezTo>
                    <a:close/>
                    <a:moveTo>
                      <a:pt x="293" y="456"/>
                    </a:moveTo>
                    <a:cubicBezTo>
                      <a:pt x="298" y="456"/>
                      <a:pt x="303" y="460"/>
                      <a:pt x="303" y="466"/>
                    </a:cubicBezTo>
                    <a:cubicBezTo>
                      <a:pt x="303" y="472"/>
                      <a:pt x="298" y="476"/>
                      <a:pt x="293" y="476"/>
                    </a:cubicBezTo>
                    <a:cubicBezTo>
                      <a:pt x="287" y="476"/>
                      <a:pt x="282" y="472"/>
                      <a:pt x="282" y="466"/>
                    </a:cubicBezTo>
                    <a:cubicBezTo>
                      <a:pt x="282" y="460"/>
                      <a:pt x="287" y="456"/>
                      <a:pt x="293" y="456"/>
                    </a:cubicBezTo>
                    <a:close/>
                    <a:moveTo>
                      <a:pt x="321" y="456"/>
                    </a:moveTo>
                    <a:cubicBezTo>
                      <a:pt x="326" y="456"/>
                      <a:pt x="331" y="460"/>
                      <a:pt x="331" y="466"/>
                    </a:cubicBezTo>
                    <a:cubicBezTo>
                      <a:pt x="331" y="472"/>
                      <a:pt x="326" y="476"/>
                      <a:pt x="321" y="476"/>
                    </a:cubicBezTo>
                    <a:cubicBezTo>
                      <a:pt x="315" y="476"/>
                      <a:pt x="310" y="472"/>
                      <a:pt x="310" y="466"/>
                    </a:cubicBezTo>
                    <a:cubicBezTo>
                      <a:pt x="310" y="460"/>
                      <a:pt x="315" y="456"/>
                      <a:pt x="321" y="456"/>
                    </a:cubicBezTo>
                    <a:close/>
                    <a:moveTo>
                      <a:pt x="349" y="456"/>
                    </a:moveTo>
                    <a:cubicBezTo>
                      <a:pt x="355" y="456"/>
                      <a:pt x="359" y="460"/>
                      <a:pt x="359" y="466"/>
                    </a:cubicBezTo>
                    <a:cubicBezTo>
                      <a:pt x="359" y="472"/>
                      <a:pt x="355" y="476"/>
                      <a:pt x="349" y="476"/>
                    </a:cubicBezTo>
                    <a:cubicBezTo>
                      <a:pt x="343" y="476"/>
                      <a:pt x="339" y="472"/>
                      <a:pt x="339" y="466"/>
                    </a:cubicBezTo>
                    <a:cubicBezTo>
                      <a:pt x="339" y="460"/>
                      <a:pt x="343" y="456"/>
                      <a:pt x="349" y="456"/>
                    </a:cubicBezTo>
                    <a:close/>
                    <a:moveTo>
                      <a:pt x="264" y="482"/>
                    </a:moveTo>
                    <a:cubicBezTo>
                      <a:pt x="270" y="482"/>
                      <a:pt x="275" y="487"/>
                      <a:pt x="275" y="493"/>
                    </a:cubicBezTo>
                    <a:cubicBezTo>
                      <a:pt x="275" y="498"/>
                      <a:pt x="270" y="503"/>
                      <a:pt x="264" y="503"/>
                    </a:cubicBezTo>
                    <a:cubicBezTo>
                      <a:pt x="259" y="503"/>
                      <a:pt x="254" y="498"/>
                      <a:pt x="254" y="493"/>
                    </a:cubicBezTo>
                    <a:cubicBezTo>
                      <a:pt x="254" y="487"/>
                      <a:pt x="259" y="482"/>
                      <a:pt x="264" y="482"/>
                    </a:cubicBezTo>
                    <a:close/>
                    <a:moveTo>
                      <a:pt x="293" y="482"/>
                    </a:moveTo>
                    <a:cubicBezTo>
                      <a:pt x="298" y="482"/>
                      <a:pt x="303" y="487"/>
                      <a:pt x="303" y="493"/>
                    </a:cubicBezTo>
                    <a:cubicBezTo>
                      <a:pt x="303" y="498"/>
                      <a:pt x="298" y="503"/>
                      <a:pt x="293" y="503"/>
                    </a:cubicBezTo>
                    <a:cubicBezTo>
                      <a:pt x="287" y="503"/>
                      <a:pt x="282" y="498"/>
                      <a:pt x="282" y="493"/>
                    </a:cubicBezTo>
                    <a:cubicBezTo>
                      <a:pt x="282" y="487"/>
                      <a:pt x="287" y="482"/>
                      <a:pt x="293" y="482"/>
                    </a:cubicBezTo>
                    <a:close/>
                    <a:moveTo>
                      <a:pt x="321" y="482"/>
                    </a:moveTo>
                    <a:cubicBezTo>
                      <a:pt x="326" y="482"/>
                      <a:pt x="331" y="487"/>
                      <a:pt x="331" y="493"/>
                    </a:cubicBezTo>
                    <a:cubicBezTo>
                      <a:pt x="331" y="498"/>
                      <a:pt x="326" y="503"/>
                      <a:pt x="321" y="503"/>
                    </a:cubicBezTo>
                    <a:cubicBezTo>
                      <a:pt x="315" y="503"/>
                      <a:pt x="310" y="498"/>
                      <a:pt x="310" y="493"/>
                    </a:cubicBezTo>
                    <a:cubicBezTo>
                      <a:pt x="310" y="487"/>
                      <a:pt x="315" y="482"/>
                      <a:pt x="321" y="482"/>
                    </a:cubicBezTo>
                    <a:close/>
                    <a:moveTo>
                      <a:pt x="264" y="509"/>
                    </a:moveTo>
                    <a:cubicBezTo>
                      <a:pt x="270" y="509"/>
                      <a:pt x="275" y="514"/>
                      <a:pt x="275" y="519"/>
                    </a:cubicBezTo>
                    <a:cubicBezTo>
                      <a:pt x="275" y="525"/>
                      <a:pt x="270" y="530"/>
                      <a:pt x="264" y="530"/>
                    </a:cubicBezTo>
                    <a:cubicBezTo>
                      <a:pt x="259" y="530"/>
                      <a:pt x="254" y="525"/>
                      <a:pt x="254" y="519"/>
                    </a:cubicBezTo>
                    <a:cubicBezTo>
                      <a:pt x="254" y="514"/>
                      <a:pt x="259" y="509"/>
                      <a:pt x="264" y="509"/>
                    </a:cubicBezTo>
                    <a:close/>
                    <a:moveTo>
                      <a:pt x="293" y="509"/>
                    </a:moveTo>
                    <a:cubicBezTo>
                      <a:pt x="298" y="509"/>
                      <a:pt x="303" y="514"/>
                      <a:pt x="303" y="519"/>
                    </a:cubicBezTo>
                    <a:cubicBezTo>
                      <a:pt x="303" y="525"/>
                      <a:pt x="298" y="530"/>
                      <a:pt x="293" y="530"/>
                    </a:cubicBezTo>
                    <a:cubicBezTo>
                      <a:pt x="287" y="530"/>
                      <a:pt x="282" y="525"/>
                      <a:pt x="282" y="519"/>
                    </a:cubicBezTo>
                    <a:cubicBezTo>
                      <a:pt x="282" y="514"/>
                      <a:pt x="287" y="509"/>
                      <a:pt x="293" y="509"/>
                    </a:cubicBezTo>
                    <a:close/>
                    <a:moveTo>
                      <a:pt x="264" y="536"/>
                    </a:moveTo>
                    <a:cubicBezTo>
                      <a:pt x="270" y="536"/>
                      <a:pt x="275" y="541"/>
                      <a:pt x="275" y="546"/>
                    </a:cubicBezTo>
                    <a:cubicBezTo>
                      <a:pt x="275" y="552"/>
                      <a:pt x="270" y="557"/>
                      <a:pt x="264" y="557"/>
                    </a:cubicBezTo>
                    <a:cubicBezTo>
                      <a:pt x="259" y="557"/>
                      <a:pt x="254" y="552"/>
                      <a:pt x="254" y="546"/>
                    </a:cubicBezTo>
                    <a:cubicBezTo>
                      <a:pt x="254" y="541"/>
                      <a:pt x="259" y="536"/>
                      <a:pt x="264" y="536"/>
                    </a:cubicBezTo>
                    <a:close/>
                    <a:moveTo>
                      <a:pt x="293" y="536"/>
                    </a:moveTo>
                    <a:cubicBezTo>
                      <a:pt x="298" y="536"/>
                      <a:pt x="303" y="541"/>
                      <a:pt x="303" y="546"/>
                    </a:cubicBezTo>
                    <a:cubicBezTo>
                      <a:pt x="303" y="552"/>
                      <a:pt x="298" y="557"/>
                      <a:pt x="293" y="557"/>
                    </a:cubicBezTo>
                    <a:cubicBezTo>
                      <a:pt x="287" y="557"/>
                      <a:pt x="282" y="552"/>
                      <a:pt x="282" y="546"/>
                    </a:cubicBezTo>
                    <a:cubicBezTo>
                      <a:pt x="282" y="541"/>
                      <a:pt x="287" y="536"/>
                      <a:pt x="293" y="536"/>
                    </a:cubicBezTo>
                    <a:close/>
                    <a:moveTo>
                      <a:pt x="264" y="563"/>
                    </a:moveTo>
                    <a:cubicBezTo>
                      <a:pt x="270" y="563"/>
                      <a:pt x="275" y="567"/>
                      <a:pt x="275" y="573"/>
                    </a:cubicBezTo>
                    <a:cubicBezTo>
                      <a:pt x="275" y="579"/>
                      <a:pt x="270" y="583"/>
                      <a:pt x="264" y="583"/>
                    </a:cubicBezTo>
                    <a:cubicBezTo>
                      <a:pt x="259" y="583"/>
                      <a:pt x="254" y="579"/>
                      <a:pt x="254" y="573"/>
                    </a:cubicBezTo>
                    <a:cubicBezTo>
                      <a:pt x="254" y="567"/>
                      <a:pt x="259" y="563"/>
                      <a:pt x="264" y="563"/>
                    </a:cubicBezTo>
                    <a:close/>
                    <a:moveTo>
                      <a:pt x="293" y="563"/>
                    </a:moveTo>
                    <a:cubicBezTo>
                      <a:pt x="298" y="563"/>
                      <a:pt x="303" y="567"/>
                      <a:pt x="303" y="573"/>
                    </a:cubicBezTo>
                    <a:cubicBezTo>
                      <a:pt x="303" y="579"/>
                      <a:pt x="298" y="583"/>
                      <a:pt x="293" y="583"/>
                    </a:cubicBezTo>
                    <a:cubicBezTo>
                      <a:pt x="287" y="583"/>
                      <a:pt x="282" y="579"/>
                      <a:pt x="282" y="573"/>
                    </a:cubicBezTo>
                    <a:cubicBezTo>
                      <a:pt x="282" y="567"/>
                      <a:pt x="287" y="563"/>
                      <a:pt x="293" y="563"/>
                    </a:cubicBezTo>
                    <a:close/>
                    <a:moveTo>
                      <a:pt x="264" y="590"/>
                    </a:moveTo>
                    <a:cubicBezTo>
                      <a:pt x="270" y="590"/>
                      <a:pt x="275" y="594"/>
                      <a:pt x="275" y="600"/>
                    </a:cubicBezTo>
                    <a:cubicBezTo>
                      <a:pt x="275" y="606"/>
                      <a:pt x="270" y="610"/>
                      <a:pt x="264" y="610"/>
                    </a:cubicBezTo>
                    <a:cubicBezTo>
                      <a:pt x="259" y="610"/>
                      <a:pt x="254" y="606"/>
                      <a:pt x="254" y="600"/>
                    </a:cubicBezTo>
                    <a:cubicBezTo>
                      <a:pt x="254" y="594"/>
                      <a:pt x="259" y="590"/>
                      <a:pt x="264" y="590"/>
                    </a:cubicBezTo>
                    <a:close/>
                    <a:moveTo>
                      <a:pt x="293" y="590"/>
                    </a:moveTo>
                    <a:cubicBezTo>
                      <a:pt x="298" y="590"/>
                      <a:pt x="303" y="594"/>
                      <a:pt x="303" y="600"/>
                    </a:cubicBezTo>
                    <a:cubicBezTo>
                      <a:pt x="303" y="606"/>
                      <a:pt x="298" y="610"/>
                      <a:pt x="293" y="610"/>
                    </a:cubicBezTo>
                    <a:cubicBezTo>
                      <a:pt x="287" y="610"/>
                      <a:pt x="282" y="606"/>
                      <a:pt x="282" y="600"/>
                    </a:cubicBezTo>
                    <a:cubicBezTo>
                      <a:pt x="282" y="594"/>
                      <a:pt x="287" y="590"/>
                      <a:pt x="293" y="590"/>
                    </a:cubicBezTo>
                    <a:close/>
                    <a:moveTo>
                      <a:pt x="264" y="616"/>
                    </a:moveTo>
                    <a:cubicBezTo>
                      <a:pt x="270" y="616"/>
                      <a:pt x="275" y="621"/>
                      <a:pt x="275" y="627"/>
                    </a:cubicBezTo>
                    <a:cubicBezTo>
                      <a:pt x="275" y="632"/>
                      <a:pt x="270" y="637"/>
                      <a:pt x="264" y="637"/>
                    </a:cubicBezTo>
                    <a:cubicBezTo>
                      <a:pt x="259" y="637"/>
                      <a:pt x="254" y="632"/>
                      <a:pt x="254" y="627"/>
                    </a:cubicBezTo>
                    <a:cubicBezTo>
                      <a:pt x="254" y="621"/>
                      <a:pt x="259" y="616"/>
                      <a:pt x="264" y="616"/>
                    </a:cubicBezTo>
                    <a:close/>
                    <a:moveTo>
                      <a:pt x="293" y="616"/>
                    </a:moveTo>
                    <a:cubicBezTo>
                      <a:pt x="298" y="616"/>
                      <a:pt x="303" y="621"/>
                      <a:pt x="303" y="627"/>
                    </a:cubicBezTo>
                    <a:cubicBezTo>
                      <a:pt x="303" y="632"/>
                      <a:pt x="298" y="637"/>
                      <a:pt x="293" y="637"/>
                    </a:cubicBezTo>
                    <a:cubicBezTo>
                      <a:pt x="287" y="637"/>
                      <a:pt x="282" y="632"/>
                      <a:pt x="282" y="627"/>
                    </a:cubicBezTo>
                    <a:cubicBezTo>
                      <a:pt x="282" y="621"/>
                      <a:pt x="287" y="616"/>
                      <a:pt x="293" y="616"/>
                    </a:cubicBezTo>
                    <a:close/>
                    <a:moveTo>
                      <a:pt x="293" y="643"/>
                    </a:moveTo>
                    <a:cubicBezTo>
                      <a:pt x="298" y="643"/>
                      <a:pt x="303" y="648"/>
                      <a:pt x="303" y="654"/>
                    </a:cubicBezTo>
                    <a:cubicBezTo>
                      <a:pt x="303" y="659"/>
                      <a:pt x="298" y="664"/>
                      <a:pt x="293" y="664"/>
                    </a:cubicBezTo>
                    <a:cubicBezTo>
                      <a:pt x="287" y="664"/>
                      <a:pt x="282" y="659"/>
                      <a:pt x="282" y="654"/>
                    </a:cubicBezTo>
                    <a:cubicBezTo>
                      <a:pt x="282" y="648"/>
                      <a:pt x="287" y="643"/>
                      <a:pt x="293" y="643"/>
                    </a:cubicBezTo>
                    <a:close/>
                    <a:moveTo>
                      <a:pt x="321" y="643"/>
                    </a:moveTo>
                    <a:cubicBezTo>
                      <a:pt x="326" y="643"/>
                      <a:pt x="331" y="648"/>
                      <a:pt x="331" y="654"/>
                    </a:cubicBezTo>
                    <a:cubicBezTo>
                      <a:pt x="331" y="659"/>
                      <a:pt x="326" y="664"/>
                      <a:pt x="321" y="664"/>
                    </a:cubicBezTo>
                    <a:cubicBezTo>
                      <a:pt x="315" y="664"/>
                      <a:pt x="310" y="659"/>
                      <a:pt x="310" y="654"/>
                    </a:cubicBezTo>
                    <a:cubicBezTo>
                      <a:pt x="310" y="648"/>
                      <a:pt x="315" y="643"/>
                      <a:pt x="321" y="643"/>
                    </a:cubicBezTo>
                    <a:close/>
                    <a:moveTo>
                      <a:pt x="236" y="134"/>
                    </a:moveTo>
                    <a:cubicBezTo>
                      <a:pt x="242" y="134"/>
                      <a:pt x="247" y="138"/>
                      <a:pt x="247" y="144"/>
                    </a:cubicBezTo>
                    <a:cubicBezTo>
                      <a:pt x="247" y="150"/>
                      <a:pt x="242" y="155"/>
                      <a:pt x="236" y="155"/>
                    </a:cubicBezTo>
                    <a:cubicBezTo>
                      <a:pt x="230" y="155"/>
                      <a:pt x="226" y="150"/>
                      <a:pt x="226" y="144"/>
                    </a:cubicBezTo>
                    <a:cubicBezTo>
                      <a:pt x="226" y="138"/>
                      <a:pt x="230" y="134"/>
                      <a:pt x="236" y="1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" name="Freeform 40221"/>
              <p:cNvSpPr>
                <a:spLocks noEditPoints="1"/>
              </p:cNvSpPr>
              <p:nvPr/>
            </p:nvSpPr>
            <p:spPr bwMode="auto">
              <a:xfrm>
                <a:off x="6111516" y="618001"/>
                <a:ext cx="3787775" cy="3160713"/>
              </a:xfrm>
              <a:custGeom>
                <a:avLst/>
                <a:gdLst>
                  <a:gd name="T0" fmla="*/ 56 w 894"/>
                  <a:gd name="T1" fmla="*/ 64 h 745"/>
                  <a:gd name="T2" fmla="*/ 348 w 894"/>
                  <a:gd name="T3" fmla="*/ 101 h 745"/>
                  <a:gd name="T4" fmla="*/ 387 w 894"/>
                  <a:gd name="T5" fmla="*/ 118 h 745"/>
                  <a:gd name="T6" fmla="*/ 348 w 894"/>
                  <a:gd name="T7" fmla="*/ 134 h 745"/>
                  <a:gd name="T8" fmla="*/ 546 w 894"/>
                  <a:gd name="T9" fmla="*/ 134 h 745"/>
                  <a:gd name="T10" fmla="*/ 366 w 894"/>
                  <a:gd name="T11" fmla="*/ 171 h 745"/>
                  <a:gd name="T12" fmla="*/ 658 w 894"/>
                  <a:gd name="T13" fmla="*/ 182 h 745"/>
                  <a:gd name="T14" fmla="*/ 387 w 894"/>
                  <a:gd name="T15" fmla="*/ 198 h 745"/>
                  <a:gd name="T16" fmla="*/ 602 w 894"/>
                  <a:gd name="T17" fmla="*/ 188 h 745"/>
                  <a:gd name="T18" fmla="*/ 123 w 894"/>
                  <a:gd name="T19" fmla="*/ 215 h 745"/>
                  <a:gd name="T20" fmla="*/ 338 w 894"/>
                  <a:gd name="T21" fmla="*/ 225 h 745"/>
                  <a:gd name="T22" fmla="*/ 574 w 894"/>
                  <a:gd name="T23" fmla="*/ 235 h 745"/>
                  <a:gd name="T24" fmla="*/ 810 w 894"/>
                  <a:gd name="T25" fmla="*/ 225 h 745"/>
                  <a:gd name="T26" fmla="*/ 179 w 894"/>
                  <a:gd name="T27" fmla="*/ 241 h 745"/>
                  <a:gd name="T28" fmla="*/ 377 w 894"/>
                  <a:gd name="T29" fmla="*/ 241 h 745"/>
                  <a:gd name="T30" fmla="*/ 592 w 894"/>
                  <a:gd name="T31" fmla="*/ 252 h 745"/>
                  <a:gd name="T32" fmla="*/ 828 w 894"/>
                  <a:gd name="T33" fmla="*/ 262 h 745"/>
                  <a:gd name="T34" fmla="*/ 190 w 894"/>
                  <a:gd name="T35" fmla="*/ 279 h 745"/>
                  <a:gd name="T36" fmla="*/ 405 w 894"/>
                  <a:gd name="T37" fmla="*/ 268 h 745"/>
                  <a:gd name="T38" fmla="*/ 602 w 894"/>
                  <a:gd name="T39" fmla="*/ 268 h 745"/>
                  <a:gd name="T40" fmla="*/ 817 w 894"/>
                  <a:gd name="T41" fmla="*/ 279 h 745"/>
                  <a:gd name="T42" fmla="*/ 179 w 894"/>
                  <a:gd name="T43" fmla="*/ 316 h 745"/>
                  <a:gd name="T44" fmla="*/ 415 w 894"/>
                  <a:gd name="T45" fmla="*/ 305 h 745"/>
                  <a:gd name="T46" fmla="*/ 630 w 894"/>
                  <a:gd name="T47" fmla="*/ 295 h 745"/>
                  <a:gd name="T48" fmla="*/ 828 w 894"/>
                  <a:gd name="T49" fmla="*/ 295 h 745"/>
                  <a:gd name="T50" fmla="*/ 197 w 894"/>
                  <a:gd name="T51" fmla="*/ 332 h 745"/>
                  <a:gd name="T52" fmla="*/ 433 w 894"/>
                  <a:gd name="T53" fmla="*/ 343 h 745"/>
                  <a:gd name="T54" fmla="*/ 669 w 894"/>
                  <a:gd name="T55" fmla="*/ 332 h 745"/>
                  <a:gd name="T56" fmla="*/ 95 w 894"/>
                  <a:gd name="T57" fmla="*/ 349 h 745"/>
                  <a:gd name="T58" fmla="*/ 292 w 894"/>
                  <a:gd name="T59" fmla="*/ 349 h 745"/>
                  <a:gd name="T60" fmla="*/ 507 w 894"/>
                  <a:gd name="T61" fmla="*/ 359 h 745"/>
                  <a:gd name="T62" fmla="*/ 771 w 894"/>
                  <a:gd name="T63" fmla="*/ 369 h 745"/>
                  <a:gd name="T64" fmla="*/ 246 w 894"/>
                  <a:gd name="T65" fmla="*/ 386 h 745"/>
                  <a:gd name="T66" fmla="*/ 461 w 894"/>
                  <a:gd name="T67" fmla="*/ 376 h 745"/>
                  <a:gd name="T68" fmla="*/ 743 w 894"/>
                  <a:gd name="T69" fmla="*/ 376 h 745"/>
                  <a:gd name="T70" fmla="*/ 225 w 894"/>
                  <a:gd name="T71" fmla="*/ 413 h 745"/>
                  <a:gd name="T72" fmla="*/ 461 w 894"/>
                  <a:gd name="T73" fmla="*/ 423 h 745"/>
                  <a:gd name="T74" fmla="*/ 49 w 894"/>
                  <a:gd name="T75" fmla="*/ 439 h 745"/>
                  <a:gd name="T76" fmla="*/ 264 w 894"/>
                  <a:gd name="T77" fmla="*/ 429 h 745"/>
                  <a:gd name="T78" fmla="*/ 461 w 894"/>
                  <a:gd name="T79" fmla="*/ 429 h 745"/>
                  <a:gd name="T80" fmla="*/ 28 w 894"/>
                  <a:gd name="T81" fmla="*/ 466 h 745"/>
                  <a:gd name="T82" fmla="*/ 264 w 894"/>
                  <a:gd name="T83" fmla="*/ 477 h 745"/>
                  <a:gd name="T84" fmla="*/ 500 w 894"/>
                  <a:gd name="T85" fmla="*/ 466 h 745"/>
                  <a:gd name="T86" fmla="*/ 151 w 894"/>
                  <a:gd name="T87" fmla="*/ 483 h 745"/>
                  <a:gd name="T88" fmla="*/ 348 w 894"/>
                  <a:gd name="T89" fmla="*/ 483 h 745"/>
                  <a:gd name="T90" fmla="*/ 564 w 894"/>
                  <a:gd name="T91" fmla="*/ 493 h 745"/>
                  <a:gd name="T92" fmla="*/ 236 w 894"/>
                  <a:gd name="T93" fmla="*/ 530 h 745"/>
                  <a:gd name="T94" fmla="*/ 471 w 894"/>
                  <a:gd name="T95" fmla="*/ 520 h 745"/>
                  <a:gd name="T96" fmla="*/ 179 w 894"/>
                  <a:gd name="T97" fmla="*/ 536 h 745"/>
                  <a:gd name="T98" fmla="*/ 377 w 894"/>
                  <a:gd name="T99" fmla="*/ 536 h 745"/>
                  <a:gd name="T100" fmla="*/ 620 w 894"/>
                  <a:gd name="T101" fmla="*/ 547 h 745"/>
                  <a:gd name="T102" fmla="*/ 236 w 894"/>
                  <a:gd name="T103" fmla="*/ 584 h 745"/>
                  <a:gd name="T104" fmla="*/ 471 w 894"/>
                  <a:gd name="T105" fmla="*/ 574 h 745"/>
                  <a:gd name="T106" fmla="*/ 123 w 894"/>
                  <a:gd name="T107" fmla="*/ 590 h 745"/>
                  <a:gd name="T108" fmla="*/ 320 w 894"/>
                  <a:gd name="T109" fmla="*/ 590 h 745"/>
                  <a:gd name="T110" fmla="*/ 0 w 894"/>
                  <a:gd name="T111" fmla="*/ 627 h 745"/>
                  <a:gd name="T112" fmla="*/ 264 w 894"/>
                  <a:gd name="T113" fmla="*/ 637 h 745"/>
                  <a:gd name="T114" fmla="*/ 500 w 894"/>
                  <a:gd name="T115" fmla="*/ 627 h 745"/>
                  <a:gd name="T116" fmla="*/ 292 w 894"/>
                  <a:gd name="T117" fmla="*/ 644 h 745"/>
                  <a:gd name="T118" fmla="*/ 489 w 894"/>
                  <a:gd name="T119" fmla="*/ 644 h 745"/>
                  <a:gd name="T120" fmla="*/ 338 w 894"/>
                  <a:gd name="T121" fmla="*/ 681 h 745"/>
                  <a:gd name="T122" fmla="*/ 377 w 894"/>
                  <a:gd name="T123" fmla="*/ 718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94" h="745">
                    <a:moveTo>
                      <a:pt x="10" y="536"/>
                    </a:moveTo>
                    <a:cubicBezTo>
                      <a:pt x="16" y="536"/>
                      <a:pt x="20" y="541"/>
                      <a:pt x="20" y="547"/>
                    </a:cubicBezTo>
                    <a:cubicBezTo>
                      <a:pt x="20" y="552"/>
                      <a:pt x="16" y="557"/>
                      <a:pt x="10" y="557"/>
                    </a:cubicBezTo>
                    <a:cubicBezTo>
                      <a:pt x="4" y="557"/>
                      <a:pt x="0" y="552"/>
                      <a:pt x="0" y="547"/>
                    </a:cubicBezTo>
                    <a:cubicBezTo>
                      <a:pt x="0" y="541"/>
                      <a:pt x="4" y="536"/>
                      <a:pt x="10" y="536"/>
                    </a:cubicBezTo>
                    <a:close/>
                    <a:moveTo>
                      <a:pt x="179" y="0"/>
                    </a:moveTo>
                    <a:cubicBezTo>
                      <a:pt x="185" y="0"/>
                      <a:pt x="190" y="5"/>
                      <a:pt x="190" y="11"/>
                    </a:cubicBezTo>
                    <a:cubicBezTo>
                      <a:pt x="190" y="16"/>
                      <a:pt x="185" y="21"/>
                      <a:pt x="179" y="21"/>
                    </a:cubicBezTo>
                    <a:cubicBezTo>
                      <a:pt x="173" y="21"/>
                      <a:pt x="169" y="16"/>
                      <a:pt x="169" y="11"/>
                    </a:cubicBezTo>
                    <a:cubicBezTo>
                      <a:pt x="169" y="5"/>
                      <a:pt x="173" y="0"/>
                      <a:pt x="179" y="0"/>
                    </a:cubicBezTo>
                    <a:close/>
                    <a:moveTo>
                      <a:pt x="66" y="27"/>
                    </a:moveTo>
                    <a:cubicBezTo>
                      <a:pt x="72" y="27"/>
                      <a:pt x="77" y="32"/>
                      <a:pt x="77" y="37"/>
                    </a:cubicBezTo>
                    <a:cubicBezTo>
                      <a:pt x="77" y="43"/>
                      <a:pt x="72" y="48"/>
                      <a:pt x="66" y="48"/>
                    </a:cubicBezTo>
                    <a:cubicBezTo>
                      <a:pt x="61" y="48"/>
                      <a:pt x="56" y="43"/>
                      <a:pt x="56" y="37"/>
                    </a:cubicBezTo>
                    <a:cubicBezTo>
                      <a:pt x="56" y="32"/>
                      <a:pt x="61" y="27"/>
                      <a:pt x="66" y="27"/>
                    </a:cubicBezTo>
                    <a:close/>
                    <a:moveTo>
                      <a:pt x="95" y="27"/>
                    </a:moveTo>
                    <a:cubicBezTo>
                      <a:pt x="100" y="27"/>
                      <a:pt x="105" y="32"/>
                      <a:pt x="105" y="37"/>
                    </a:cubicBezTo>
                    <a:cubicBezTo>
                      <a:pt x="105" y="43"/>
                      <a:pt x="100" y="48"/>
                      <a:pt x="95" y="48"/>
                    </a:cubicBezTo>
                    <a:cubicBezTo>
                      <a:pt x="89" y="48"/>
                      <a:pt x="84" y="43"/>
                      <a:pt x="84" y="37"/>
                    </a:cubicBezTo>
                    <a:cubicBezTo>
                      <a:pt x="84" y="32"/>
                      <a:pt x="89" y="27"/>
                      <a:pt x="95" y="27"/>
                    </a:cubicBezTo>
                    <a:close/>
                    <a:moveTo>
                      <a:pt x="123" y="27"/>
                    </a:moveTo>
                    <a:cubicBezTo>
                      <a:pt x="128" y="27"/>
                      <a:pt x="133" y="32"/>
                      <a:pt x="133" y="37"/>
                    </a:cubicBezTo>
                    <a:cubicBezTo>
                      <a:pt x="133" y="43"/>
                      <a:pt x="128" y="48"/>
                      <a:pt x="123" y="48"/>
                    </a:cubicBezTo>
                    <a:cubicBezTo>
                      <a:pt x="117" y="48"/>
                      <a:pt x="112" y="43"/>
                      <a:pt x="112" y="37"/>
                    </a:cubicBezTo>
                    <a:cubicBezTo>
                      <a:pt x="112" y="32"/>
                      <a:pt x="117" y="27"/>
                      <a:pt x="123" y="27"/>
                    </a:cubicBezTo>
                    <a:close/>
                    <a:moveTo>
                      <a:pt x="151" y="27"/>
                    </a:moveTo>
                    <a:cubicBezTo>
                      <a:pt x="157" y="27"/>
                      <a:pt x="161" y="32"/>
                      <a:pt x="161" y="37"/>
                    </a:cubicBezTo>
                    <a:cubicBezTo>
                      <a:pt x="161" y="43"/>
                      <a:pt x="157" y="48"/>
                      <a:pt x="151" y="48"/>
                    </a:cubicBezTo>
                    <a:cubicBezTo>
                      <a:pt x="145" y="48"/>
                      <a:pt x="141" y="43"/>
                      <a:pt x="141" y="37"/>
                    </a:cubicBezTo>
                    <a:cubicBezTo>
                      <a:pt x="141" y="32"/>
                      <a:pt x="145" y="27"/>
                      <a:pt x="151" y="27"/>
                    </a:cubicBezTo>
                    <a:close/>
                    <a:moveTo>
                      <a:pt x="405" y="27"/>
                    </a:moveTo>
                    <a:cubicBezTo>
                      <a:pt x="410" y="27"/>
                      <a:pt x="415" y="32"/>
                      <a:pt x="415" y="37"/>
                    </a:cubicBezTo>
                    <a:cubicBezTo>
                      <a:pt x="415" y="43"/>
                      <a:pt x="410" y="48"/>
                      <a:pt x="405" y="48"/>
                    </a:cubicBezTo>
                    <a:cubicBezTo>
                      <a:pt x="399" y="48"/>
                      <a:pt x="394" y="43"/>
                      <a:pt x="394" y="37"/>
                    </a:cubicBezTo>
                    <a:cubicBezTo>
                      <a:pt x="394" y="32"/>
                      <a:pt x="399" y="27"/>
                      <a:pt x="405" y="27"/>
                    </a:cubicBezTo>
                    <a:close/>
                    <a:moveTo>
                      <a:pt x="66" y="54"/>
                    </a:moveTo>
                    <a:cubicBezTo>
                      <a:pt x="72" y="54"/>
                      <a:pt x="77" y="58"/>
                      <a:pt x="77" y="64"/>
                    </a:cubicBezTo>
                    <a:cubicBezTo>
                      <a:pt x="77" y="70"/>
                      <a:pt x="72" y="74"/>
                      <a:pt x="66" y="74"/>
                    </a:cubicBezTo>
                    <a:cubicBezTo>
                      <a:pt x="61" y="74"/>
                      <a:pt x="56" y="70"/>
                      <a:pt x="56" y="64"/>
                    </a:cubicBezTo>
                    <a:cubicBezTo>
                      <a:pt x="56" y="58"/>
                      <a:pt x="61" y="54"/>
                      <a:pt x="66" y="54"/>
                    </a:cubicBezTo>
                    <a:close/>
                    <a:moveTo>
                      <a:pt x="95" y="54"/>
                    </a:moveTo>
                    <a:cubicBezTo>
                      <a:pt x="100" y="54"/>
                      <a:pt x="105" y="58"/>
                      <a:pt x="105" y="64"/>
                    </a:cubicBezTo>
                    <a:cubicBezTo>
                      <a:pt x="105" y="70"/>
                      <a:pt x="100" y="74"/>
                      <a:pt x="95" y="74"/>
                    </a:cubicBezTo>
                    <a:cubicBezTo>
                      <a:pt x="89" y="74"/>
                      <a:pt x="84" y="70"/>
                      <a:pt x="84" y="64"/>
                    </a:cubicBezTo>
                    <a:cubicBezTo>
                      <a:pt x="84" y="58"/>
                      <a:pt x="89" y="54"/>
                      <a:pt x="95" y="54"/>
                    </a:cubicBezTo>
                    <a:close/>
                    <a:moveTo>
                      <a:pt x="123" y="54"/>
                    </a:moveTo>
                    <a:cubicBezTo>
                      <a:pt x="128" y="54"/>
                      <a:pt x="133" y="58"/>
                      <a:pt x="133" y="64"/>
                    </a:cubicBezTo>
                    <a:cubicBezTo>
                      <a:pt x="133" y="70"/>
                      <a:pt x="128" y="74"/>
                      <a:pt x="123" y="74"/>
                    </a:cubicBezTo>
                    <a:cubicBezTo>
                      <a:pt x="117" y="74"/>
                      <a:pt x="112" y="70"/>
                      <a:pt x="112" y="64"/>
                    </a:cubicBezTo>
                    <a:cubicBezTo>
                      <a:pt x="112" y="58"/>
                      <a:pt x="117" y="54"/>
                      <a:pt x="123" y="54"/>
                    </a:cubicBezTo>
                    <a:close/>
                    <a:moveTo>
                      <a:pt x="151" y="54"/>
                    </a:moveTo>
                    <a:cubicBezTo>
                      <a:pt x="157" y="54"/>
                      <a:pt x="161" y="58"/>
                      <a:pt x="161" y="64"/>
                    </a:cubicBezTo>
                    <a:cubicBezTo>
                      <a:pt x="161" y="70"/>
                      <a:pt x="157" y="74"/>
                      <a:pt x="151" y="74"/>
                    </a:cubicBezTo>
                    <a:cubicBezTo>
                      <a:pt x="145" y="74"/>
                      <a:pt x="141" y="70"/>
                      <a:pt x="141" y="64"/>
                    </a:cubicBezTo>
                    <a:cubicBezTo>
                      <a:pt x="141" y="58"/>
                      <a:pt x="145" y="54"/>
                      <a:pt x="151" y="54"/>
                    </a:cubicBezTo>
                    <a:close/>
                    <a:moveTo>
                      <a:pt x="405" y="54"/>
                    </a:moveTo>
                    <a:cubicBezTo>
                      <a:pt x="410" y="54"/>
                      <a:pt x="415" y="58"/>
                      <a:pt x="415" y="64"/>
                    </a:cubicBezTo>
                    <a:cubicBezTo>
                      <a:pt x="415" y="70"/>
                      <a:pt x="410" y="74"/>
                      <a:pt x="405" y="74"/>
                    </a:cubicBezTo>
                    <a:cubicBezTo>
                      <a:pt x="399" y="74"/>
                      <a:pt x="394" y="70"/>
                      <a:pt x="394" y="64"/>
                    </a:cubicBezTo>
                    <a:cubicBezTo>
                      <a:pt x="394" y="58"/>
                      <a:pt x="399" y="54"/>
                      <a:pt x="405" y="54"/>
                    </a:cubicBezTo>
                    <a:close/>
                    <a:moveTo>
                      <a:pt x="433" y="54"/>
                    </a:moveTo>
                    <a:cubicBezTo>
                      <a:pt x="439" y="54"/>
                      <a:pt x="443" y="58"/>
                      <a:pt x="443" y="64"/>
                    </a:cubicBezTo>
                    <a:cubicBezTo>
                      <a:pt x="443" y="70"/>
                      <a:pt x="439" y="74"/>
                      <a:pt x="433" y="74"/>
                    </a:cubicBezTo>
                    <a:cubicBezTo>
                      <a:pt x="427" y="74"/>
                      <a:pt x="423" y="70"/>
                      <a:pt x="423" y="64"/>
                    </a:cubicBezTo>
                    <a:cubicBezTo>
                      <a:pt x="423" y="58"/>
                      <a:pt x="427" y="54"/>
                      <a:pt x="433" y="54"/>
                    </a:cubicBezTo>
                    <a:close/>
                    <a:moveTo>
                      <a:pt x="461" y="54"/>
                    </a:moveTo>
                    <a:cubicBezTo>
                      <a:pt x="467" y="54"/>
                      <a:pt x="471" y="58"/>
                      <a:pt x="471" y="64"/>
                    </a:cubicBezTo>
                    <a:cubicBezTo>
                      <a:pt x="471" y="70"/>
                      <a:pt x="467" y="74"/>
                      <a:pt x="461" y="74"/>
                    </a:cubicBezTo>
                    <a:cubicBezTo>
                      <a:pt x="455" y="74"/>
                      <a:pt x="451" y="70"/>
                      <a:pt x="451" y="64"/>
                    </a:cubicBezTo>
                    <a:cubicBezTo>
                      <a:pt x="451" y="58"/>
                      <a:pt x="455" y="54"/>
                      <a:pt x="461" y="54"/>
                    </a:cubicBezTo>
                    <a:close/>
                    <a:moveTo>
                      <a:pt x="320" y="81"/>
                    </a:moveTo>
                    <a:cubicBezTo>
                      <a:pt x="326" y="81"/>
                      <a:pt x="330" y="85"/>
                      <a:pt x="330" y="91"/>
                    </a:cubicBezTo>
                    <a:cubicBezTo>
                      <a:pt x="330" y="97"/>
                      <a:pt x="326" y="101"/>
                      <a:pt x="320" y="101"/>
                    </a:cubicBezTo>
                    <a:cubicBezTo>
                      <a:pt x="314" y="101"/>
                      <a:pt x="310" y="97"/>
                      <a:pt x="310" y="91"/>
                    </a:cubicBezTo>
                    <a:cubicBezTo>
                      <a:pt x="310" y="85"/>
                      <a:pt x="314" y="81"/>
                      <a:pt x="320" y="81"/>
                    </a:cubicBezTo>
                    <a:close/>
                    <a:moveTo>
                      <a:pt x="348" y="81"/>
                    </a:moveTo>
                    <a:cubicBezTo>
                      <a:pt x="354" y="81"/>
                      <a:pt x="359" y="85"/>
                      <a:pt x="359" y="91"/>
                    </a:cubicBezTo>
                    <a:cubicBezTo>
                      <a:pt x="359" y="97"/>
                      <a:pt x="354" y="101"/>
                      <a:pt x="348" y="101"/>
                    </a:cubicBezTo>
                    <a:cubicBezTo>
                      <a:pt x="343" y="101"/>
                      <a:pt x="338" y="97"/>
                      <a:pt x="338" y="91"/>
                    </a:cubicBezTo>
                    <a:cubicBezTo>
                      <a:pt x="338" y="85"/>
                      <a:pt x="343" y="81"/>
                      <a:pt x="348" y="81"/>
                    </a:cubicBezTo>
                    <a:close/>
                    <a:moveTo>
                      <a:pt x="377" y="81"/>
                    </a:moveTo>
                    <a:cubicBezTo>
                      <a:pt x="382" y="81"/>
                      <a:pt x="387" y="85"/>
                      <a:pt x="387" y="91"/>
                    </a:cubicBezTo>
                    <a:cubicBezTo>
                      <a:pt x="387" y="97"/>
                      <a:pt x="382" y="101"/>
                      <a:pt x="377" y="101"/>
                    </a:cubicBezTo>
                    <a:cubicBezTo>
                      <a:pt x="371" y="101"/>
                      <a:pt x="366" y="97"/>
                      <a:pt x="366" y="91"/>
                    </a:cubicBezTo>
                    <a:cubicBezTo>
                      <a:pt x="366" y="85"/>
                      <a:pt x="371" y="81"/>
                      <a:pt x="377" y="81"/>
                    </a:cubicBezTo>
                    <a:close/>
                    <a:moveTo>
                      <a:pt x="405" y="81"/>
                    </a:moveTo>
                    <a:cubicBezTo>
                      <a:pt x="410" y="81"/>
                      <a:pt x="415" y="85"/>
                      <a:pt x="415" y="91"/>
                    </a:cubicBezTo>
                    <a:cubicBezTo>
                      <a:pt x="415" y="97"/>
                      <a:pt x="410" y="101"/>
                      <a:pt x="405" y="101"/>
                    </a:cubicBezTo>
                    <a:cubicBezTo>
                      <a:pt x="399" y="101"/>
                      <a:pt x="394" y="97"/>
                      <a:pt x="394" y="91"/>
                    </a:cubicBezTo>
                    <a:cubicBezTo>
                      <a:pt x="394" y="85"/>
                      <a:pt x="399" y="81"/>
                      <a:pt x="405" y="81"/>
                    </a:cubicBezTo>
                    <a:close/>
                    <a:moveTo>
                      <a:pt x="433" y="81"/>
                    </a:moveTo>
                    <a:cubicBezTo>
                      <a:pt x="439" y="81"/>
                      <a:pt x="443" y="85"/>
                      <a:pt x="443" y="91"/>
                    </a:cubicBezTo>
                    <a:cubicBezTo>
                      <a:pt x="443" y="97"/>
                      <a:pt x="439" y="101"/>
                      <a:pt x="433" y="101"/>
                    </a:cubicBezTo>
                    <a:cubicBezTo>
                      <a:pt x="427" y="101"/>
                      <a:pt x="423" y="97"/>
                      <a:pt x="423" y="91"/>
                    </a:cubicBezTo>
                    <a:cubicBezTo>
                      <a:pt x="423" y="85"/>
                      <a:pt x="427" y="81"/>
                      <a:pt x="433" y="81"/>
                    </a:cubicBezTo>
                    <a:close/>
                    <a:moveTo>
                      <a:pt x="151" y="107"/>
                    </a:moveTo>
                    <a:cubicBezTo>
                      <a:pt x="157" y="107"/>
                      <a:pt x="161" y="112"/>
                      <a:pt x="161" y="118"/>
                    </a:cubicBezTo>
                    <a:cubicBezTo>
                      <a:pt x="161" y="123"/>
                      <a:pt x="157" y="128"/>
                      <a:pt x="151" y="128"/>
                    </a:cubicBezTo>
                    <a:cubicBezTo>
                      <a:pt x="145" y="128"/>
                      <a:pt x="141" y="123"/>
                      <a:pt x="141" y="118"/>
                    </a:cubicBezTo>
                    <a:cubicBezTo>
                      <a:pt x="141" y="112"/>
                      <a:pt x="145" y="107"/>
                      <a:pt x="151" y="107"/>
                    </a:cubicBezTo>
                    <a:close/>
                    <a:moveTo>
                      <a:pt x="179" y="107"/>
                    </a:moveTo>
                    <a:cubicBezTo>
                      <a:pt x="185" y="107"/>
                      <a:pt x="190" y="112"/>
                      <a:pt x="190" y="118"/>
                    </a:cubicBezTo>
                    <a:cubicBezTo>
                      <a:pt x="190" y="123"/>
                      <a:pt x="185" y="128"/>
                      <a:pt x="179" y="128"/>
                    </a:cubicBezTo>
                    <a:cubicBezTo>
                      <a:pt x="173" y="128"/>
                      <a:pt x="169" y="123"/>
                      <a:pt x="169" y="118"/>
                    </a:cubicBezTo>
                    <a:cubicBezTo>
                      <a:pt x="169" y="112"/>
                      <a:pt x="173" y="107"/>
                      <a:pt x="179" y="107"/>
                    </a:cubicBezTo>
                    <a:close/>
                    <a:moveTo>
                      <a:pt x="320" y="107"/>
                    </a:moveTo>
                    <a:cubicBezTo>
                      <a:pt x="326" y="107"/>
                      <a:pt x="330" y="112"/>
                      <a:pt x="330" y="118"/>
                    </a:cubicBezTo>
                    <a:cubicBezTo>
                      <a:pt x="330" y="123"/>
                      <a:pt x="326" y="128"/>
                      <a:pt x="320" y="128"/>
                    </a:cubicBezTo>
                    <a:cubicBezTo>
                      <a:pt x="314" y="128"/>
                      <a:pt x="310" y="123"/>
                      <a:pt x="310" y="118"/>
                    </a:cubicBezTo>
                    <a:cubicBezTo>
                      <a:pt x="310" y="112"/>
                      <a:pt x="314" y="107"/>
                      <a:pt x="320" y="107"/>
                    </a:cubicBezTo>
                    <a:close/>
                    <a:moveTo>
                      <a:pt x="348" y="107"/>
                    </a:moveTo>
                    <a:cubicBezTo>
                      <a:pt x="354" y="107"/>
                      <a:pt x="359" y="112"/>
                      <a:pt x="359" y="118"/>
                    </a:cubicBezTo>
                    <a:cubicBezTo>
                      <a:pt x="359" y="123"/>
                      <a:pt x="354" y="128"/>
                      <a:pt x="348" y="128"/>
                    </a:cubicBezTo>
                    <a:cubicBezTo>
                      <a:pt x="343" y="128"/>
                      <a:pt x="338" y="123"/>
                      <a:pt x="338" y="118"/>
                    </a:cubicBezTo>
                    <a:cubicBezTo>
                      <a:pt x="338" y="112"/>
                      <a:pt x="343" y="107"/>
                      <a:pt x="348" y="107"/>
                    </a:cubicBezTo>
                    <a:close/>
                    <a:moveTo>
                      <a:pt x="377" y="107"/>
                    </a:moveTo>
                    <a:cubicBezTo>
                      <a:pt x="382" y="107"/>
                      <a:pt x="387" y="112"/>
                      <a:pt x="387" y="118"/>
                    </a:cubicBezTo>
                    <a:cubicBezTo>
                      <a:pt x="387" y="123"/>
                      <a:pt x="382" y="128"/>
                      <a:pt x="377" y="128"/>
                    </a:cubicBezTo>
                    <a:cubicBezTo>
                      <a:pt x="371" y="128"/>
                      <a:pt x="366" y="123"/>
                      <a:pt x="366" y="118"/>
                    </a:cubicBezTo>
                    <a:cubicBezTo>
                      <a:pt x="366" y="112"/>
                      <a:pt x="371" y="107"/>
                      <a:pt x="377" y="107"/>
                    </a:cubicBezTo>
                    <a:close/>
                    <a:moveTo>
                      <a:pt x="405" y="107"/>
                    </a:moveTo>
                    <a:cubicBezTo>
                      <a:pt x="410" y="107"/>
                      <a:pt x="415" y="112"/>
                      <a:pt x="415" y="118"/>
                    </a:cubicBezTo>
                    <a:cubicBezTo>
                      <a:pt x="415" y="123"/>
                      <a:pt x="410" y="128"/>
                      <a:pt x="405" y="128"/>
                    </a:cubicBezTo>
                    <a:cubicBezTo>
                      <a:pt x="399" y="128"/>
                      <a:pt x="394" y="123"/>
                      <a:pt x="394" y="118"/>
                    </a:cubicBezTo>
                    <a:cubicBezTo>
                      <a:pt x="394" y="112"/>
                      <a:pt x="399" y="107"/>
                      <a:pt x="405" y="107"/>
                    </a:cubicBezTo>
                    <a:close/>
                    <a:moveTo>
                      <a:pt x="433" y="107"/>
                    </a:moveTo>
                    <a:cubicBezTo>
                      <a:pt x="439" y="107"/>
                      <a:pt x="443" y="112"/>
                      <a:pt x="443" y="118"/>
                    </a:cubicBezTo>
                    <a:cubicBezTo>
                      <a:pt x="443" y="123"/>
                      <a:pt x="439" y="128"/>
                      <a:pt x="433" y="128"/>
                    </a:cubicBezTo>
                    <a:cubicBezTo>
                      <a:pt x="427" y="128"/>
                      <a:pt x="423" y="123"/>
                      <a:pt x="423" y="118"/>
                    </a:cubicBezTo>
                    <a:cubicBezTo>
                      <a:pt x="423" y="112"/>
                      <a:pt x="427" y="107"/>
                      <a:pt x="433" y="107"/>
                    </a:cubicBezTo>
                    <a:close/>
                    <a:moveTo>
                      <a:pt x="151" y="134"/>
                    </a:moveTo>
                    <a:cubicBezTo>
                      <a:pt x="157" y="134"/>
                      <a:pt x="161" y="139"/>
                      <a:pt x="161" y="145"/>
                    </a:cubicBezTo>
                    <a:cubicBezTo>
                      <a:pt x="161" y="150"/>
                      <a:pt x="157" y="155"/>
                      <a:pt x="151" y="155"/>
                    </a:cubicBezTo>
                    <a:cubicBezTo>
                      <a:pt x="145" y="155"/>
                      <a:pt x="141" y="150"/>
                      <a:pt x="141" y="145"/>
                    </a:cubicBezTo>
                    <a:cubicBezTo>
                      <a:pt x="141" y="139"/>
                      <a:pt x="145" y="134"/>
                      <a:pt x="151" y="134"/>
                    </a:cubicBezTo>
                    <a:close/>
                    <a:moveTo>
                      <a:pt x="207" y="134"/>
                    </a:moveTo>
                    <a:cubicBezTo>
                      <a:pt x="213" y="134"/>
                      <a:pt x="218" y="139"/>
                      <a:pt x="218" y="145"/>
                    </a:cubicBezTo>
                    <a:cubicBezTo>
                      <a:pt x="218" y="150"/>
                      <a:pt x="213" y="155"/>
                      <a:pt x="207" y="155"/>
                    </a:cubicBezTo>
                    <a:cubicBezTo>
                      <a:pt x="202" y="155"/>
                      <a:pt x="197" y="150"/>
                      <a:pt x="197" y="145"/>
                    </a:cubicBezTo>
                    <a:cubicBezTo>
                      <a:pt x="197" y="139"/>
                      <a:pt x="202" y="134"/>
                      <a:pt x="207" y="134"/>
                    </a:cubicBezTo>
                    <a:close/>
                    <a:moveTo>
                      <a:pt x="236" y="134"/>
                    </a:moveTo>
                    <a:cubicBezTo>
                      <a:pt x="241" y="134"/>
                      <a:pt x="246" y="139"/>
                      <a:pt x="246" y="145"/>
                    </a:cubicBezTo>
                    <a:cubicBezTo>
                      <a:pt x="246" y="150"/>
                      <a:pt x="241" y="155"/>
                      <a:pt x="236" y="155"/>
                    </a:cubicBezTo>
                    <a:cubicBezTo>
                      <a:pt x="230" y="155"/>
                      <a:pt x="225" y="150"/>
                      <a:pt x="225" y="145"/>
                    </a:cubicBezTo>
                    <a:cubicBezTo>
                      <a:pt x="225" y="139"/>
                      <a:pt x="230" y="134"/>
                      <a:pt x="236" y="134"/>
                    </a:cubicBezTo>
                    <a:close/>
                    <a:moveTo>
                      <a:pt x="292" y="134"/>
                    </a:moveTo>
                    <a:cubicBezTo>
                      <a:pt x="298" y="134"/>
                      <a:pt x="302" y="139"/>
                      <a:pt x="302" y="145"/>
                    </a:cubicBezTo>
                    <a:cubicBezTo>
                      <a:pt x="302" y="150"/>
                      <a:pt x="298" y="155"/>
                      <a:pt x="292" y="155"/>
                    </a:cubicBezTo>
                    <a:cubicBezTo>
                      <a:pt x="286" y="155"/>
                      <a:pt x="282" y="150"/>
                      <a:pt x="282" y="145"/>
                    </a:cubicBezTo>
                    <a:cubicBezTo>
                      <a:pt x="282" y="139"/>
                      <a:pt x="286" y="134"/>
                      <a:pt x="292" y="134"/>
                    </a:cubicBezTo>
                    <a:close/>
                    <a:moveTo>
                      <a:pt x="320" y="134"/>
                    </a:moveTo>
                    <a:cubicBezTo>
                      <a:pt x="326" y="134"/>
                      <a:pt x="330" y="139"/>
                      <a:pt x="330" y="145"/>
                    </a:cubicBezTo>
                    <a:cubicBezTo>
                      <a:pt x="330" y="150"/>
                      <a:pt x="326" y="155"/>
                      <a:pt x="320" y="155"/>
                    </a:cubicBezTo>
                    <a:cubicBezTo>
                      <a:pt x="314" y="155"/>
                      <a:pt x="310" y="150"/>
                      <a:pt x="310" y="145"/>
                    </a:cubicBezTo>
                    <a:cubicBezTo>
                      <a:pt x="310" y="139"/>
                      <a:pt x="314" y="134"/>
                      <a:pt x="320" y="134"/>
                    </a:cubicBezTo>
                    <a:close/>
                    <a:moveTo>
                      <a:pt x="348" y="134"/>
                    </a:moveTo>
                    <a:cubicBezTo>
                      <a:pt x="354" y="134"/>
                      <a:pt x="359" y="139"/>
                      <a:pt x="359" y="145"/>
                    </a:cubicBezTo>
                    <a:cubicBezTo>
                      <a:pt x="359" y="150"/>
                      <a:pt x="354" y="155"/>
                      <a:pt x="348" y="155"/>
                    </a:cubicBezTo>
                    <a:cubicBezTo>
                      <a:pt x="343" y="155"/>
                      <a:pt x="338" y="150"/>
                      <a:pt x="338" y="145"/>
                    </a:cubicBezTo>
                    <a:cubicBezTo>
                      <a:pt x="338" y="139"/>
                      <a:pt x="343" y="134"/>
                      <a:pt x="348" y="134"/>
                    </a:cubicBezTo>
                    <a:close/>
                    <a:moveTo>
                      <a:pt x="377" y="134"/>
                    </a:moveTo>
                    <a:cubicBezTo>
                      <a:pt x="382" y="134"/>
                      <a:pt x="387" y="139"/>
                      <a:pt x="387" y="145"/>
                    </a:cubicBezTo>
                    <a:cubicBezTo>
                      <a:pt x="387" y="150"/>
                      <a:pt x="382" y="155"/>
                      <a:pt x="377" y="155"/>
                    </a:cubicBezTo>
                    <a:cubicBezTo>
                      <a:pt x="371" y="155"/>
                      <a:pt x="366" y="150"/>
                      <a:pt x="366" y="145"/>
                    </a:cubicBezTo>
                    <a:cubicBezTo>
                      <a:pt x="366" y="139"/>
                      <a:pt x="371" y="134"/>
                      <a:pt x="377" y="134"/>
                    </a:cubicBezTo>
                    <a:close/>
                    <a:moveTo>
                      <a:pt x="405" y="134"/>
                    </a:moveTo>
                    <a:cubicBezTo>
                      <a:pt x="410" y="134"/>
                      <a:pt x="415" y="139"/>
                      <a:pt x="415" y="145"/>
                    </a:cubicBezTo>
                    <a:cubicBezTo>
                      <a:pt x="415" y="150"/>
                      <a:pt x="410" y="155"/>
                      <a:pt x="405" y="155"/>
                    </a:cubicBezTo>
                    <a:cubicBezTo>
                      <a:pt x="399" y="155"/>
                      <a:pt x="394" y="150"/>
                      <a:pt x="394" y="145"/>
                    </a:cubicBezTo>
                    <a:cubicBezTo>
                      <a:pt x="394" y="139"/>
                      <a:pt x="399" y="134"/>
                      <a:pt x="405" y="134"/>
                    </a:cubicBezTo>
                    <a:close/>
                    <a:moveTo>
                      <a:pt x="433" y="134"/>
                    </a:moveTo>
                    <a:cubicBezTo>
                      <a:pt x="439" y="134"/>
                      <a:pt x="443" y="139"/>
                      <a:pt x="443" y="145"/>
                    </a:cubicBezTo>
                    <a:cubicBezTo>
                      <a:pt x="443" y="150"/>
                      <a:pt x="439" y="155"/>
                      <a:pt x="433" y="155"/>
                    </a:cubicBezTo>
                    <a:cubicBezTo>
                      <a:pt x="427" y="155"/>
                      <a:pt x="423" y="150"/>
                      <a:pt x="423" y="145"/>
                    </a:cubicBezTo>
                    <a:cubicBezTo>
                      <a:pt x="423" y="139"/>
                      <a:pt x="427" y="134"/>
                      <a:pt x="433" y="134"/>
                    </a:cubicBezTo>
                    <a:close/>
                    <a:moveTo>
                      <a:pt x="461" y="134"/>
                    </a:moveTo>
                    <a:cubicBezTo>
                      <a:pt x="467" y="134"/>
                      <a:pt x="471" y="139"/>
                      <a:pt x="471" y="145"/>
                    </a:cubicBezTo>
                    <a:cubicBezTo>
                      <a:pt x="471" y="150"/>
                      <a:pt x="467" y="155"/>
                      <a:pt x="461" y="155"/>
                    </a:cubicBezTo>
                    <a:cubicBezTo>
                      <a:pt x="455" y="155"/>
                      <a:pt x="451" y="150"/>
                      <a:pt x="451" y="145"/>
                    </a:cubicBezTo>
                    <a:cubicBezTo>
                      <a:pt x="451" y="139"/>
                      <a:pt x="455" y="134"/>
                      <a:pt x="461" y="134"/>
                    </a:cubicBezTo>
                    <a:close/>
                    <a:moveTo>
                      <a:pt x="489" y="134"/>
                    </a:moveTo>
                    <a:cubicBezTo>
                      <a:pt x="495" y="134"/>
                      <a:pt x="500" y="139"/>
                      <a:pt x="500" y="145"/>
                    </a:cubicBezTo>
                    <a:cubicBezTo>
                      <a:pt x="500" y="150"/>
                      <a:pt x="495" y="155"/>
                      <a:pt x="489" y="155"/>
                    </a:cubicBezTo>
                    <a:cubicBezTo>
                      <a:pt x="484" y="155"/>
                      <a:pt x="479" y="150"/>
                      <a:pt x="479" y="145"/>
                    </a:cubicBezTo>
                    <a:cubicBezTo>
                      <a:pt x="479" y="139"/>
                      <a:pt x="484" y="134"/>
                      <a:pt x="489" y="134"/>
                    </a:cubicBezTo>
                    <a:close/>
                    <a:moveTo>
                      <a:pt x="517" y="134"/>
                    </a:moveTo>
                    <a:cubicBezTo>
                      <a:pt x="523" y="134"/>
                      <a:pt x="528" y="139"/>
                      <a:pt x="528" y="145"/>
                    </a:cubicBezTo>
                    <a:cubicBezTo>
                      <a:pt x="528" y="150"/>
                      <a:pt x="523" y="155"/>
                      <a:pt x="517" y="155"/>
                    </a:cubicBezTo>
                    <a:cubicBezTo>
                      <a:pt x="512" y="155"/>
                      <a:pt x="507" y="150"/>
                      <a:pt x="507" y="145"/>
                    </a:cubicBezTo>
                    <a:cubicBezTo>
                      <a:pt x="507" y="139"/>
                      <a:pt x="512" y="134"/>
                      <a:pt x="517" y="134"/>
                    </a:cubicBezTo>
                    <a:close/>
                    <a:moveTo>
                      <a:pt x="546" y="134"/>
                    </a:moveTo>
                    <a:cubicBezTo>
                      <a:pt x="551" y="134"/>
                      <a:pt x="556" y="139"/>
                      <a:pt x="556" y="145"/>
                    </a:cubicBezTo>
                    <a:cubicBezTo>
                      <a:pt x="556" y="150"/>
                      <a:pt x="551" y="155"/>
                      <a:pt x="546" y="155"/>
                    </a:cubicBezTo>
                    <a:cubicBezTo>
                      <a:pt x="540" y="155"/>
                      <a:pt x="535" y="150"/>
                      <a:pt x="535" y="145"/>
                    </a:cubicBezTo>
                    <a:cubicBezTo>
                      <a:pt x="535" y="139"/>
                      <a:pt x="540" y="134"/>
                      <a:pt x="546" y="134"/>
                    </a:cubicBezTo>
                    <a:close/>
                    <a:moveTo>
                      <a:pt x="151" y="161"/>
                    </a:moveTo>
                    <a:cubicBezTo>
                      <a:pt x="157" y="161"/>
                      <a:pt x="161" y="166"/>
                      <a:pt x="161" y="171"/>
                    </a:cubicBezTo>
                    <a:cubicBezTo>
                      <a:pt x="161" y="177"/>
                      <a:pt x="157" y="182"/>
                      <a:pt x="151" y="182"/>
                    </a:cubicBezTo>
                    <a:cubicBezTo>
                      <a:pt x="145" y="182"/>
                      <a:pt x="141" y="177"/>
                      <a:pt x="141" y="171"/>
                    </a:cubicBezTo>
                    <a:cubicBezTo>
                      <a:pt x="141" y="166"/>
                      <a:pt x="145" y="161"/>
                      <a:pt x="151" y="161"/>
                    </a:cubicBezTo>
                    <a:close/>
                    <a:moveTo>
                      <a:pt x="207" y="161"/>
                    </a:moveTo>
                    <a:cubicBezTo>
                      <a:pt x="213" y="161"/>
                      <a:pt x="218" y="166"/>
                      <a:pt x="218" y="171"/>
                    </a:cubicBezTo>
                    <a:cubicBezTo>
                      <a:pt x="218" y="177"/>
                      <a:pt x="213" y="182"/>
                      <a:pt x="207" y="182"/>
                    </a:cubicBezTo>
                    <a:cubicBezTo>
                      <a:pt x="202" y="182"/>
                      <a:pt x="197" y="177"/>
                      <a:pt x="197" y="171"/>
                    </a:cubicBezTo>
                    <a:cubicBezTo>
                      <a:pt x="197" y="166"/>
                      <a:pt x="202" y="161"/>
                      <a:pt x="207" y="161"/>
                    </a:cubicBezTo>
                    <a:close/>
                    <a:moveTo>
                      <a:pt x="236" y="161"/>
                    </a:moveTo>
                    <a:cubicBezTo>
                      <a:pt x="241" y="161"/>
                      <a:pt x="246" y="166"/>
                      <a:pt x="246" y="171"/>
                    </a:cubicBezTo>
                    <a:cubicBezTo>
                      <a:pt x="246" y="177"/>
                      <a:pt x="241" y="182"/>
                      <a:pt x="236" y="182"/>
                    </a:cubicBezTo>
                    <a:cubicBezTo>
                      <a:pt x="230" y="182"/>
                      <a:pt x="225" y="177"/>
                      <a:pt x="225" y="171"/>
                    </a:cubicBezTo>
                    <a:cubicBezTo>
                      <a:pt x="225" y="166"/>
                      <a:pt x="230" y="161"/>
                      <a:pt x="236" y="161"/>
                    </a:cubicBezTo>
                    <a:close/>
                    <a:moveTo>
                      <a:pt x="264" y="161"/>
                    </a:moveTo>
                    <a:cubicBezTo>
                      <a:pt x="269" y="161"/>
                      <a:pt x="274" y="166"/>
                      <a:pt x="274" y="171"/>
                    </a:cubicBezTo>
                    <a:cubicBezTo>
                      <a:pt x="274" y="177"/>
                      <a:pt x="269" y="182"/>
                      <a:pt x="264" y="182"/>
                    </a:cubicBezTo>
                    <a:cubicBezTo>
                      <a:pt x="258" y="182"/>
                      <a:pt x="253" y="177"/>
                      <a:pt x="253" y="171"/>
                    </a:cubicBezTo>
                    <a:cubicBezTo>
                      <a:pt x="253" y="166"/>
                      <a:pt x="258" y="161"/>
                      <a:pt x="264" y="161"/>
                    </a:cubicBezTo>
                    <a:close/>
                    <a:moveTo>
                      <a:pt x="292" y="161"/>
                    </a:moveTo>
                    <a:cubicBezTo>
                      <a:pt x="298" y="161"/>
                      <a:pt x="302" y="166"/>
                      <a:pt x="302" y="171"/>
                    </a:cubicBezTo>
                    <a:cubicBezTo>
                      <a:pt x="302" y="177"/>
                      <a:pt x="298" y="182"/>
                      <a:pt x="292" y="182"/>
                    </a:cubicBezTo>
                    <a:cubicBezTo>
                      <a:pt x="286" y="182"/>
                      <a:pt x="282" y="177"/>
                      <a:pt x="282" y="171"/>
                    </a:cubicBezTo>
                    <a:cubicBezTo>
                      <a:pt x="282" y="166"/>
                      <a:pt x="286" y="161"/>
                      <a:pt x="292" y="161"/>
                    </a:cubicBezTo>
                    <a:close/>
                    <a:moveTo>
                      <a:pt x="320" y="161"/>
                    </a:moveTo>
                    <a:cubicBezTo>
                      <a:pt x="326" y="161"/>
                      <a:pt x="330" y="166"/>
                      <a:pt x="330" y="171"/>
                    </a:cubicBezTo>
                    <a:cubicBezTo>
                      <a:pt x="330" y="177"/>
                      <a:pt x="326" y="182"/>
                      <a:pt x="320" y="182"/>
                    </a:cubicBezTo>
                    <a:cubicBezTo>
                      <a:pt x="314" y="182"/>
                      <a:pt x="310" y="177"/>
                      <a:pt x="310" y="171"/>
                    </a:cubicBezTo>
                    <a:cubicBezTo>
                      <a:pt x="310" y="166"/>
                      <a:pt x="314" y="161"/>
                      <a:pt x="320" y="161"/>
                    </a:cubicBezTo>
                    <a:close/>
                    <a:moveTo>
                      <a:pt x="348" y="161"/>
                    </a:moveTo>
                    <a:cubicBezTo>
                      <a:pt x="354" y="161"/>
                      <a:pt x="359" y="166"/>
                      <a:pt x="359" y="171"/>
                    </a:cubicBezTo>
                    <a:cubicBezTo>
                      <a:pt x="359" y="177"/>
                      <a:pt x="354" y="182"/>
                      <a:pt x="348" y="182"/>
                    </a:cubicBezTo>
                    <a:cubicBezTo>
                      <a:pt x="343" y="182"/>
                      <a:pt x="338" y="177"/>
                      <a:pt x="338" y="171"/>
                    </a:cubicBezTo>
                    <a:cubicBezTo>
                      <a:pt x="338" y="166"/>
                      <a:pt x="343" y="161"/>
                      <a:pt x="348" y="161"/>
                    </a:cubicBezTo>
                    <a:close/>
                    <a:moveTo>
                      <a:pt x="377" y="161"/>
                    </a:moveTo>
                    <a:cubicBezTo>
                      <a:pt x="382" y="161"/>
                      <a:pt x="387" y="166"/>
                      <a:pt x="387" y="171"/>
                    </a:cubicBezTo>
                    <a:cubicBezTo>
                      <a:pt x="387" y="177"/>
                      <a:pt x="382" y="182"/>
                      <a:pt x="377" y="182"/>
                    </a:cubicBezTo>
                    <a:cubicBezTo>
                      <a:pt x="371" y="182"/>
                      <a:pt x="366" y="177"/>
                      <a:pt x="366" y="171"/>
                    </a:cubicBezTo>
                    <a:cubicBezTo>
                      <a:pt x="366" y="166"/>
                      <a:pt x="371" y="161"/>
                      <a:pt x="377" y="161"/>
                    </a:cubicBezTo>
                    <a:close/>
                    <a:moveTo>
                      <a:pt x="405" y="161"/>
                    </a:moveTo>
                    <a:cubicBezTo>
                      <a:pt x="410" y="161"/>
                      <a:pt x="415" y="166"/>
                      <a:pt x="415" y="171"/>
                    </a:cubicBezTo>
                    <a:cubicBezTo>
                      <a:pt x="415" y="177"/>
                      <a:pt x="410" y="182"/>
                      <a:pt x="405" y="182"/>
                    </a:cubicBezTo>
                    <a:cubicBezTo>
                      <a:pt x="399" y="182"/>
                      <a:pt x="394" y="177"/>
                      <a:pt x="394" y="171"/>
                    </a:cubicBezTo>
                    <a:cubicBezTo>
                      <a:pt x="394" y="166"/>
                      <a:pt x="399" y="161"/>
                      <a:pt x="405" y="161"/>
                    </a:cubicBezTo>
                    <a:close/>
                    <a:moveTo>
                      <a:pt x="433" y="161"/>
                    </a:moveTo>
                    <a:cubicBezTo>
                      <a:pt x="439" y="161"/>
                      <a:pt x="443" y="166"/>
                      <a:pt x="443" y="171"/>
                    </a:cubicBezTo>
                    <a:cubicBezTo>
                      <a:pt x="443" y="177"/>
                      <a:pt x="439" y="182"/>
                      <a:pt x="433" y="182"/>
                    </a:cubicBezTo>
                    <a:cubicBezTo>
                      <a:pt x="427" y="182"/>
                      <a:pt x="423" y="177"/>
                      <a:pt x="423" y="171"/>
                    </a:cubicBezTo>
                    <a:cubicBezTo>
                      <a:pt x="423" y="166"/>
                      <a:pt x="427" y="161"/>
                      <a:pt x="433" y="161"/>
                    </a:cubicBezTo>
                    <a:close/>
                    <a:moveTo>
                      <a:pt x="461" y="161"/>
                    </a:moveTo>
                    <a:cubicBezTo>
                      <a:pt x="467" y="161"/>
                      <a:pt x="471" y="166"/>
                      <a:pt x="471" y="171"/>
                    </a:cubicBezTo>
                    <a:cubicBezTo>
                      <a:pt x="471" y="177"/>
                      <a:pt x="467" y="182"/>
                      <a:pt x="461" y="182"/>
                    </a:cubicBezTo>
                    <a:cubicBezTo>
                      <a:pt x="455" y="182"/>
                      <a:pt x="451" y="177"/>
                      <a:pt x="451" y="171"/>
                    </a:cubicBezTo>
                    <a:cubicBezTo>
                      <a:pt x="451" y="166"/>
                      <a:pt x="455" y="161"/>
                      <a:pt x="461" y="161"/>
                    </a:cubicBezTo>
                    <a:close/>
                    <a:moveTo>
                      <a:pt x="489" y="161"/>
                    </a:moveTo>
                    <a:cubicBezTo>
                      <a:pt x="495" y="161"/>
                      <a:pt x="500" y="166"/>
                      <a:pt x="500" y="171"/>
                    </a:cubicBezTo>
                    <a:cubicBezTo>
                      <a:pt x="500" y="177"/>
                      <a:pt x="495" y="182"/>
                      <a:pt x="489" y="182"/>
                    </a:cubicBezTo>
                    <a:cubicBezTo>
                      <a:pt x="484" y="182"/>
                      <a:pt x="479" y="177"/>
                      <a:pt x="479" y="171"/>
                    </a:cubicBezTo>
                    <a:cubicBezTo>
                      <a:pt x="479" y="166"/>
                      <a:pt x="484" y="161"/>
                      <a:pt x="489" y="161"/>
                    </a:cubicBezTo>
                    <a:close/>
                    <a:moveTo>
                      <a:pt x="517" y="161"/>
                    </a:moveTo>
                    <a:cubicBezTo>
                      <a:pt x="523" y="161"/>
                      <a:pt x="528" y="166"/>
                      <a:pt x="528" y="171"/>
                    </a:cubicBezTo>
                    <a:cubicBezTo>
                      <a:pt x="528" y="177"/>
                      <a:pt x="523" y="182"/>
                      <a:pt x="517" y="182"/>
                    </a:cubicBezTo>
                    <a:cubicBezTo>
                      <a:pt x="512" y="182"/>
                      <a:pt x="507" y="177"/>
                      <a:pt x="507" y="171"/>
                    </a:cubicBezTo>
                    <a:cubicBezTo>
                      <a:pt x="507" y="166"/>
                      <a:pt x="512" y="161"/>
                      <a:pt x="517" y="161"/>
                    </a:cubicBezTo>
                    <a:close/>
                    <a:moveTo>
                      <a:pt x="546" y="161"/>
                    </a:moveTo>
                    <a:cubicBezTo>
                      <a:pt x="551" y="161"/>
                      <a:pt x="556" y="166"/>
                      <a:pt x="556" y="171"/>
                    </a:cubicBezTo>
                    <a:cubicBezTo>
                      <a:pt x="556" y="177"/>
                      <a:pt x="551" y="182"/>
                      <a:pt x="546" y="182"/>
                    </a:cubicBezTo>
                    <a:cubicBezTo>
                      <a:pt x="540" y="182"/>
                      <a:pt x="535" y="177"/>
                      <a:pt x="535" y="171"/>
                    </a:cubicBezTo>
                    <a:cubicBezTo>
                      <a:pt x="535" y="166"/>
                      <a:pt x="540" y="161"/>
                      <a:pt x="546" y="161"/>
                    </a:cubicBezTo>
                    <a:close/>
                    <a:moveTo>
                      <a:pt x="630" y="161"/>
                    </a:moveTo>
                    <a:cubicBezTo>
                      <a:pt x="636" y="161"/>
                      <a:pt x="641" y="166"/>
                      <a:pt x="641" y="171"/>
                    </a:cubicBezTo>
                    <a:cubicBezTo>
                      <a:pt x="641" y="177"/>
                      <a:pt x="636" y="182"/>
                      <a:pt x="630" y="182"/>
                    </a:cubicBezTo>
                    <a:cubicBezTo>
                      <a:pt x="625" y="182"/>
                      <a:pt x="620" y="177"/>
                      <a:pt x="620" y="171"/>
                    </a:cubicBezTo>
                    <a:cubicBezTo>
                      <a:pt x="620" y="166"/>
                      <a:pt x="625" y="161"/>
                      <a:pt x="630" y="161"/>
                    </a:cubicBezTo>
                    <a:close/>
                    <a:moveTo>
                      <a:pt x="658" y="161"/>
                    </a:moveTo>
                    <a:cubicBezTo>
                      <a:pt x="664" y="161"/>
                      <a:pt x="669" y="166"/>
                      <a:pt x="669" y="171"/>
                    </a:cubicBezTo>
                    <a:cubicBezTo>
                      <a:pt x="669" y="177"/>
                      <a:pt x="664" y="182"/>
                      <a:pt x="658" y="182"/>
                    </a:cubicBezTo>
                    <a:cubicBezTo>
                      <a:pt x="653" y="182"/>
                      <a:pt x="648" y="177"/>
                      <a:pt x="648" y="171"/>
                    </a:cubicBezTo>
                    <a:cubicBezTo>
                      <a:pt x="648" y="166"/>
                      <a:pt x="653" y="161"/>
                      <a:pt x="658" y="161"/>
                    </a:cubicBezTo>
                    <a:close/>
                    <a:moveTo>
                      <a:pt x="687" y="161"/>
                    </a:moveTo>
                    <a:cubicBezTo>
                      <a:pt x="692" y="161"/>
                      <a:pt x="697" y="166"/>
                      <a:pt x="697" y="171"/>
                    </a:cubicBezTo>
                    <a:cubicBezTo>
                      <a:pt x="697" y="177"/>
                      <a:pt x="692" y="182"/>
                      <a:pt x="687" y="182"/>
                    </a:cubicBezTo>
                    <a:cubicBezTo>
                      <a:pt x="681" y="182"/>
                      <a:pt x="676" y="177"/>
                      <a:pt x="676" y="171"/>
                    </a:cubicBezTo>
                    <a:cubicBezTo>
                      <a:pt x="676" y="166"/>
                      <a:pt x="681" y="161"/>
                      <a:pt x="687" y="161"/>
                    </a:cubicBezTo>
                    <a:close/>
                    <a:moveTo>
                      <a:pt x="207" y="188"/>
                    </a:moveTo>
                    <a:cubicBezTo>
                      <a:pt x="213" y="188"/>
                      <a:pt x="218" y="192"/>
                      <a:pt x="218" y="198"/>
                    </a:cubicBezTo>
                    <a:cubicBezTo>
                      <a:pt x="218" y="204"/>
                      <a:pt x="213" y="209"/>
                      <a:pt x="207" y="209"/>
                    </a:cubicBezTo>
                    <a:cubicBezTo>
                      <a:pt x="202" y="209"/>
                      <a:pt x="197" y="204"/>
                      <a:pt x="197" y="198"/>
                    </a:cubicBezTo>
                    <a:cubicBezTo>
                      <a:pt x="197" y="192"/>
                      <a:pt x="202" y="188"/>
                      <a:pt x="207" y="188"/>
                    </a:cubicBezTo>
                    <a:close/>
                    <a:moveTo>
                      <a:pt x="236" y="188"/>
                    </a:moveTo>
                    <a:cubicBezTo>
                      <a:pt x="241" y="188"/>
                      <a:pt x="246" y="192"/>
                      <a:pt x="246" y="198"/>
                    </a:cubicBezTo>
                    <a:cubicBezTo>
                      <a:pt x="246" y="204"/>
                      <a:pt x="241" y="209"/>
                      <a:pt x="236" y="209"/>
                    </a:cubicBezTo>
                    <a:cubicBezTo>
                      <a:pt x="230" y="209"/>
                      <a:pt x="225" y="204"/>
                      <a:pt x="225" y="198"/>
                    </a:cubicBezTo>
                    <a:cubicBezTo>
                      <a:pt x="225" y="192"/>
                      <a:pt x="230" y="188"/>
                      <a:pt x="236" y="188"/>
                    </a:cubicBezTo>
                    <a:close/>
                    <a:moveTo>
                      <a:pt x="264" y="188"/>
                    </a:moveTo>
                    <a:cubicBezTo>
                      <a:pt x="269" y="188"/>
                      <a:pt x="274" y="192"/>
                      <a:pt x="274" y="198"/>
                    </a:cubicBezTo>
                    <a:cubicBezTo>
                      <a:pt x="274" y="204"/>
                      <a:pt x="269" y="209"/>
                      <a:pt x="264" y="209"/>
                    </a:cubicBezTo>
                    <a:cubicBezTo>
                      <a:pt x="258" y="209"/>
                      <a:pt x="253" y="204"/>
                      <a:pt x="253" y="198"/>
                    </a:cubicBezTo>
                    <a:cubicBezTo>
                      <a:pt x="253" y="192"/>
                      <a:pt x="258" y="188"/>
                      <a:pt x="264" y="188"/>
                    </a:cubicBezTo>
                    <a:close/>
                    <a:moveTo>
                      <a:pt x="292" y="188"/>
                    </a:moveTo>
                    <a:cubicBezTo>
                      <a:pt x="298" y="188"/>
                      <a:pt x="302" y="192"/>
                      <a:pt x="302" y="198"/>
                    </a:cubicBezTo>
                    <a:cubicBezTo>
                      <a:pt x="302" y="204"/>
                      <a:pt x="298" y="209"/>
                      <a:pt x="292" y="209"/>
                    </a:cubicBezTo>
                    <a:cubicBezTo>
                      <a:pt x="286" y="209"/>
                      <a:pt x="282" y="204"/>
                      <a:pt x="282" y="198"/>
                    </a:cubicBezTo>
                    <a:cubicBezTo>
                      <a:pt x="282" y="192"/>
                      <a:pt x="286" y="188"/>
                      <a:pt x="292" y="188"/>
                    </a:cubicBezTo>
                    <a:close/>
                    <a:moveTo>
                      <a:pt x="320" y="188"/>
                    </a:moveTo>
                    <a:cubicBezTo>
                      <a:pt x="326" y="188"/>
                      <a:pt x="330" y="192"/>
                      <a:pt x="330" y="198"/>
                    </a:cubicBezTo>
                    <a:cubicBezTo>
                      <a:pt x="330" y="204"/>
                      <a:pt x="326" y="209"/>
                      <a:pt x="320" y="209"/>
                    </a:cubicBezTo>
                    <a:cubicBezTo>
                      <a:pt x="314" y="209"/>
                      <a:pt x="310" y="204"/>
                      <a:pt x="310" y="198"/>
                    </a:cubicBezTo>
                    <a:cubicBezTo>
                      <a:pt x="310" y="192"/>
                      <a:pt x="314" y="188"/>
                      <a:pt x="320" y="188"/>
                    </a:cubicBezTo>
                    <a:close/>
                    <a:moveTo>
                      <a:pt x="348" y="188"/>
                    </a:moveTo>
                    <a:cubicBezTo>
                      <a:pt x="354" y="188"/>
                      <a:pt x="359" y="192"/>
                      <a:pt x="359" y="198"/>
                    </a:cubicBezTo>
                    <a:cubicBezTo>
                      <a:pt x="359" y="204"/>
                      <a:pt x="354" y="209"/>
                      <a:pt x="348" y="209"/>
                    </a:cubicBezTo>
                    <a:cubicBezTo>
                      <a:pt x="343" y="209"/>
                      <a:pt x="338" y="204"/>
                      <a:pt x="338" y="198"/>
                    </a:cubicBezTo>
                    <a:cubicBezTo>
                      <a:pt x="338" y="192"/>
                      <a:pt x="343" y="188"/>
                      <a:pt x="348" y="188"/>
                    </a:cubicBezTo>
                    <a:close/>
                    <a:moveTo>
                      <a:pt x="377" y="188"/>
                    </a:moveTo>
                    <a:cubicBezTo>
                      <a:pt x="382" y="188"/>
                      <a:pt x="387" y="192"/>
                      <a:pt x="387" y="198"/>
                    </a:cubicBezTo>
                    <a:cubicBezTo>
                      <a:pt x="387" y="204"/>
                      <a:pt x="382" y="209"/>
                      <a:pt x="377" y="209"/>
                    </a:cubicBezTo>
                    <a:cubicBezTo>
                      <a:pt x="371" y="209"/>
                      <a:pt x="366" y="204"/>
                      <a:pt x="366" y="198"/>
                    </a:cubicBezTo>
                    <a:cubicBezTo>
                      <a:pt x="366" y="192"/>
                      <a:pt x="371" y="188"/>
                      <a:pt x="377" y="188"/>
                    </a:cubicBezTo>
                    <a:close/>
                    <a:moveTo>
                      <a:pt x="405" y="188"/>
                    </a:moveTo>
                    <a:cubicBezTo>
                      <a:pt x="410" y="188"/>
                      <a:pt x="415" y="192"/>
                      <a:pt x="415" y="198"/>
                    </a:cubicBezTo>
                    <a:cubicBezTo>
                      <a:pt x="415" y="204"/>
                      <a:pt x="410" y="209"/>
                      <a:pt x="405" y="209"/>
                    </a:cubicBezTo>
                    <a:cubicBezTo>
                      <a:pt x="399" y="209"/>
                      <a:pt x="394" y="204"/>
                      <a:pt x="394" y="198"/>
                    </a:cubicBezTo>
                    <a:cubicBezTo>
                      <a:pt x="394" y="192"/>
                      <a:pt x="399" y="188"/>
                      <a:pt x="405" y="188"/>
                    </a:cubicBezTo>
                    <a:close/>
                    <a:moveTo>
                      <a:pt x="433" y="188"/>
                    </a:moveTo>
                    <a:cubicBezTo>
                      <a:pt x="439" y="188"/>
                      <a:pt x="443" y="192"/>
                      <a:pt x="443" y="198"/>
                    </a:cubicBezTo>
                    <a:cubicBezTo>
                      <a:pt x="443" y="204"/>
                      <a:pt x="439" y="209"/>
                      <a:pt x="433" y="209"/>
                    </a:cubicBezTo>
                    <a:cubicBezTo>
                      <a:pt x="427" y="209"/>
                      <a:pt x="423" y="204"/>
                      <a:pt x="423" y="198"/>
                    </a:cubicBezTo>
                    <a:cubicBezTo>
                      <a:pt x="423" y="192"/>
                      <a:pt x="427" y="188"/>
                      <a:pt x="433" y="188"/>
                    </a:cubicBezTo>
                    <a:close/>
                    <a:moveTo>
                      <a:pt x="461" y="188"/>
                    </a:moveTo>
                    <a:cubicBezTo>
                      <a:pt x="467" y="188"/>
                      <a:pt x="471" y="192"/>
                      <a:pt x="471" y="198"/>
                    </a:cubicBezTo>
                    <a:cubicBezTo>
                      <a:pt x="471" y="204"/>
                      <a:pt x="467" y="209"/>
                      <a:pt x="461" y="209"/>
                    </a:cubicBezTo>
                    <a:cubicBezTo>
                      <a:pt x="455" y="209"/>
                      <a:pt x="451" y="204"/>
                      <a:pt x="451" y="198"/>
                    </a:cubicBezTo>
                    <a:cubicBezTo>
                      <a:pt x="451" y="192"/>
                      <a:pt x="455" y="188"/>
                      <a:pt x="461" y="188"/>
                    </a:cubicBezTo>
                    <a:close/>
                    <a:moveTo>
                      <a:pt x="489" y="188"/>
                    </a:moveTo>
                    <a:cubicBezTo>
                      <a:pt x="495" y="188"/>
                      <a:pt x="500" y="192"/>
                      <a:pt x="500" y="198"/>
                    </a:cubicBezTo>
                    <a:cubicBezTo>
                      <a:pt x="500" y="204"/>
                      <a:pt x="495" y="209"/>
                      <a:pt x="489" y="209"/>
                    </a:cubicBezTo>
                    <a:cubicBezTo>
                      <a:pt x="484" y="209"/>
                      <a:pt x="479" y="204"/>
                      <a:pt x="479" y="198"/>
                    </a:cubicBezTo>
                    <a:cubicBezTo>
                      <a:pt x="479" y="192"/>
                      <a:pt x="484" y="188"/>
                      <a:pt x="489" y="188"/>
                    </a:cubicBezTo>
                    <a:close/>
                    <a:moveTo>
                      <a:pt x="517" y="188"/>
                    </a:moveTo>
                    <a:cubicBezTo>
                      <a:pt x="523" y="188"/>
                      <a:pt x="528" y="192"/>
                      <a:pt x="528" y="198"/>
                    </a:cubicBezTo>
                    <a:cubicBezTo>
                      <a:pt x="528" y="204"/>
                      <a:pt x="523" y="209"/>
                      <a:pt x="517" y="209"/>
                    </a:cubicBezTo>
                    <a:cubicBezTo>
                      <a:pt x="512" y="209"/>
                      <a:pt x="507" y="204"/>
                      <a:pt x="507" y="198"/>
                    </a:cubicBezTo>
                    <a:cubicBezTo>
                      <a:pt x="507" y="192"/>
                      <a:pt x="512" y="188"/>
                      <a:pt x="517" y="188"/>
                    </a:cubicBezTo>
                    <a:close/>
                    <a:moveTo>
                      <a:pt x="546" y="188"/>
                    </a:moveTo>
                    <a:cubicBezTo>
                      <a:pt x="551" y="188"/>
                      <a:pt x="556" y="192"/>
                      <a:pt x="556" y="198"/>
                    </a:cubicBezTo>
                    <a:cubicBezTo>
                      <a:pt x="556" y="204"/>
                      <a:pt x="551" y="209"/>
                      <a:pt x="546" y="209"/>
                    </a:cubicBezTo>
                    <a:cubicBezTo>
                      <a:pt x="540" y="209"/>
                      <a:pt x="535" y="204"/>
                      <a:pt x="535" y="198"/>
                    </a:cubicBezTo>
                    <a:cubicBezTo>
                      <a:pt x="535" y="192"/>
                      <a:pt x="540" y="188"/>
                      <a:pt x="546" y="188"/>
                    </a:cubicBezTo>
                    <a:close/>
                    <a:moveTo>
                      <a:pt x="574" y="188"/>
                    </a:moveTo>
                    <a:cubicBezTo>
                      <a:pt x="580" y="188"/>
                      <a:pt x="584" y="192"/>
                      <a:pt x="584" y="198"/>
                    </a:cubicBezTo>
                    <a:cubicBezTo>
                      <a:pt x="584" y="204"/>
                      <a:pt x="580" y="209"/>
                      <a:pt x="574" y="209"/>
                    </a:cubicBezTo>
                    <a:cubicBezTo>
                      <a:pt x="568" y="209"/>
                      <a:pt x="564" y="204"/>
                      <a:pt x="564" y="198"/>
                    </a:cubicBezTo>
                    <a:cubicBezTo>
                      <a:pt x="564" y="192"/>
                      <a:pt x="568" y="188"/>
                      <a:pt x="574" y="188"/>
                    </a:cubicBezTo>
                    <a:close/>
                    <a:moveTo>
                      <a:pt x="602" y="188"/>
                    </a:moveTo>
                    <a:cubicBezTo>
                      <a:pt x="608" y="188"/>
                      <a:pt x="612" y="192"/>
                      <a:pt x="612" y="198"/>
                    </a:cubicBezTo>
                    <a:cubicBezTo>
                      <a:pt x="612" y="204"/>
                      <a:pt x="608" y="209"/>
                      <a:pt x="602" y="209"/>
                    </a:cubicBezTo>
                    <a:cubicBezTo>
                      <a:pt x="596" y="209"/>
                      <a:pt x="592" y="204"/>
                      <a:pt x="592" y="198"/>
                    </a:cubicBezTo>
                    <a:cubicBezTo>
                      <a:pt x="592" y="192"/>
                      <a:pt x="596" y="188"/>
                      <a:pt x="602" y="188"/>
                    </a:cubicBezTo>
                    <a:close/>
                    <a:moveTo>
                      <a:pt x="630" y="188"/>
                    </a:moveTo>
                    <a:cubicBezTo>
                      <a:pt x="636" y="188"/>
                      <a:pt x="641" y="192"/>
                      <a:pt x="641" y="198"/>
                    </a:cubicBezTo>
                    <a:cubicBezTo>
                      <a:pt x="641" y="204"/>
                      <a:pt x="636" y="209"/>
                      <a:pt x="630" y="209"/>
                    </a:cubicBezTo>
                    <a:cubicBezTo>
                      <a:pt x="625" y="209"/>
                      <a:pt x="620" y="204"/>
                      <a:pt x="620" y="198"/>
                    </a:cubicBezTo>
                    <a:cubicBezTo>
                      <a:pt x="620" y="192"/>
                      <a:pt x="625" y="188"/>
                      <a:pt x="630" y="188"/>
                    </a:cubicBezTo>
                    <a:close/>
                    <a:moveTo>
                      <a:pt x="658" y="188"/>
                    </a:moveTo>
                    <a:cubicBezTo>
                      <a:pt x="664" y="188"/>
                      <a:pt x="669" y="192"/>
                      <a:pt x="669" y="198"/>
                    </a:cubicBezTo>
                    <a:cubicBezTo>
                      <a:pt x="669" y="204"/>
                      <a:pt x="664" y="209"/>
                      <a:pt x="658" y="209"/>
                    </a:cubicBezTo>
                    <a:cubicBezTo>
                      <a:pt x="653" y="209"/>
                      <a:pt x="648" y="204"/>
                      <a:pt x="648" y="198"/>
                    </a:cubicBezTo>
                    <a:cubicBezTo>
                      <a:pt x="648" y="192"/>
                      <a:pt x="653" y="188"/>
                      <a:pt x="658" y="188"/>
                    </a:cubicBezTo>
                    <a:close/>
                    <a:moveTo>
                      <a:pt x="687" y="188"/>
                    </a:moveTo>
                    <a:cubicBezTo>
                      <a:pt x="692" y="188"/>
                      <a:pt x="697" y="192"/>
                      <a:pt x="697" y="198"/>
                    </a:cubicBezTo>
                    <a:cubicBezTo>
                      <a:pt x="697" y="204"/>
                      <a:pt x="692" y="209"/>
                      <a:pt x="687" y="209"/>
                    </a:cubicBezTo>
                    <a:cubicBezTo>
                      <a:pt x="681" y="209"/>
                      <a:pt x="676" y="204"/>
                      <a:pt x="676" y="198"/>
                    </a:cubicBezTo>
                    <a:cubicBezTo>
                      <a:pt x="676" y="192"/>
                      <a:pt x="681" y="188"/>
                      <a:pt x="687" y="188"/>
                    </a:cubicBezTo>
                    <a:close/>
                    <a:moveTo>
                      <a:pt x="715" y="188"/>
                    </a:moveTo>
                    <a:cubicBezTo>
                      <a:pt x="721" y="188"/>
                      <a:pt x="725" y="192"/>
                      <a:pt x="725" y="198"/>
                    </a:cubicBezTo>
                    <a:cubicBezTo>
                      <a:pt x="725" y="204"/>
                      <a:pt x="721" y="209"/>
                      <a:pt x="715" y="209"/>
                    </a:cubicBezTo>
                    <a:cubicBezTo>
                      <a:pt x="709" y="209"/>
                      <a:pt x="705" y="204"/>
                      <a:pt x="705" y="198"/>
                    </a:cubicBezTo>
                    <a:cubicBezTo>
                      <a:pt x="705" y="192"/>
                      <a:pt x="709" y="188"/>
                      <a:pt x="715" y="188"/>
                    </a:cubicBezTo>
                    <a:close/>
                    <a:moveTo>
                      <a:pt x="743" y="188"/>
                    </a:moveTo>
                    <a:cubicBezTo>
                      <a:pt x="749" y="188"/>
                      <a:pt x="753" y="192"/>
                      <a:pt x="753" y="198"/>
                    </a:cubicBezTo>
                    <a:cubicBezTo>
                      <a:pt x="753" y="204"/>
                      <a:pt x="749" y="209"/>
                      <a:pt x="743" y="209"/>
                    </a:cubicBezTo>
                    <a:cubicBezTo>
                      <a:pt x="737" y="209"/>
                      <a:pt x="733" y="204"/>
                      <a:pt x="733" y="198"/>
                    </a:cubicBezTo>
                    <a:cubicBezTo>
                      <a:pt x="733" y="192"/>
                      <a:pt x="737" y="188"/>
                      <a:pt x="743" y="188"/>
                    </a:cubicBezTo>
                    <a:close/>
                    <a:moveTo>
                      <a:pt x="66" y="215"/>
                    </a:moveTo>
                    <a:cubicBezTo>
                      <a:pt x="72" y="215"/>
                      <a:pt x="77" y="219"/>
                      <a:pt x="77" y="225"/>
                    </a:cubicBezTo>
                    <a:cubicBezTo>
                      <a:pt x="77" y="231"/>
                      <a:pt x="72" y="235"/>
                      <a:pt x="66" y="235"/>
                    </a:cubicBezTo>
                    <a:cubicBezTo>
                      <a:pt x="61" y="235"/>
                      <a:pt x="56" y="231"/>
                      <a:pt x="56" y="225"/>
                    </a:cubicBezTo>
                    <a:cubicBezTo>
                      <a:pt x="56" y="219"/>
                      <a:pt x="61" y="215"/>
                      <a:pt x="66" y="215"/>
                    </a:cubicBezTo>
                    <a:close/>
                    <a:moveTo>
                      <a:pt x="123" y="215"/>
                    </a:moveTo>
                    <a:cubicBezTo>
                      <a:pt x="128" y="215"/>
                      <a:pt x="133" y="219"/>
                      <a:pt x="133" y="225"/>
                    </a:cubicBezTo>
                    <a:cubicBezTo>
                      <a:pt x="133" y="231"/>
                      <a:pt x="128" y="235"/>
                      <a:pt x="123" y="235"/>
                    </a:cubicBezTo>
                    <a:cubicBezTo>
                      <a:pt x="117" y="235"/>
                      <a:pt x="112" y="231"/>
                      <a:pt x="112" y="225"/>
                    </a:cubicBezTo>
                    <a:cubicBezTo>
                      <a:pt x="112" y="219"/>
                      <a:pt x="117" y="215"/>
                      <a:pt x="123" y="215"/>
                    </a:cubicBezTo>
                    <a:close/>
                    <a:moveTo>
                      <a:pt x="151" y="215"/>
                    </a:moveTo>
                    <a:cubicBezTo>
                      <a:pt x="157" y="215"/>
                      <a:pt x="161" y="219"/>
                      <a:pt x="161" y="225"/>
                    </a:cubicBezTo>
                    <a:cubicBezTo>
                      <a:pt x="161" y="231"/>
                      <a:pt x="157" y="235"/>
                      <a:pt x="151" y="235"/>
                    </a:cubicBezTo>
                    <a:cubicBezTo>
                      <a:pt x="145" y="235"/>
                      <a:pt x="141" y="231"/>
                      <a:pt x="141" y="225"/>
                    </a:cubicBezTo>
                    <a:cubicBezTo>
                      <a:pt x="141" y="219"/>
                      <a:pt x="145" y="215"/>
                      <a:pt x="151" y="215"/>
                    </a:cubicBezTo>
                    <a:close/>
                    <a:moveTo>
                      <a:pt x="179" y="215"/>
                    </a:moveTo>
                    <a:cubicBezTo>
                      <a:pt x="185" y="215"/>
                      <a:pt x="190" y="219"/>
                      <a:pt x="190" y="225"/>
                    </a:cubicBezTo>
                    <a:cubicBezTo>
                      <a:pt x="190" y="231"/>
                      <a:pt x="185" y="235"/>
                      <a:pt x="179" y="235"/>
                    </a:cubicBezTo>
                    <a:cubicBezTo>
                      <a:pt x="173" y="235"/>
                      <a:pt x="169" y="231"/>
                      <a:pt x="169" y="225"/>
                    </a:cubicBezTo>
                    <a:cubicBezTo>
                      <a:pt x="169" y="219"/>
                      <a:pt x="173" y="215"/>
                      <a:pt x="179" y="215"/>
                    </a:cubicBezTo>
                    <a:close/>
                    <a:moveTo>
                      <a:pt x="207" y="215"/>
                    </a:moveTo>
                    <a:cubicBezTo>
                      <a:pt x="213" y="215"/>
                      <a:pt x="218" y="219"/>
                      <a:pt x="218" y="225"/>
                    </a:cubicBezTo>
                    <a:cubicBezTo>
                      <a:pt x="218" y="231"/>
                      <a:pt x="213" y="235"/>
                      <a:pt x="207" y="235"/>
                    </a:cubicBezTo>
                    <a:cubicBezTo>
                      <a:pt x="202" y="235"/>
                      <a:pt x="197" y="231"/>
                      <a:pt x="197" y="225"/>
                    </a:cubicBezTo>
                    <a:cubicBezTo>
                      <a:pt x="197" y="219"/>
                      <a:pt x="202" y="215"/>
                      <a:pt x="207" y="215"/>
                    </a:cubicBezTo>
                    <a:close/>
                    <a:moveTo>
                      <a:pt x="236" y="215"/>
                    </a:moveTo>
                    <a:cubicBezTo>
                      <a:pt x="241" y="215"/>
                      <a:pt x="246" y="219"/>
                      <a:pt x="246" y="225"/>
                    </a:cubicBezTo>
                    <a:cubicBezTo>
                      <a:pt x="246" y="231"/>
                      <a:pt x="241" y="235"/>
                      <a:pt x="236" y="235"/>
                    </a:cubicBezTo>
                    <a:cubicBezTo>
                      <a:pt x="230" y="235"/>
                      <a:pt x="225" y="231"/>
                      <a:pt x="225" y="225"/>
                    </a:cubicBezTo>
                    <a:cubicBezTo>
                      <a:pt x="225" y="219"/>
                      <a:pt x="230" y="215"/>
                      <a:pt x="236" y="215"/>
                    </a:cubicBezTo>
                    <a:close/>
                    <a:moveTo>
                      <a:pt x="264" y="215"/>
                    </a:moveTo>
                    <a:cubicBezTo>
                      <a:pt x="269" y="215"/>
                      <a:pt x="274" y="219"/>
                      <a:pt x="274" y="225"/>
                    </a:cubicBezTo>
                    <a:cubicBezTo>
                      <a:pt x="274" y="231"/>
                      <a:pt x="269" y="235"/>
                      <a:pt x="264" y="235"/>
                    </a:cubicBezTo>
                    <a:cubicBezTo>
                      <a:pt x="258" y="235"/>
                      <a:pt x="253" y="231"/>
                      <a:pt x="253" y="225"/>
                    </a:cubicBezTo>
                    <a:cubicBezTo>
                      <a:pt x="253" y="219"/>
                      <a:pt x="258" y="215"/>
                      <a:pt x="264" y="215"/>
                    </a:cubicBezTo>
                    <a:close/>
                    <a:moveTo>
                      <a:pt x="292" y="215"/>
                    </a:moveTo>
                    <a:cubicBezTo>
                      <a:pt x="298" y="215"/>
                      <a:pt x="302" y="219"/>
                      <a:pt x="302" y="225"/>
                    </a:cubicBezTo>
                    <a:cubicBezTo>
                      <a:pt x="302" y="231"/>
                      <a:pt x="298" y="235"/>
                      <a:pt x="292" y="235"/>
                    </a:cubicBezTo>
                    <a:cubicBezTo>
                      <a:pt x="286" y="235"/>
                      <a:pt x="282" y="231"/>
                      <a:pt x="282" y="225"/>
                    </a:cubicBezTo>
                    <a:cubicBezTo>
                      <a:pt x="282" y="219"/>
                      <a:pt x="286" y="215"/>
                      <a:pt x="292" y="215"/>
                    </a:cubicBezTo>
                    <a:close/>
                    <a:moveTo>
                      <a:pt x="320" y="215"/>
                    </a:moveTo>
                    <a:cubicBezTo>
                      <a:pt x="326" y="215"/>
                      <a:pt x="330" y="219"/>
                      <a:pt x="330" y="225"/>
                    </a:cubicBezTo>
                    <a:cubicBezTo>
                      <a:pt x="330" y="231"/>
                      <a:pt x="326" y="235"/>
                      <a:pt x="320" y="235"/>
                    </a:cubicBezTo>
                    <a:cubicBezTo>
                      <a:pt x="314" y="235"/>
                      <a:pt x="310" y="231"/>
                      <a:pt x="310" y="225"/>
                    </a:cubicBezTo>
                    <a:cubicBezTo>
                      <a:pt x="310" y="219"/>
                      <a:pt x="314" y="215"/>
                      <a:pt x="320" y="215"/>
                    </a:cubicBezTo>
                    <a:close/>
                    <a:moveTo>
                      <a:pt x="348" y="215"/>
                    </a:moveTo>
                    <a:cubicBezTo>
                      <a:pt x="354" y="215"/>
                      <a:pt x="359" y="219"/>
                      <a:pt x="359" y="225"/>
                    </a:cubicBezTo>
                    <a:cubicBezTo>
                      <a:pt x="359" y="231"/>
                      <a:pt x="354" y="235"/>
                      <a:pt x="348" y="235"/>
                    </a:cubicBezTo>
                    <a:cubicBezTo>
                      <a:pt x="343" y="235"/>
                      <a:pt x="338" y="231"/>
                      <a:pt x="338" y="225"/>
                    </a:cubicBezTo>
                    <a:cubicBezTo>
                      <a:pt x="338" y="219"/>
                      <a:pt x="343" y="215"/>
                      <a:pt x="348" y="215"/>
                    </a:cubicBezTo>
                    <a:close/>
                    <a:moveTo>
                      <a:pt x="377" y="215"/>
                    </a:moveTo>
                    <a:cubicBezTo>
                      <a:pt x="382" y="215"/>
                      <a:pt x="387" y="219"/>
                      <a:pt x="387" y="225"/>
                    </a:cubicBezTo>
                    <a:cubicBezTo>
                      <a:pt x="387" y="231"/>
                      <a:pt x="382" y="235"/>
                      <a:pt x="377" y="235"/>
                    </a:cubicBezTo>
                    <a:cubicBezTo>
                      <a:pt x="371" y="235"/>
                      <a:pt x="366" y="231"/>
                      <a:pt x="366" y="225"/>
                    </a:cubicBezTo>
                    <a:cubicBezTo>
                      <a:pt x="366" y="219"/>
                      <a:pt x="371" y="215"/>
                      <a:pt x="377" y="215"/>
                    </a:cubicBezTo>
                    <a:close/>
                    <a:moveTo>
                      <a:pt x="405" y="215"/>
                    </a:moveTo>
                    <a:cubicBezTo>
                      <a:pt x="410" y="215"/>
                      <a:pt x="415" y="219"/>
                      <a:pt x="415" y="225"/>
                    </a:cubicBezTo>
                    <a:cubicBezTo>
                      <a:pt x="415" y="231"/>
                      <a:pt x="410" y="235"/>
                      <a:pt x="405" y="235"/>
                    </a:cubicBezTo>
                    <a:cubicBezTo>
                      <a:pt x="399" y="235"/>
                      <a:pt x="394" y="231"/>
                      <a:pt x="394" y="225"/>
                    </a:cubicBezTo>
                    <a:cubicBezTo>
                      <a:pt x="394" y="219"/>
                      <a:pt x="399" y="215"/>
                      <a:pt x="405" y="215"/>
                    </a:cubicBezTo>
                    <a:close/>
                    <a:moveTo>
                      <a:pt x="433" y="215"/>
                    </a:moveTo>
                    <a:cubicBezTo>
                      <a:pt x="439" y="215"/>
                      <a:pt x="443" y="219"/>
                      <a:pt x="443" y="225"/>
                    </a:cubicBezTo>
                    <a:cubicBezTo>
                      <a:pt x="443" y="231"/>
                      <a:pt x="439" y="235"/>
                      <a:pt x="433" y="235"/>
                    </a:cubicBezTo>
                    <a:cubicBezTo>
                      <a:pt x="427" y="235"/>
                      <a:pt x="423" y="231"/>
                      <a:pt x="423" y="225"/>
                    </a:cubicBezTo>
                    <a:cubicBezTo>
                      <a:pt x="423" y="219"/>
                      <a:pt x="427" y="215"/>
                      <a:pt x="433" y="215"/>
                    </a:cubicBezTo>
                    <a:close/>
                    <a:moveTo>
                      <a:pt x="461" y="215"/>
                    </a:moveTo>
                    <a:cubicBezTo>
                      <a:pt x="467" y="215"/>
                      <a:pt x="471" y="219"/>
                      <a:pt x="471" y="225"/>
                    </a:cubicBezTo>
                    <a:cubicBezTo>
                      <a:pt x="471" y="231"/>
                      <a:pt x="467" y="235"/>
                      <a:pt x="461" y="235"/>
                    </a:cubicBezTo>
                    <a:cubicBezTo>
                      <a:pt x="455" y="235"/>
                      <a:pt x="451" y="231"/>
                      <a:pt x="451" y="225"/>
                    </a:cubicBezTo>
                    <a:cubicBezTo>
                      <a:pt x="451" y="219"/>
                      <a:pt x="455" y="215"/>
                      <a:pt x="461" y="215"/>
                    </a:cubicBezTo>
                    <a:close/>
                    <a:moveTo>
                      <a:pt x="489" y="215"/>
                    </a:moveTo>
                    <a:cubicBezTo>
                      <a:pt x="495" y="215"/>
                      <a:pt x="500" y="219"/>
                      <a:pt x="500" y="225"/>
                    </a:cubicBezTo>
                    <a:cubicBezTo>
                      <a:pt x="500" y="231"/>
                      <a:pt x="495" y="235"/>
                      <a:pt x="489" y="235"/>
                    </a:cubicBezTo>
                    <a:cubicBezTo>
                      <a:pt x="484" y="235"/>
                      <a:pt x="479" y="231"/>
                      <a:pt x="479" y="225"/>
                    </a:cubicBezTo>
                    <a:cubicBezTo>
                      <a:pt x="479" y="219"/>
                      <a:pt x="484" y="215"/>
                      <a:pt x="489" y="215"/>
                    </a:cubicBezTo>
                    <a:close/>
                    <a:moveTo>
                      <a:pt x="517" y="215"/>
                    </a:moveTo>
                    <a:cubicBezTo>
                      <a:pt x="523" y="215"/>
                      <a:pt x="528" y="219"/>
                      <a:pt x="528" y="225"/>
                    </a:cubicBezTo>
                    <a:cubicBezTo>
                      <a:pt x="528" y="231"/>
                      <a:pt x="523" y="235"/>
                      <a:pt x="517" y="235"/>
                    </a:cubicBezTo>
                    <a:cubicBezTo>
                      <a:pt x="512" y="235"/>
                      <a:pt x="507" y="231"/>
                      <a:pt x="507" y="225"/>
                    </a:cubicBezTo>
                    <a:cubicBezTo>
                      <a:pt x="507" y="219"/>
                      <a:pt x="512" y="215"/>
                      <a:pt x="517" y="215"/>
                    </a:cubicBezTo>
                    <a:close/>
                    <a:moveTo>
                      <a:pt x="546" y="215"/>
                    </a:moveTo>
                    <a:cubicBezTo>
                      <a:pt x="551" y="215"/>
                      <a:pt x="556" y="219"/>
                      <a:pt x="556" y="225"/>
                    </a:cubicBezTo>
                    <a:cubicBezTo>
                      <a:pt x="556" y="231"/>
                      <a:pt x="551" y="235"/>
                      <a:pt x="546" y="235"/>
                    </a:cubicBezTo>
                    <a:cubicBezTo>
                      <a:pt x="540" y="235"/>
                      <a:pt x="535" y="231"/>
                      <a:pt x="535" y="225"/>
                    </a:cubicBezTo>
                    <a:cubicBezTo>
                      <a:pt x="535" y="219"/>
                      <a:pt x="540" y="215"/>
                      <a:pt x="546" y="215"/>
                    </a:cubicBezTo>
                    <a:close/>
                    <a:moveTo>
                      <a:pt x="574" y="215"/>
                    </a:moveTo>
                    <a:cubicBezTo>
                      <a:pt x="580" y="215"/>
                      <a:pt x="584" y="219"/>
                      <a:pt x="584" y="225"/>
                    </a:cubicBezTo>
                    <a:cubicBezTo>
                      <a:pt x="584" y="231"/>
                      <a:pt x="580" y="235"/>
                      <a:pt x="574" y="235"/>
                    </a:cubicBezTo>
                    <a:cubicBezTo>
                      <a:pt x="568" y="235"/>
                      <a:pt x="564" y="231"/>
                      <a:pt x="564" y="225"/>
                    </a:cubicBezTo>
                    <a:cubicBezTo>
                      <a:pt x="564" y="219"/>
                      <a:pt x="568" y="215"/>
                      <a:pt x="574" y="215"/>
                    </a:cubicBezTo>
                    <a:close/>
                    <a:moveTo>
                      <a:pt x="602" y="215"/>
                    </a:moveTo>
                    <a:cubicBezTo>
                      <a:pt x="608" y="215"/>
                      <a:pt x="612" y="219"/>
                      <a:pt x="612" y="225"/>
                    </a:cubicBezTo>
                    <a:cubicBezTo>
                      <a:pt x="612" y="231"/>
                      <a:pt x="608" y="235"/>
                      <a:pt x="602" y="235"/>
                    </a:cubicBezTo>
                    <a:cubicBezTo>
                      <a:pt x="596" y="235"/>
                      <a:pt x="592" y="231"/>
                      <a:pt x="592" y="225"/>
                    </a:cubicBezTo>
                    <a:cubicBezTo>
                      <a:pt x="592" y="219"/>
                      <a:pt x="596" y="215"/>
                      <a:pt x="602" y="215"/>
                    </a:cubicBezTo>
                    <a:close/>
                    <a:moveTo>
                      <a:pt x="630" y="215"/>
                    </a:moveTo>
                    <a:cubicBezTo>
                      <a:pt x="636" y="215"/>
                      <a:pt x="641" y="219"/>
                      <a:pt x="641" y="225"/>
                    </a:cubicBezTo>
                    <a:cubicBezTo>
                      <a:pt x="641" y="231"/>
                      <a:pt x="636" y="235"/>
                      <a:pt x="630" y="235"/>
                    </a:cubicBezTo>
                    <a:cubicBezTo>
                      <a:pt x="625" y="235"/>
                      <a:pt x="620" y="231"/>
                      <a:pt x="620" y="225"/>
                    </a:cubicBezTo>
                    <a:cubicBezTo>
                      <a:pt x="620" y="219"/>
                      <a:pt x="625" y="215"/>
                      <a:pt x="630" y="215"/>
                    </a:cubicBezTo>
                    <a:close/>
                    <a:moveTo>
                      <a:pt x="658" y="215"/>
                    </a:moveTo>
                    <a:cubicBezTo>
                      <a:pt x="664" y="215"/>
                      <a:pt x="669" y="219"/>
                      <a:pt x="669" y="225"/>
                    </a:cubicBezTo>
                    <a:cubicBezTo>
                      <a:pt x="669" y="231"/>
                      <a:pt x="664" y="235"/>
                      <a:pt x="658" y="235"/>
                    </a:cubicBezTo>
                    <a:cubicBezTo>
                      <a:pt x="653" y="235"/>
                      <a:pt x="648" y="231"/>
                      <a:pt x="648" y="225"/>
                    </a:cubicBezTo>
                    <a:cubicBezTo>
                      <a:pt x="648" y="219"/>
                      <a:pt x="653" y="215"/>
                      <a:pt x="658" y="215"/>
                    </a:cubicBezTo>
                    <a:close/>
                    <a:moveTo>
                      <a:pt x="687" y="215"/>
                    </a:moveTo>
                    <a:cubicBezTo>
                      <a:pt x="692" y="215"/>
                      <a:pt x="697" y="219"/>
                      <a:pt x="697" y="225"/>
                    </a:cubicBezTo>
                    <a:cubicBezTo>
                      <a:pt x="697" y="231"/>
                      <a:pt x="692" y="235"/>
                      <a:pt x="687" y="235"/>
                    </a:cubicBezTo>
                    <a:cubicBezTo>
                      <a:pt x="681" y="235"/>
                      <a:pt x="676" y="231"/>
                      <a:pt x="676" y="225"/>
                    </a:cubicBezTo>
                    <a:cubicBezTo>
                      <a:pt x="676" y="219"/>
                      <a:pt x="681" y="215"/>
                      <a:pt x="687" y="215"/>
                    </a:cubicBezTo>
                    <a:close/>
                    <a:moveTo>
                      <a:pt x="715" y="215"/>
                    </a:moveTo>
                    <a:cubicBezTo>
                      <a:pt x="721" y="215"/>
                      <a:pt x="725" y="219"/>
                      <a:pt x="725" y="225"/>
                    </a:cubicBezTo>
                    <a:cubicBezTo>
                      <a:pt x="725" y="231"/>
                      <a:pt x="721" y="235"/>
                      <a:pt x="715" y="235"/>
                    </a:cubicBezTo>
                    <a:cubicBezTo>
                      <a:pt x="709" y="235"/>
                      <a:pt x="705" y="231"/>
                      <a:pt x="705" y="225"/>
                    </a:cubicBezTo>
                    <a:cubicBezTo>
                      <a:pt x="705" y="219"/>
                      <a:pt x="709" y="215"/>
                      <a:pt x="715" y="215"/>
                    </a:cubicBezTo>
                    <a:close/>
                    <a:moveTo>
                      <a:pt x="743" y="215"/>
                    </a:moveTo>
                    <a:cubicBezTo>
                      <a:pt x="749" y="215"/>
                      <a:pt x="753" y="219"/>
                      <a:pt x="753" y="225"/>
                    </a:cubicBezTo>
                    <a:cubicBezTo>
                      <a:pt x="753" y="231"/>
                      <a:pt x="749" y="235"/>
                      <a:pt x="743" y="235"/>
                    </a:cubicBezTo>
                    <a:cubicBezTo>
                      <a:pt x="737" y="235"/>
                      <a:pt x="733" y="231"/>
                      <a:pt x="733" y="225"/>
                    </a:cubicBezTo>
                    <a:cubicBezTo>
                      <a:pt x="733" y="219"/>
                      <a:pt x="737" y="215"/>
                      <a:pt x="743" y="215"/>
                    </a:cubicBezTo>
                    <a:close/>
                    <a:moveTo>
                      <a:pt x="771" y="215"/>
                    </a:moveTo>
                    <a:cubicBezTo>
                      <a:pt x="777" y="215"/>
                      <a:pt x="782" y="219"/>
                      <a:pt x="782" y="225"/>
                    </a:cubicBezTo>
                    <a:cubicBezTo>
                      <a:pt x="782" y="231"/>
                      <a:pt x="777" y="235"/>
                      <a:pt x="771" y="235"/>
                    </a:cubicBezTo>
                    <a:cubicBezTo>
                      <a:pt x="766" y="235"/>
                      <a:pt x="761" y="231"/>
                      <a:pt x="761" y="225"/>
                    </a:cubicBezTo>
                    <a:cubicBezTo>
                      <a:pt x="761" y="219"/>
                      <a:pt x="766" y="215"/>
                      <a:pt x="771" y="215"/>
                    </a:cubicBezTo>
                    <a:close/>
                    <a:moveTo>
                      <a:pt x="799" y="215"/>
                    </a:moveTo>
                    <a:cubicBezTo>
                      <a:pt x="805" y="215"/>
                      <a:pt x="810" y="219"/>
                      <a:pt x="810" y="225"/>
                    </a:cubicBezTo>
                    <a:cubicBezTo>
                      <a:pt x="810" y="231"/>
                      <a:pt x="805" y="235"/>
                      <a:pt x="799" y="235"/>
                    </a:cubicBezTo>
                    <a:cubicBezTo>
                      <a:pt x="794" y="235"/>
                      <a:pt x="789" y="231"/>
                      <a:pt x="789" y="225"/>
                    </a:cubicBezTo>
                    <a:cubicBezTo>
                      <a:pt x="789" y="219"/>
                      <a:pt x="794" y="215"/>
                      <a:pt x="799" y="215"/>
                    </a:cubicBezTo>
                    <a:close/>
                    <a:moveTo>
                      <a:pt x="828" y="215"/>
                    </a:moveTo>
                    <a:cubicBezTo>
                      <a:pt x="833" y="215"/>
                      <a:pt x="838" y="219"/>
                      <a:pt x="838" y="225"/>
                    </a:cubicBezTo>
                    <a:cubicBezTo>
                      <a:pt x="838" y="231"/>
                      <a:pt x="833" y="235"/>
                      <a:pt x="828" y="235"/>
                    </a:cubicBezTo>
                    <a:cubicBezTo>
                      <a:pt x="822" y="235"/>
                      <a:pt x="817" y="231"/>
                      <a:pt x="817" y="225"/>
                    </a:cubicBezTo>
                    <a:cubicBezTo>
                      <a:pt x="817" y="219"/>
                      <a:pt x="822" y="215"/>
                      <a:pt x="828" y="215"/>
                    </a:cubicBezTo>
                    <a:close/>
                    <a:moveTo>
                      <a:pt x="856" y="215"/>
                    </a:moveTo>
                    <a:cubicBezTo>
                      <a:pt x="862" y="215"/>
                      <a:pt x="866" y="219"/>
                      <a:pt x="866" y="225"/>
                    </a:cubicBezTo>
                    <a:cubicBezTo>
                      <a:pt x="866" y="231"/>
                      <a:pt x="862" y="235"/>
                      <a:pt x="856" y="235"/>
                    </a:cubicBezTo>
                    <a:cubicBezTo>
                      <a:pt x="850" y="235"/>
                      <a:pt x="845" y="231"/>
                      <a:pt x="845" y="225"/>
                    </a:cubicBezTo>
                    <a:cubicBezTo>
                      <a:pt x="845" y="219"/>
                      <a:pt x="850" y="215"/>
                      <a:pt x="856" y="215"/>
                    </a:cubicBezTo>
                    <a:close/>
                    <a:moveTo>
                      <a:pt x="38" y="241"/>
                    </a:moveTo>
                    <a:cubicBezTo>
                      <a:pt x="44" y="241"/>
                      <a:pt x="49" y="246"/>
                      <a:pt x="49" y="252"/>
                    </a:cubicBezTo>
                    <a:cubicBezTo>
                      <a:pt x="49" y="258"/>
                      <a:pt x="44" y="262"/>
                      <a:pt x="38" y="262"/>
                    </a:cubicBezTo>
                    <a:cubicBezTo>
                      <a:pt x="33" y="262"/>
                      <a:pt x="28" y="258"/>
                      <a:pt x="28" y="252"/>
                    </a:cubicBezTo>
                    <a:cubicBezTo>
                      <a:pt x="28" y="246"/>
                      <a:pt x="33" y="241"/>
                      <a:pt x="38" y="241"/>
                    </a:cubicBezTo>
                    <a:close/>
                    <a:moveTo>
                      <a:pt x="66" y="241"/>
                    </a:moveTo>
                    <a:cubicBezTo>
                      <a:pt x="72" y="241"/>
                      <a:pt x="77" y="246"/>
                      <a:pt x="77" y="252"/>
                    </a:cubicBezTo>
                    <a:cubicBezTo>
                      <a:pt x="77" y="258"/>
                      <a:pt x="72" y="262"/>
                      <a:pt x="66" y="262"/>
                    </a:cubicBezTo>
                    <a:cubicBezTo>
                      <a:pt x="61" y="262"/>
                      <a:pt x="56" y="258"/>
                      <a:pt x="56" y="252"/>
                    </a:cubicBezTo>
                    <a:cubicBezTo>
                      <a:pt x="56" y="246"/>
                      <a:pt x="61" y="241"/>
                      <a:pt x="66" y="241"/>
                    </a:cubicBezTo>
                    <a:close/>
                    <a:moveTo>
                      <a:pt x="95" y="241"/>
                    </a:moveTo>
                    <a:cubicBezTo>
                      <a:pt x="100" y="241"/>
                      <a:pt x="105" y="246"/>
                      <a:pt x="105" y="252"/>
                    </a:cubicBezTo>
                    <a:cubicBezTo>
                      <a:pt x="105" y="258"/>
                      <a:pt x="100" y="262"/>
                      <a:pt x="95" y="262"/>
                    </a:cubicBezTo>
                    <a:cubicBezTo>
                      <a:pt x="89" y="262"/>
                      <a:pt x="84" y="258"/>
                      <a:pt x="84" y="252"/>
                    </a:cubicBezTo>
                    <a:cubicBezTo>
                      <a:pt x="84" y="246"/>
                      <a:pt x="89" y="241"/>
                      <a:pt x="95" y="241"/>
                    </a:cubicBezTo>
                    <a:close/>
                    <a:moveTo>
                      <a:pt x="123" y="241"/>
                    </a:moveTo>
                    <a:cubicBezTo>
                      <a:pt x="128" y="241"/>
                      <a:pt x="133" y="246"/>
                      <a:pt x="133" y="252"/>
                    </a:cubicBezTo>
                    <a:cubicBezTo>
                      <a:pt x="133" y="258"/>
                      <a:pt x="128" y="262"/>
                      <a:pt x="123" y="262"/>
                    </a:cubicBezTo>
                    <a:cubicBezTo>
                      <a:pt x="117" y="262"/>
                      <a:pt x="112" y="258"/>
                      <a:pt x="112" y="252"/>
                    </a:cubicBezTo>
                    <a:cubicBezTo>
                      <a:pt x="112" y="246"/>
                      <a:pt x="117" y="241"/>
                      <a:pt x="123" y="241"/>
                    </a:cubicBezTo>
                    <a:close/>
                    <a:moveTo>
                      <a:pt x="151" y="241"/>
                    </a:moveTo>
                    <a:cubicBezTo>
                      <a:pt x="157" y="241"/>
                      <a:pt x="161" y="246"/>
                      <a:pt x="161" y="252"/>
                    </a:cubicBezTo>
                    <a:cubicBezTo>
                      <a:pt x="161" y="258"/>
                      <a:pt x="157" y="262"/>
                      <a:pt x="151" y="262"/>
                    </a:cubicBezTo>
                    <a:cubicBezTo>
                      <a:pt x="145" y="262"/>
                      <a:pt x="141" y="258"/>
                      <a:pt x="141" y="252"/>
                    </a:cubicBezTo>
                    <a:cubicBezTo>
                      <a:pt x="141" y="246"/>
                      <a:pt x="145" y="241"/>
                      <a:pt x="151" y="241"/>
                    </a:cubicBezTo>
                    <a:close/>
                    <a:moveTo>
                      <a:pt x="179" y="241"/>
                    </a:moveTo>
                    <a:cubicBezTo>
                      <a:pt x="185" y="241"/>
                      <a:pt x="190" y="246"/>
                      <a:pt x="190" y="252"/>
                    </a:cubicBezTo>
                    <a:cubicBezTo>
                      <a:pt x="190" y="258"/>
                      <a:pt x="185" y="262"/>
                      <a:pt x="179" y="262"/>
                    </a:cubicBezTo>
                    <a:cubicBezTo>
                      <a:pt x="173" y="262"/>
                      <a:pt x="169" y="258"/>
                      <a:pt x="169" y="252"/>
                    </a:cubicBezTo>
                    <a:cubicBezTo>
                      <a:pt x="169" y="246"/>
                      <a:pt x="173" y="241"/>
                      <a:pt x="179" y="241"/>
                    </a:cubicBezTo>
                    <a:close/>
                    <a:moveTo>
                      <a:pt x="207" y="241"/>
                    </a:moveTo>
                    <a:cubicBezTo>
                      <a:pt x="213" y="241"/>
                      <a:pt x="218" y="246"/>
                      <a:pt x="218" y="252"/>
                    </a:cubicBezTo>
                    <a:cubicBezTo>
                      <a:pt x="218" y="258"/>
                      <a:pt x="213" y="262"/>
                      <a:pt x="207" y="262"/>
                    </a:cubicBezTo>
                    <a:cubicBezTo>
                      <a:pt x="202" y="262"/>
                      <a:pt x="197" y="258"/>
                      <a:pt x="197" y="252"/>
                    </a:cubicBezTo>
                    <a:cubicBezTo>
                      <a:pt x="197" y="246"/>
                      <a:pt x="202" y="241"/>
                      <a:pt x="207" y="241"/>
                    </a:cubicBezTo>
                    <a:close/>
                    <a:moveTo>
                      <a:pt x="236" y="241"/>
                    </a:moveTo>
                    <a:cubicBezTo>
                      <a:pt x="241" y="241"/>
                      <a:pt x="246" y="246"/>
                      <a:pt x="246" y="252"/>
                    </a:cubicBezTo>
                    <a:cubicBezTo>
                      <a:pt x="246" y="258"/>
                      <a:pt x="241" y="262"/>
                      <a:pt x="236" y="262"/>
                    </a:cubicBezTo>
                    <a:cubicBezTo>
                      <a:pt x="230" y="262"/>
                      <a:pt x="225" y="258"/>
                      <a:pt x="225" y="252"/>
                    </a:cubicBezTo>
                    <a:cubicBezTo>
                      <a:pt x="225" y="246"/>
                      <a:pt x="230" y="241"/>
                      <a:pt x="236" y="241"/>
                    </a:cubicBezTo>
                    <a:close/>
                    <a:moveTo>
                      <a:pt x="264" y="241"/>
                    </a:moveTo>
                    <a:cubicBezTo>
                      <a:pt x="269" y="241"/>
                      <a:pt x="274" y="246"/>
                      <a:pt x="274" y="252"/>
                    </a:cubicBezTo>
                    <a:cubicBezTo>
                      <a:pt x="274" y="258"/>
                      <a:pt x="269" y="262"/>
                      <a:pt x="264" y="262"/>
                    </a:cubicBezTo>
                    <a:cubicBezTo>
                      <a:pt x="258" y="262"/>
                      <a:pt x="253" y="258"/>
                      <a:pt x="253" y="252"/>
                    </a:cubicBezTo>
                    <a:cubicBezTo>
                      <a:pt x="253" y="246"/>
                      <a:pt x="258" y="241"/>
                      <a:pt x="264" y="241"/>
                    </a:cubicBezTo>
                    <a:close/>
                    <a:moveTo>
                      <a:pt x="292" y="241"/>
                    </a:moveTo>
                    <a:cubicBezTo>
                      <a:pt x="298" y="241"/>
                      <a:pt x="302" y="246"/>
                      <a:pt x="302" y="252"/>
                    </a:cubicBezTo>
                    <a:cubicBezTo>
                      <a:pt x="302" y="258"/>
                      <a:pt x="298" y="262"/>
                      <a:pt x="292" y="262"/>
                    </a:cubicBezTo>
                    <a:cubicBezTo>
                      <a:pt x="286" y="262"/>
                      <a:pt x="282" y="258"/>
                      <a:pt x="282" y="252"/>
                    </a:cubicBezTo>
                    <a:cubicBezTo>
                      <a:pt x="282" y="246"/>
                      <a:pt x="286" y="241"/>
                      <a:pt x="292" y="241"/>
                    </a:cubicBezTo>
                    <a:close/>
                    <a:moveTo>
                      <a:pt x="320" y="241"/>
                    </a:moveTo>
                    <a:cubicBezTo>
                      <a:pt x="326" y="241"/>
                      <a:pt x="330" y="246"/>
                      <a:pt x="330" y="252"/>
                    </a:cubicBezTo>
                    <a:cubicBezTo>
                      <a:pt x="330" y="258"/>
                      <a:pt x="326" y="262"/>
                      <a:pt x="320" y="262"/>
                    </a:cubicBezTo>
                    <a:cubicBezTo>
                      <a:pt x="314" y="262"/>
                      <a:pt x="310" y="258"/>
                      <a:pt x="310" y="252"/>
                    </a:cubicBezTo>
                    <a:cubicBezTo>
                      <a:pt x="310" y="246"/>
                      <a:pt x="314" y="241"/>
                      <a:pt x="320" y="241"/>
                    </a:cubicBezTo>
                    <a:close/>
                    <a:moveTo>
                      <a:pt x="348" y="241"/>
                    </a:moveTo>
                    <a:cubicBezTo>
                      <a:pt x="354" y="241"/>
                      <a:pt x="359" y="246"/>
                      <a:pt x="359" y="252"/>
                    </a:cubicBezTo>
                    <a:cubicBezTo>
                      <a:pt x="359" y="258"/>
                      <a:pt x="354" y="262"/>
                      <a:pt x="348" y="262"/>
                    </a:cubicBezTo>
                    <a:cubicBezTo>
                      <a:pt x="343" y="262"/>
                      <a:pt x="338" y="258"/>
                      <a:pt x="338" y="252"/>
                    </a:cubicBezTo>
                    <a:cubicBezTo>
                      <a:pt x="338" y="246"/>
                      <a:pt x="343" y="241"/>
                      <a:pt x="348" y="241"/>
                    </a:cubicBezTo>
                    <a:close/>
                    <a:moveTo>
                      <a:pt x="377" y="241"/>
                    </a:moveTo>
                    <a:cubicBezTo>
                      <a:pt x="382" y="241"/>
                      <a:pt x="387" y="246"/>
                      <a:pt x="387" y="252"/>
                    </a:cubicBezTo>
                    <a:cubicBezTo>
                      <a:pt x="387" y="258"/>
                      <a:pt x="382" y="262"/>
                      <a:pt x="377" y="262"/>
                    </a:cubicBezTo>
                    <a:cubicBezTo>
                      <a:pt x="371" y="262"/>
                      <a:pt x="366" y="258"/>
                      <a:pt x="366" y="252"/>
                    </a:cubicBezTo>
                    <a:cubicBezTo>
                      <a:pt x="366" y="246"/>
                      <a:pt x="371" y="241"/>
                      <a:pt x="377" y="241"/>
                    </a:cubicBezTo>
                    <a:close/>
                    <a:moveTo>
                      <a:pt x="405" y="241"/>
                    </a:moveTo>
                    <a:cubicBezTo>
                      <a:pt x="410" y="241"/>
                      <a:pt x="415" y="246"/>
                      <a:pt x="415" y="252"/>
                    </a:cubicBezTo>
                    <a:cubicBezTo>
                      <a:pt x="415" y="258"/>
                      <a:pt x="410" y="262"/>
                      <a:pt x="405" y="262"/>
                    </a:cubicBezTo>
                    <a:cubicBezTo>
                      <a:pt x="399" y="262"/>
                      <a:pt x="394" y="258"/>
                      <a:pt x="394" y="252"/>
                    </a:cubicBezTo>
                    <a:cubicBezTo>
                      <a:pt x="394" y="246"/>
                      <a:pt x="399" y="241"/>
                      <a:pt x="405" y="241"/>
                    </a:cubicBezTo>
                    <a:close/>
                    <a:moveTo>
                      <a:pt x="433" y="241"/>
                    </a:moveTo>
                    <a:cubicBezTo>
                      <a:pt x="439" y="241"/>
                      <a:pt x="443" y="246"/>
                      <a:pt x="443" y="252"/>
                    </a:cubicBezTo>
                    <a:cubicBezTo>
                      <a:pt x="443" y="258"/>
                      <a:pt x="439" y="262"/>
                      <a:pt x="433" y="262"/>
                    </a:cubicBezTo>
                    <a:cubicBezTo>
                      <a:pt x="427" y="262"/>
                      <a:pt x="423" y="258"/>
                      <a:pt x="423" y="252"/>
                    </a:cubicBezTo>
                    <a:cubicBezTo>
                      <a:pt x="423" y="246"/>
                      <a:pt x="427" y="241"/>
                      <a:pt x="433" y="241"/>
                    </a:cubicBezTo>
                    <a:close/>
                    <a:moveTo>
                      <a:pt x="461" y="241"/>
                    </a:moveTo>
                    <a:cubicBezTo>
                      <a:pt x="467" y="241"/>
                      <a:pt x="471" y="246"/>
                      <a:pt x="471" y="252"/>
                    </a:cubicBezTo>
                    <a:cubicBezTo>
                      <a:pt x="471" y="258"/>
                      <a:pt x="467" y="262"/>
                      <a:pt x="461" y="262"/>
                    </a:cubicBezTo>
                    <a:cubicBezTo>
                      <a:pt x="455" y="262"/>
                      <a:pt x="451" y="258"/>
                      <a:pt x="451" y="252"/>
                    </a:cubicBezTo>
                    <a:cubicBezTo>
                      <a:pt x="451" y="246"/>
                      <a:pt x="455" y="241"/>
                      <a:pt x="461" y="241"/>
                    </a:cubicBezTo>
                    <a:close/>
                    <a:moveTo>
                      <a:pt x="489" y="241"/>
                    </a:moveTo>
                    <a:cubicBezTo>
                      <a:pt x="495" y="241"/>
                      <a:pt x="500" y="246"/>
                      <a:pt x="500" y="252"/>
                    </a:cubicBezTo>
                    <a:cubicBezTo>
                      <a:pt x="500" y="258"/>
                      <a:pt x="495" y="262"/>
                      <a:pt x="489" y="262"/>
                    </a:cubicBezTo>
                    <a:cubicBezTo>
                      <a:pt x="484" y="262"/>
                      <a:pt x="479" y="258"/>
                      <a:pt x="479" y="252"/>
                    </a:cubicBezTo>
                    <a:cubicBezTo>
                      <a:pt x="479" y="246"/>
                      <a:pt x="484" y="241"/>
                      <a:pt x="489" y="241"/>
                    </a:cubicBezTo>
                    <a:close/>
                    <a:moveTo>
                      <a:pt x="517" y="241"/>
                    </a:moveTo>
                    <a:cubicBezTo>
                      <a:pt x="523" y="241"/>
                      <a:pt x="528" y="246"/>
                      <a:pt x="528" y="252"/>
                    </a:cubicBezTo>
                    <a:cubicBezTo>
                      <a:pt x="528" y="258"/>
                      <a:pt x="523" y="262"/>
                      <a:pt x="517" y="262"/>
                    </a:cubicBezTo>
                    <a:cubicBezTo>
                      <a:pt x="512" y="262"/>
                      <a:pt x="507" y="258"/>
                      <a:pt x="507" y="252"/>
                    </a:cubicBezTo>
                    <a:cubicBezTo>
                      <a:pt x="507" y="246"/>
                      <a:pt x="512" y="241"/>
                      <a:pt x="517" y="241"/>
                    </a:cubicBezTo>
                    <a:close/>
                    <a:moveTo>
                      <a:pt x="546" y="241"/>
                    </a:moveTo>
                    <a:cubicBezTo>
                      <a:pt x="551" y="241"/>
                      <a:pt x="556" y="246"/>
                      <a:pt x="556" y="252"/>
                    </a:cubicBezTo>
                    <a:cubicBezTo>
                      <a:pt x="556" y="258"/>
                      <a:pt x="551" y="262"/>
                      <a:pt x="546" y="262"/>
                    </a:cubicBezTo>
                    <a:cubicBezTo>
                      <a:pt x="540" y="262"/>
                      <a:pt x="535" y="258"/>
                      <a:pt x="535" y="252"/>
                    </a:cubicBezTo>
                    <a:cubicBezTo>
                      <a:pt x="535" y="246"/>
                      <a:pt x="540" y="241"/>
                      <a:pt x="546" y="241"/>
                    </a:cubicBezTo>
                    <a:close/>
                    <a:moveTo>
                      <a:pt x="574" y="241"/>
                    </a:moveTo>
                    <a:cubicBezTo>
                      <a:pt x="580" y="241"/>
                      <a:pt x="584" y="246"/>
                      <a:pt x="584" y="252"/>
                    </a:cubicBezTo>
                    <a:cubicBezTo>
                      <a:pt x="584" y="258"/>
                      <a:pt x="580" y="262"/>
                      <a:pt x="574" y="262"/>
                    </a:cubicBezTo>
                    <a:cubicBezTo>
                      <a:pt x="568" y="262"/>
                      <a:pt x="564" y="258"/>
                      <a:pt x="564" y="252"/>
                    </a:cubicBezTo>
                    <a:cubicBezTo>
                      <a:pt x="564" y="246"/>
                      <a:pt x="568" y="241"/>
                      <a:pt x="574" y="241"/>
                    </a:cubicBezTo>
                    <a:close/>
                    <a:moveTo>
                      <a:pt x="602" y="241"/>
                    </a:moveTo>
                    <a:cubicBezTo>
                      <a:pt x="608" y="241"/>
                      <a:pt x="612" y="246"/>
                      <a:pt x="612" y="252"/>
                    </a:cubicBezTo>
                    <a:cubicBezTo>
                      <a:pt x="612" y="258"/>
                      <a:pt x="608" y="262"/>
                      <a:pt x="602" y="262"/>
                    </a:cubicBezTo>
                    <a:cubicBezTo>
                      <a:pt x="596" y="262"/>
                      <a:pt x="592" y="258"/>
                      <a:pt x="592" y="252"/>
                    </a:cubicBezTo>
                    <a:cubicBezTo>
                      <a:pt x="592" y="246"/>
                      <a:pt x="596" y="241"/>
                      <a:pt x="602" y="241"/>
                    </a:cubicBezTo>
                    <a:close/>
                    <a:moveTo>
                      <a:pt x="630" y="241"/>
                    </a:moveTo>
                    <a:cubicBezTo>
                      <a:pt x="636" y="241"/>
                      <a:pt x="641" y="246"/>
                      <a:pt x="641" y="252"/>
                    </a:cubicBezTo>
                    <a:cubicBezTo>
                      <a:pt x="641" y="258"/>
                      <a:pt x="636" y="262"/>
                      <a:pt x="630" y="262"/>
                    </a:cubicBezTo>
                    <a:cubicBezTo>
                      <a:pt x="625" y="262"/>
                      <a:pt x="620" y="258"/>
                      <a:pt x="620" y="252"/>
                    </a:cubicBezTo>
                    <a:cubicBezTo>
                      <a:pt x="620" y="246"/>
                      <a:pt x="625" y="241"/>
                      <a:pt x="630" y="241"/>
                    </a:cubicBezTo>
                    <a:close/>
                    <a:moveTo>
                      <a:pt x="658" y="241"/>
                    </a:moveTo>
                    <a:cubicBezTo>
                      <a:pt x="664" y="241"/>
                      <a:pt x="669" y="246"/>
                      <a:pt x="669" y="252"/>
                    </a:cubicBezTo>
                    <a:cubicBezTo>
                      <a:pt x="669" y="258"/>
                      <a:pt x="664" y="262"/>
                      <a:pt x="658" y="262"/>
                    </a:cubicBezTo>
                    <a:cubicBezTo>
                      <a:pt x="653" y="262"/>
                      <a:pt x="648" y="258"/>
                      <a:pt x="648" y="252"/>
                    </a:cubicBezTo>
                    <a:cubicBezTo>
                      <a:pt x="648" y="246"/>
                      <a:pt x="653" y="241"/>
                      <a:pt x="658" y="241"/>
                    </a:cubicBezTo>
                    <a:close/>
                    <a:moveTo>
                      <a:pt x="687" y="241"/>
                    </a:moveTo>
                    <a:cubicBezTo>
                      <a:pt x="692" y="241"/>
                      <a:pt x="697" y="246"/>
                      <a:pt x="697" y="252"/>
                    </a:cubicBezTo>
                    <a:cubicBezTo>
                      <a:pt x="697" y="258"/>
                      <a:pt x="692" y="262"/>
                      <a:pt x="687" y="262"/>
                    </a:cubicBezTo>
                    <a:cubicBezTo>
                      <a:pt x="681" y="262"/>
                      <a:pt x="676" y="258"/>
                      <a:pt x="676" y="252"/>
                    </a:cubicBezTo>
                    <a:cubicBezTo>
                      <a:pt x="676" y="246"/>
                      <a:pt x="681" y="241"/>
                      <a:pt x="687" y="241"/>
                    </a:cubicBezTo>
                    <a:close/>
                    <a:moveTo>
                      <a:pt x="715" y="241"/>
                    </a:moveTo>
                    <a:cubicBezTo>
                      <a:pt x="721" y="241"/>
                      <a:pt x="725" y="246"/>
                      <a:pt x="725" y="252"/>
                    </a:cubicBezTo>
                    <a:cubicBezTo>
                      <a:pt x="725" y="258"/>
                      <a:pt x="721" y="262"/>
                      <a:pt x="715" y="262"/>
                    </a:cubicBezTo>
                    <a:cubicBezTo>
                      <a:pt x="709" y="262"/>
                      <a:pt x="705" y="258"/>
                      <a:pt x="705" y="252"/>
                    </a:cubicBezTo>
                    <a:cubicBezTo>
                      <a:pt x="705" y="246"/>
                      <a:pt x="709" y="241"/>
                      <a:pt x="715" y="241"/>
                    </a:cubicBezTo>
                    <a:close/>
                    <a:moveTo>
                      <a:pt x="743" y="241"/>
                    </a:moveTo>
                    <a:cubicBezTo>
                      <a:pt x="749" y="241"/>
                      <a:pt x="753" y="246"/>
                      <a:pt x="753" y="252"/>
                    </a:cubicBezTo>
                    <a:cubicBezTo>
                      <a:pt x="753" y="258"/>
                      <a:pt x="749" y="262"/>
                      <a:pt x="743" y="262"/>
                    </a:cubicBezTo>
                    <a:cubicBezTo>
                      <a:pt x="737" y="262"/>
                      <a:pt x="733" y="258"/>
                      <a:pt x="733" y="252"/>
                    </a:cubicBezTo>
                    <a:cubicBezTo>
                      <a:pt x="733" y="246"/>
                      <a:pt x="737" y="241"/>
                      <a:pt x="743" y="241"/>
                    </a:cubicBezTo>
                    <a:close/>
                    <a:moveTo>
                      <a:pt x="771" y="241"/>
                    </a:moveTo>
                    <a:cubicBezTo>
                      <a:pt x="777" y="241"/>
                      <a:pt x="782" y="246"/>
                      <a:pt x="782" y="252"/>
                    </a:cubicBezTo>
                    <a:cubicBezTo>
                      <a:pt x="782" y="258"/>
                      <a:pt x="777" y="262"/>
                      <a:pt x="771" y="262"/>
                    </a:cubicBezTo>
                    <a:cubicBezTo>
                      <a:pt x="766" y="262"/>
                      <a:pt x="761" y="258"/>
                      <a:pt x="761" y="252"/>
                    </a:cubicBezTo>
                    <a:cubicBezTo>
                      <a:pt x="761" y="246"/>
                      <a:pt x="766" y="241"/>
                      <a:pt x="771" y="241"/>
                    </a:cubicBezTo>
                    <a:close/>
                    <a:moveTo>
                      <a:pt x="799" y="241"/>
                    </a:moveTo>
                    <a:cubicBezTo>
                      <a:pt x="805" y="241"/>
                      <a:pt x="810" y="246"/>
                      <a:pt x="810" y="252"/>
                    </a:cubicBezTo>
                    <a:cubicBezTo>
                      <a:pt x="810" y="258"/>
                      <a:pt x="805" y="262"/>
                      <a:pt x="799" y="262"/>
                    </a:cubicBezTo>
                    <a:cubicBezTo>
                      <a:pt x="794" y="262"/>
                      <a:pt x="789" y="258"/>
                      <a:pt x="789" y="252"/>
                    </a:cubicBezTo>
                    <a:cubicBezTo>
                      <a:pt x="789" y="246"/>
                      <a:pt x="794" y="241"/>
                      <a:pt x="799" y="241"/>
                    </a:cubicBezTo>
                    <a:close/>
                    <a:moveTo>
                      <a:pt x="828" y="241"/>
                    </a:moveTo>
                    <a:cubicBezTo>
                      <a:pt x="833" y="241"/>
                      <a:pt x="838" y="246"/>
                      <a:pt x="838" y="252"/>
                    </a:cubicBezTo>
                    <a:cubicBezTo>
                      <a:pt x="838" y="258"/>
                      <a:pt x="833" y="262"/>
                      <a:pt x="828" y="262"/>
                    </a:cubicBezTo>
                    <a:cubicBezTo>
                      <a:pt x="822" y="262"/>
                      <a:pt x="817" y="258"/>
                      <a:pt x="817" y="252"/>
                    </a:cubicBezTo>
                    <a:cubicBezTo>
                      <a:pt x="817" y="246"/>
                      <a:pt x="822" y="241"/>
                      <a:pt x="828" y="241"/>
                    </a:cubicBezTo>
                    <a:close/>
                    <a:moveTo>
                      <a:pt x="856" y="241"/>
                    </a:moveTo>
                    <a:cubicBezTo>
                      <a:pt x="862" y="241"/>
                      <a:pt x="866" y="246"/>
                      <a:pt x="866" y="252"/>
                    </a:cubicBezTo>
                    <a:cubicBezTo>
                      <a:pt x="866" y="258"/>
                      <a:pt x="862" y="262"/>
                      <a:pt x="856" y="262"/>
                    </a:cubicBezTo>
                    <a:cubicBezTo>
                      <a:pt x="850" y="262"/>
                      <a:pt x="845" y="258"/>
                      <a:pt x="845" y="252"/>
                    </a:cubicBezTo>
                    <a:cubicBezTo>
                      <a:pt x="845" y="246"/>
                      <a:pt x="850" y="241"/>
                      <a:pt x="856" y="241"/>
                    </a:cubicBezTo>
                    <a:close/>
                    <a:moveTo>
                      <a:pt x="884" y="241"/>
                    </a:moveTo>
                    <a:cubicBezTo>
                      <a:pt x="890" y="241"/>
                      <a:pt x="894" y="246"/>
                      <a:pt x="894" y="252"/>
                    </a:cubicBezTo>
                    <a:cubicBezTo>
                      <a:pt x="894" y="258"/>
                      <a:pt x="890" y="262"/>
                      <a:pt x="884" y="262"/>
                    </a:cubicBezTo>
                    <a:cubicBezTo>
                      <a:pt x="878" y="262"/>
                      <a:pt x="874" y="258"/>
                      <a:pt x="874" y="252"/>
                    </a:cubicBezTo>
                    <a:cubicBezTo>
                      <a:pt x="874" y="246"/>
                      <a:pt x="878" y="241"/>
                      <a:pt x="884" y="241"/>
                    </a:cubicBezTo>
                    <a:close/>
                    <a:moveTo>
                      <a:pt x="38" y="268"/>
                    </a:moveTo>
                    <a:cubicBezTo>
                      <a:pt x="44" y="268"/>
                      <a:pt x="49" y="273"/>
                      <a:pt x="49" y="279"/>
                    </a:cubicBezTo>
                    <a:cubicBezTo>
                      <a:pt x="49" y="284"/>
                      <a:pt x="44" y="289"/>
                      <a:pt x="38" y="289"/>
                    </a:cubicBezTo>
                    <a:cubicBezTo>
                      <a:pt x="33" y="289"/>
                      <a:pt x="28" y="284"/>
                      <a:pt x="28" y="279"/>
                    </a:cubicBezTo>
                    <a:cubicBezTo>
                      <a:pt x="28" y="273"/>
                      <a:pt x="33" y="268"/>
                      <a:pt x="38" y="268"/>
                    </a:cubicBezTo>
                    <a:close/>
                    <a:moveTo>
                      <a:pt x="66" y="268"/>
                    </a:moveTo>
                    <a:cubicBezTo>
                      <a:pt x="72" y="268"/>
                      <a:pt x="77" y="273"/>
                      <a:pt x="77" y="279"/>
                    </a:cubicBezTo>
                    <a:cubicBezTo>
                      <a:pt x="77" y="284"/>
                      <a:pt x="72" y="289"/>
                      <a:pt x="66" y="289"/>
                    </a:cubicBezTo>
                    <a:cubicBezTo>
                      <a:pt x="61" y="289"/>
                      <a:pt x="56" y="284"/>
                      <a:pt x="56" y="279"/>
                    </a:cubicBezTo>
                    <a:cubicBezTo>
                      <a:pt x="56" y="273"/>
                      <a:pt x="61" y="268"/>
                      <a:pt x="66" y="268"/>
                    </a:cubicBezTo>
                    <a:close/>
                    <a:moveTo>
                      <a:pt x="95" y="268"/>
                    </a:moveTo>
                    <a:cubicBezTo>
                      <a:pt x="100" y="268"/>
                      <a:pt x="105" y="273"/>
                      <a:pt x="105" y="279"/>
                    </a:cubicBezTo>
                    <a:cubicBezTo>
                      <a:pt x="105" y="284"/>
                      <a:pt x="100" y="289"/>
                      <a:pt x="95" y="289"/>
                    </a:cubicBezTo>
                    <a:cubicBezTo>
                      <a:pt x="89" y="289"/>
                      <a:pt x="84" y="284"/>
                      <a:pt x="84" y="279"/>
                    </a:cubicBezTo>
                    <a:cubicBezTo>
                      <a:pt x="84" y="273"/>
                      <a:pt x="89" y="268"/>
                      <a:pt x="95" y="268"/>
                    </a:cubicBezTo>
                    <a:close/>
                    <a:moveTo>
                      <a:pt x="123" y="268"/>
                    </a:moveTo>
                    <a:cubicBezTo>
                      <a:pt x="128" y="268"/>
                      <a:pt x="133" y="273"/>
                      <a:pt x="133" y="279"/>
                    </a:cubicBezTo>
                    <a:cubicBezTo>
                      <a:pt x="133" y="284"/>
                      <a:pt x="128" y="289"/>
                      <a:pt x="123" y="289"/>
                    </a:cubicBezTo>
                    <a:cubicBezTo>
                      <a:pt x="117" y="289"/>
                      <a:pt x="112" y="284"/>
                      <a:pt x="112" y="279"/>
                    </a:cubicBezTo>
                    <a:cubicBezTo>
                      <a:pt x="112" y="273"/>
                      <a:pt x="117" y="268"/>
                      <a:pt x="123" y="268"/>
                    </a:cubicBezTo>
                    <a:close/>
                    <a:moveTo>
                      <a:pt x="151" y="268"/>
                    </a:moveTo>
                    <a:cubicBezTo>
                      <a:pt x="157" y="268"/>
                      <a:pt x="161" y="273"/>
                      <a:pt x="161" y="279"/>
                    </a:cubicBezTo>
                    <a:cubicBezTo>
                      <a:pt x="161" y="284"/>
                      <a:pt x="157" y="289"/>
                      <a:pt x="151" y="289"/>
                    </a:cubicBezTo>
                    <a:cubicBezTo>
                      <a:pt x="145" y="289"/>
                      <a:pt x="141" y="284"/>
                      <a:pt x="141" y="279"/>
                    </a:cubicBezTo>
                    <a:cubicBezTo>
                      <a:pt x="141" y="273"/>
                      <a:pt x="145" y="268"/>
                      <a:pt x="151" y="268"/>
                    </a:cubicBezTo>
                    <a:close/>
                    <a:moveTo>
                      <a:pt x="179" y="268"/>
                    </a:moveTo>
                    <a:cubicBezTo>
                      <a:pt x="185" y="268"/>
                      <a:pt x="190" y="273"/>
                      <a:pt x="190" y="279"/>
                    </a:cubicBezTo>
                    <a:cubicBezTo>
                      <a:pt x="190" y="284"/>
                      <a:pt x="185" y="289"/>
                      <a:pt x="179" y="289"/>
                    </a:cubicBezTo>
                    <a:cubicBezTo>
                      <a:pt x="173" y="289"/>
                      <a:pt x="169" y="284"/>
                      <a:pt x="169" y="279"/>
                    </a:cubicBezTo>
                    <a:cubicBezTo>
                      <a:pt x="169" y="273"/>
                      <a:pt x="173" y="268"/>
                      <a:pt x="179" y="268"/>
                    </a:cubicBezTo>
                    <a:close/>
                    <a:moveTo>
                      <a:pt x="207" y="268"/>
                    </a:moveTo>
                    <a:cubicBezTo>
                      <a:pt x="213" y="268"/>
                      <a:pt x="218" y="273"/>
                      <a:pt x="218" y="279"/>
                    </a:cubicBezTo>
                    <a:cubicBezTo>
                      <a:pt x="218" y="284"/>
                      <a:pt x="213" y="289"/>
                      <a:pt x="207" y="289"/>
                    </a:cubicBezTo>
                    <a:cubicBezTo>
                      <a:pt x="202" y="289"/>
                      <a:pt x="197" y="284"/>
                      <a:pt x="197" y="279"/>
                    </a:cubicBezTo>
                    <a:cubicBezTo>
                      <a:pt x="197" y="273"/>
                      <a:pt x="202" y="268"/>
                      <a:pt x="207" y="268"/>
                    </a:cubicBezTo>
                    <a:close/>
                    <a:moveTo>
                      <a:pt x="236" y="268"/>
                    </a:moveTo>
                    <a:cubicBezTo>
                      <a:pt x="241" y="268"/>
                      <a:pt x="246" y="273"/>
                      <a:pt x="246" y="279"/>
                    </a:cubicBezTo>
                    <a:cubicBezTo>
                      <a:pt x="246" y="284"/>
                      <a:pt x="241" y="289"/>
                      <a:pt x="236" y="289"/>
                    </a:cubicBezTo>
                    <a:cubicBezTo>
                      <a:pt x="230" y="289"/>
                      <a:pt x="225" y="284"/>
                      <a:pt x="225" y="279"/>
                    </a:cubicBezTo>
                    <a:cubicBezTo>
                      <a:pt x="225" y="273"/>
                      <a:pt x="230" y="268"/>
                      <a:pt x="236" y="268"/>
                    </a:cubicBezTo>
                    <a:close/>
                    <a:moveTo>
                      <a:pt x="264" y="268"/>
                    </a:moveTo>
                    <a:cubicBezTo>
                      <a:pt x="269" y="268"/>
                      <a:pt x="274" y="273"/>
                      <a:pt x="274" y="279"/>
                    </a:cubicBezTo>
                    <a:cubicBezTo>
                      <a:pt x="274" y="284"/>
                      <a:pt x="269" y="289"/>
                      <a:pt x="264" y="289"/>
                    </a:cubicBezTo>
                    <a:cubicBezTo>
                      <a:pt x="258" y="289"/>
                      <a:pt x="253" y="284"/>
                      <a:pt x="253" y="279"/>
                    </a:cubicBezTo>
                    <a:cubicBezTo>
                      <a:pt x="253" y="273"/>
                      <a:pt x="258" y="268"/>
                      <a:pt x="264" y="268"/>
                    </a:cubicBezTo>
                    <a:close/>
                    <a:moveTo>
                      <a:pt x="292" y="268"/>
                    </a:moveTo>
                    <a:cubicBezTo>
                      <a:pt x="298" y="268"/>
                      <a:pt x="302" y="273"/>
                      <a:pt x="302" y="279"/>
                    </a:cubicBezTo>
                    <a:cubicBezTo>
                      <a:pt x="302" y="284"/>
                      <a:pt x="298" y="289"/>
                      <a:pt x="292" y="289"/>
                    </a:cubicBezTo>
                    <a:cubicBezTo>
                      <a:pt x="286" y="289"/>
                      <a:pt x="282" y="284"/>
                      <a:pt x="282" y="279"/>
                    </a:cubicBezTo>
                    <a:cubicBezTo>
                      <a:pt x="282" y="273"/>
                      <a:pt x="286" y="268"/>
                      <a:pt x="292" y="268"/>
                    </a:cubicBezTo>
                    <a:close/>
                    <a:moveTo>
                      <a:pt x="320" y="268"/>
                    </a:moveTo>
                    <a:cubicBezTo>
                      <a:pt x="326" y="268"/>
                      <a:pt x="330" y="273"/>
                      <a:pt x="330" y="279"/>
                    </a:cubicBezTo>
                    <a:cubicBezTo>
                      <a:pt x="330" y="284"/>
                      <a:pt x="326" y="289"/>
                      <a:pt x="320" y="289"/>
                    </a:cubicBezTo>
                    <a:cubicBezTo>
                      <a:pt x="314" y="289"/>
                      <a:pt x="310" y="284"/>
                      <a:pt x="310" y="279"/>
                    </a:cubicBezTo>
                    <a:cubicBezTo>
                      <a:pt x="310" y="273"/>
                      <a:pt x="314" y="268"/>
                      <a:pt x="320" y="268"/>
                    </a:cubicBezTo>
                    <a:close/>
                    <a:moveTo>
                      <a:pt x="348" y="268"/>
                    </a:moveTo>
                    <a:cubicBezTo>
                      <a:pt x="354" y="268"/>
                      <a:pt x="359" y="273"/>
                      <a:pt x="359" y="279"/>
                    </a:cubicBezTo>
                    <a:cubicBezTo>
                      <a:pt x="359" y="284"/>
                      <a:pt x="354" y="289"/>
                      <a:pt x="348" y="289"/>
                    </a:cubicBezTo>
                    <a:cubicBezTo>
                      <a:pt x="343" y="289"/>
                      <a:pt x="338" y="284"/>
                      <a:pt x="338" y="279"/>
                    </a:cubicBezTo>
                    <a:cubicBezTo>
                      <a:pt x="338" y="273"/>
                      <a:pt x="343" y="268"/>
                      <a:pt x="348" y="268"/>
                    </a:cubicBezTo>
                    <a:close/>
                    <a:moveTo>
                      <a:pt x="377" y="268"/>
                    </a:moveTo>
                    <a:cubicBezTo>
                      <a:pt x="382" y="268"/>
                      <a:pt x="387" y="273"/>
                      <a:pt x="387" y="279"/>
                    </a:cubicBezTo>
                    <a:cubicBezTo>
                      <a:pt x="387" y="284"/>
                      <a:pt x="382" y="289"/>
                      <a:pt x="377" y="289"/>
                    </a:cubicBezTo>
                    <a:cubicBezTo>
                      <a:pt x="371" y="289"/>
                      <a:pt x="366" y="284"/>
                      <a:pt x="366" y="279"/>
                    </a:cubicBezTo>
                    <a:cubicBezTo>
                      <a:pt x="366" y="273"/>
                      <a:pt x="371" y="268"/>
                      <a:pt x="377" y="268"/>
                    </a:cubicBezTo>
                    <a:close/>
                    <a:moveTo>
                      <a:pt x="405" y="268"/>
                    </a:moveTo>
                    <a:cubicBezTo>
                      <a:pt x="410" y="268"/>
                      <a:pt x="415" y="273"/>
                      <a:pt x="415" y="279"/>
                    </a:cubicBezTo>
                    <a:cubicBezTo>
                      <a:pt x="415" y="284"/>
                      <a:pt x="410" y="289"/>
                      <a:pt x="405" y="289"/>
                    </a:cubicBezTo>
                    <a:cubicBezTo>
                      <a:pt x="399" y="289"/>
                      <a:pt x="394" y="284"/>
                      <a:pt x="394" y="279"/>
                    </a:cubicBezTo>
                    <a:cubicBezTo>
                      <a:pt x="394" y="273"/>
                      <a:pt x="399" y="268"/>
                      <a:pt x="405" y="268"/>
                    </a:cubicBezTo>
                    <a:close/>
                    <a:moveTo>
                      <a:pt x="433" y="268"/>
                    </a:moveTo>
                    <a:cubicBezTo>
                      <a:pt x="439" y="268"/>
                      <a:pt x="443" y="273"/>
                      <a:pt x="443" y="279"/>
                    </a:cubicBezTo>
                    <a:cubicBezTo>
                      <a:pt x="443" y="284"/>
                      <a:pt x="439" y="289"/>
                      <a:pt x="433" y="289"/>
                    </a:cubicBezTo>
                    <a:cubicBezTo>
                      <a:pt x="427" y="289"/>
                      <a:pt x="423" y="284"/>
                      <a:pt x="423" y="279"/>
                    </a:cubicBezTo>
                    <a:cubicBezTo>
                      <a:pt x="423" y="273"/>
                      <a:pt x="427" y="268"/>
                      <a:pt x="433" y="268"/>
                    </a:cubicBezTo>
                    <a:close/>
                    <a:moveTo>
                      <a:pt x="461" y="268"/>
                    </a:moveTo>
                    <a:cubicBezTo>
                      <a:pt x="467" y="268"/>
                      <a:pt x="471" y="273"/>
                      <a:pt x="471" y="279"/>
                    </a:cubicBezTo>
                    <a:cubicBezTo>
                      <a:pt x="471" y="284"/>
                      <a:pt x="467" y="289"/>
                      <a:pt x="461" y="289"/>
                    </a:cubicBezTo>
                    <a:cubicBezTo>
                      <a:pt x="455" y="289"/>
                      <a:pt x="451" y="284"/>
                      <a:pt x="451" y="279"/>
                    </a:cubicBezTo>
                    <a:cubicBezTo>
                      <a:pt x="451" y="273"/>
                      <a:pt x="455" y="268"/>
                      <a:pt x="461" y="268"/>
                    </a:cubicBezTo>
                    <a:close/>
                    <a:moveTo>
                      <a:pt x="489" y="268"/>
                    </a:moveTo>
                    <a:cubicBezTo>
                      <a:pt x="495" y="268"/>
                      <a:pt x="500" y="273"/>
                      <a:pt x="500" y="279"/>
                    </a:cubicBezTo>
                    <a:cubicBezTo>
                      <a:pt x="500" y="284"/>
                      <a:pt x="495" y="289"/>
                      <a:pt x="489" y="289"/>
                    </a:cubicBezTo>
                    <a:cubicBezTo>
                      <a:pt x="484" y="289"/>
                      <a:pt x="479" y="284"/>
                      <a:pt x="479" y="279"/>
                    </a:cubicBezTo>
                    <a:cubicBezTo>
                      <a:pt x="479" y="273"/>
                      <a:pt x="484" y="268"/>
                      <a:pt x="489" y="268"/>
                    </a:cubicBezTo>
                    <a:close/>
                    <a:moveTo>
                      <a:pt x="517" y="268"/>
                    </a:moveTo>
                    <a:cubicBezTo>
                      <a:pt x="523" y="268"/>
                      <a:pt x="528" y="273"/>
                      <a:pt x="528" y="279"/>
                    </a:cubicBezTo>
                    <a:cubicBezTo>
                      <a:pt x="528" y="284"/>
                      <a:pt x="523" y="289"/>
                      <a:pt x="517" y="289"/>
                    </a:cubicBezTo>
                    <a:cubicBezTo>
                      <a:pt x="512" y="289"/>
                      <a:pt x="507" y="284"/>
                      <a:pt x="507" y="279"/>
                    </a:cubicBezTo>
                    <a:cubicBezTo>
                      <a:pt x="507" y="273"/>
                      <a:pt x="512" y="268"/>
                      <a:pt x="517" y="268"/>
                    </a:cubicBezTo>
                    <a:close/>
                    <a:moveTo>
                      <a:pt x="546" y="268"/>
                    </a:moveTo>
                    <a:cubicBezTo>
                      <a:pt x="551" y="268"/>
                      <a:pt x="556" y="273"/>
                      <a:pt x="556" y="279"/>
                    </a:cubicBezTo>
                    <a:cubicBezTo>
                      <a:pt x="556" y="284"/>
                      <a:pt x="551" y="289"/>
                      <a:pt x="546" y="289"/>
                    </a:cubicBezTo>
                    <a:cubicBezTo>
                      <a:pt x="540" y="289"/>
                      <a:pt x="535" y="284"/>
                      <a:pt x="535" y="279"/>
                    </a:cubicBezTo>
                    <a:cubicBezTo>
                      <a:pt x="535" y="273"/>
                      <a:pt x="540" y="268"/>
                      <a:pt x="546" y="268"/>
                    </a:cubicBezTo>
                    <a:close/>
                    <a:moveTo>
                      <a:pt x="574" y="268"/>
                    </a:moveTo>
                    <a:cubicBezTo>
                      <a:pt x="580" y="268"/>
                      <a:pt x="584" y="273"/>
                      <a:pt x="584" y="279"/>
                    </a:cubicBezTo>
                    <a:cubicBezTo>
                      <a:pt x="584" y="284"/>
                      <a:pt x="580" y="289"/>
                      <a:pt x="574" y="289"/>
                    </a:cubicBezTo>
                    <a:cubicBezTo>
                      <a:pt x="568" y="289"/>
                      <a:pt x="564" y="284"/>
                      <a:pt x="564" y="279"/>
                    </a:cubicBezTo>
                    <a:cubicBezTo>
                      <a:pt x="564" y="273"/>
                      <a:pt x="568" y="268"/>
                      <a:pt x="574" y="268"/>
                    </a:cubicBezTo>
                    <a:close/>
                    <a:moveTo>
                      <a:pt x="602" y="268"/>
                    </a:moveTo>
                    <a:cubicBezTo>
                      <a:pt x="608" y="268"/>
                      <a:pt x="612" y="273"/>
                      <a:pt x="612" y="279"/>
                    </a:cubicBezTo>
                    <a:cubicBezTo>
                      <a:pt x="612" y="284"/>
                      <a:pt x="608" y="289"/>
                      <a:pt x="602" y="289"/>
                    </a:cubicBezTo>
                    <a:cubicBezTo>
                      <a:pt x="596" y="289"/>
                      <a:pt x="592" y="284"/>
                      <a:pt x="592" y="279"/>
                    </a:cubicBezTo>
                    <a:cubicBezTo>
                      <a:pt x="592" y="273"/>
                      <a:pt x="596" y="268"/>
                      <a:pt x="602" y="268"/>
                    </a:cubicBezTo>
                    <a:close/>
                    <a:moveTo>
                      <a:pt x="630" y="268"/>
                    </a:moveTo>
                    <a:cubicBezTo>
                      <a:pt x="636" y="268"/>
                      <a:pt x="641" y="273"/>
                      <a:pt x="641" y="279"/>
                    </a:cubicBezTo>
                    <a:cubicBezTo>
                      <a:pt x="641" y="284"/>
                      <a:pt x="636" y="289"/>
                      <a:pt x="630" y="289"/>
                    </a:cubicBezTo>
                    <a:cubicBezTo>
                      <a:pt x="625" y="289"/>
                      <a:pt x="620" y="284"/>
                      <a:pt x="620" y="279"/>
                    </a:cubicBezTo>
                    <a:cubicBezTo>
                      <a:pt x="620" y="273"/>
                      <a:pt x="625" y="268"/>
                      <a:pt x="630" y="268"/>
                    </a:cubicBezTo>
                    <a:close/>
                    <a:moveTo>
                      <a:pt x="658" y="268"/>
                    </a:moveTo>
                    <a:cubicBezTo>
                      <a:pt x="664" y="268"/>
                      <a:pt x="669" y="273"/>
                      <a:pt x="669" y="279"/>
                    </a:cubicBezTo>
                    <a:cubicBezTo>
                      <a:pt x="669" y="284"/>
                      <a:pt x="664" y="289"/>
                      <a:pt x="658" y="289"/>
                    </a:cubicBezTo>
                    <a:cubicBezTo>
                      <a:pt x="653" y="289"/>
                      <a:pt x="648" y="284"/>
                      <a:pt x="648" y="279"/>
                    </a:cubicBezTo>
                    <a:cubicBezTo>
                      <a:pt x="648" y="273"/>
                      <a:pt x="653" y="268"/>
                      <a:pt x="658" y="268"/>
                    </a:cubicBezTo>
                    <a:close/>
                    <a:moveTo>
                      <a:pt x="687" y="268"/>
                    </a:moveTo>
                    <a:cubicBezTo>
                      <a:pt x="692" y="268"/>
                      <a:pt x="697" y="273"/>
                      <a:pt x="697" y="279"/>
                    </a:cubicBezTo>
                    <a:cubicBezTo>
                      <a:pt x="697" y="284"/>
                      <a:pt x="692" y="289"/>
                      <a:pt x="687" y="289"/>
                    </a:cubicBezTo>
                    <a:cubicBezTo>
                      <a:pt x="681" y="289"/>
                      <a:pt x="676" y="284"/>
                      <a:pt x="676" y="279"/>
                    </a:cubicBezTo>
                    <a:cubicBezTo>
                      <a:pt x="676" y="273"/>
                      <a:pt x="681" y="268"/>
                      <a:pt x="687" y="268"/>
                    </a:cubicBezTo>
                    <a:close/>
                    <a:moveTo>
                      <a:pt x="715" y="268"/>
                    </a:moveTo>
                    <a:cubicBezTo>
                      <a:pt x="721" y="268"/>
                      <a:pt x="725" y="273"/>
                      <a:pt x="725" y="279"/>
                    </a:cubicBezTo>
                    <a:cubicBezTo>
                      <a:pt x="725" y="284"/>
                      <a:pt x="721" y="289"/>
                      <a:pt x="715" y="289"/>
                    </a:cubicBezTo>
                    <a:cubicBezTo>
                      <a:pt x="709" y="289"/>
                      <a:pt x="705" y="284"/>
                      <a:pt x="705" y="279"/>
                    </a:cubicBezTo>
                    <a:cubicBezTo>
                      <a:pt x="705" y="273"/>
                      <a:pt x="709" y="268"/>
                      <a:pt x="715" y="268"/>
                    </a:cubicBezTo>
                    <a:close/>
                    <a:moveTo>
                      <a:pt x="743" y="268"/>
                    </a:moveTo>
                    <a:cubicBezTo>
                      <a:pt x="749" y="268"/>
                      <a:pt x="753" y="273"/>
                      <a:pt x="753" y="279"/>
                    </a:cubicBezTo>
                    <a:cubicBezTo>
                      <a:pt x="753" y="284"/>
                      <a:pt x="749" y="289"/>
                      <a:pt x="743" y="289"/>
                    </a:cubicBezTo>
                    <a:cubicBezTo>
                      <a:pt x="737" y="289"/>
                      <a:pt x="733" y="284"/>
                      <a:pt x="733" y="279"/>
                    </a:cubicBezTo>
                    <a:cubicBezTo>
                      <a:pt x="733" y="273"/>
                      <a:pt x="737" y="268"/>
                      <a:pt x="743" y="268"/>
                    </a:cubicBezTo>
                    <a:close/>
                    <a:moveTo>
                      <a:pt x="771" y="268"/>
                    </a:moveTo>
                    <a:cubicBezTo>
                      <a:pt x="777" y="268"/>
                      <a:pt x="782" y="273"/>
                      <a:pt x="782" y="279"/>
                    </a:cubicBezTo>
                    <a:cubicBezTo>
                      <a:pt x="782" y="284"/>
                      <a:pt x="777" y="289"/>
                      <a:pt x="771" y="289"/>
                    </a:cubicBezTo>
                    <a:cubicBezTo>
                      <a:pt x="766" y="289"/>
                      <a:pt x="761" y="284"/>
                      <a:pt x="761" y="279"/>
                    </a:cubicBezTo>
                    <a:cubicBezTo>
                      <a:pt x="761" y="273"/>
                      <a:pt x="766" y="268"/>
                      <a:pt x="771" y="268"/>
                    </a:cubicBezTo>
                    <a:close/>
                    <a:moveTo>
                      <a:pt x="799" y="268"/>
                    </a:moveTo>
                    <a:cubicBezTo>
                      <a:pt x="805" y="268"/>
                      <a:pt x="810" y="273"/>
                      <a:pt x="810" y="279"/>
                    </a:cubicBezTo>
                    <a:cubicBezTo>
                      <a:pt x="810" y="284"/>
                      <a:pt x="805" y="289"/>
                      <a:pt x="799" y="289"/>
                    </a:cubicBezTo>
                    <a:cubicBezTo>
                      <a:pt x="794" y="289"/>
                      <a:pt x="789" y="284"/>
                      <a:pt x="789" y="279"/>
                    </a:cubicBezTo>
                    <a:cubicBezTo>
                      <a:pt x="789" y="273"/>
                      <a:pt x="794" y="268"/>
                      <a:pt x="799" y="268"/>
                    </a:cubicBezTo>
                    <a:close/>
                    <a:moveTo>
                      <a:pt x="828" y="268"/>
                    </a:moveTo>
                    <a:cubicBezTo>
                      <a:pt x="833" y="268"/>
                      <a:pt x="838" y="273"/>
                      <a:pt x="838" y="279"/>
                    </a:cubicBezTo>
                    <a:cubicBezTo>
                      <a:pt x="838" y="284"/>
                      <a:pt x="833" y="289"/>
                      <a:pt x="828" y="289"/>
                    </a:cubicBezTo>
                    <a:cubicBezTo>
                      <a:pt x="822" y="289"/>
                      <a:pt x="817" y="284"/>
                      <a:pt x="817" y="279"/>
                    </a:cubicBezTo>
                    <a:cubicBezTo>
                      <a:pt x="817" y="273"/>
                      <a:pt x="822" y="268"/>
                      <a:pt x="828" y="268"/>
                    </a:cubicBezTo>
                    <a:close/>
                    <a:moveTo>
                      <a:pt x="856" y="268"/>
                    </a:moveTo>
                    <a:cubicBezTo>
                      <a:pt x="862" y="268"/>
                      <a:pt x="866" y="273"/>
                      <a:pt x="866" y="279"/>
                    </a:cubicBezTo>
                    <a:cubicBezTo>
                      <a:pt x="866" y="284"/>
                      <a:pt x="862" y="289"/>
                      <a:pt x="856" y="289"/>
                    </a:cubicBezTo>
                    <a:cubicBezTo>
                      <a:pt x="850" y="289"/>
                      <a:pt x="845" y="284"/>
                      <a:pt x="845" y="279"/>
                    </a:cubicBezTo>
                    <a:cubicBezTo>
                      <a:pt x="845" y="273"/>
                      <a:pt x="850" y="268"/>
                      <a:pt x="856" y="268"/>
                    </a:cubicBezTo>
                    <a:close/>
                    <a:moveTo>
                      <a:pt x="884" y="268"/>
                    </a:moveTo>
                    <a:cubicBezTo>
                      <a:pt x="890" y="268"/>
                      <a:pt x="894" y="273"/>
                      <a:pt x="894" y="279"/>
                    </a:cubicBezTo>
                    <a:cubicBezTo>
                      <a:pt x="894" y="284"/>
                      <a:pt x="890" y="289"/>
                      <a:pt x="884" y="289"/>
                    </a:cubicBezTo>
                    <a:cubicBezTo>
                      <a:pt x="878" y="289"/>
                      <a:pt x="874" y="284"/>
                      <a:pt x="874" y="279"/>
                    </a:cubicBezTo>
                    <a:cubicBezTo>
                      <a:pt x="874" y="273"/>
                      <a:pt x="878" y="268"/>
                      <a:pt x="884" y="268"/>
                    </a:cubicBezTo>
                    <a:close/>
                    <a:moveTo>
                      <a:pt x="38" y="295"/>
                    </a:moveTo>
                    <a:cubicBezTo>
                      <a:pt x="44" y="295"/>
                      <a:pt x="49" y="300"/>
                      <a:pt x="49" y="305"/>
                    </a:cubicBezTo>
                    <a:cubicBezTo>
                      <a:pt x="49" y="311"/>
                      <a:pt x="44" y="316"/>
                      <a:pt x="38" y="316"/>
                    </a:cubicBezTo>
                    <a:cubicBezTo>
                      <a:pt x="33" y="316"/>
                      <a:pt x="28" y="311"/>
                      <a:pt x="28" y="305"/>
                    </a:cubicBezTo>
                    <a:cubicBezTo>
                      <a:pt x="28" y="300"/>
                      <a:pt x="33" y="295"/>
                      <a:pt x="38" y="295"/>
                    </a:cubicBezTo>
                    <a:close/>
                    <a:moveTo>
                      <a:pt x="66" y="295"/>
                    </a:moveTo>
                    <a:cubicBezTo>
                      <a:pt x="72" y="295"/>
                      <a:pt x="77" y="300"/>
                      <a:pt x="77" y="305"/>
                    </a:cubicBezTo>
                    <a:cubicBezTo>
                      <a:pt x="77" y="311"/>
                      <a:pt x="72" y="316"/>
                      <a:pt x="66" y="316"/>
                    </a:cubicBezTo>
                    <a:cubicBezTo>
                      <a:pt x="61" y="316"/>
                      <a:pt x="56" y="311"/>
                      <a:pt x="56" y="305"/>
                    </a:cubicBezTo>
                    <a:cubicBezTo>
                      <a:pt x="56" y="300"/>
                      <a:pt x="61" y="295"/>
                      <a:pt x="66" y="295"/>
                    </a:cubicBezTo>
                    <a:close/>
                    <a:moveTo>
                      <a:pt x="95" y="295"/>
                    </a:moveTo>
                    <a:cubicBezTo>
                      <a:pt x="100" y="295"/>
                      <a:pt x="105" y="300"/>
                      <a:pt x="105" y="305"/>
                    </a:cubicBezTo>
                    <a:cubicBezTo>
                      <a:pt x="105" y="311"/>
                      <a:pt x="100" y="316"/>
                      <a:pt x="95" y="316"/>
                    </a:cubicBezTo>
                    <a:cubicBezTo>
                      <a:pt x="89" y="316"/>
                      <a:pt x="84" y="311"/>
                      <a:pt x="84" y="305"/>
                    </a:cubicBezTo>
                    <a:cubicBezTo>
                      <a:pt x="84" y="300"/>
                      <a:pt x="89" y="295"/>
                      <a:pt x="95" y="295"/>
                    </a:cubicBezTo>
                    <a:close/>
                    <a:moveTo>
                      <a:pt x="123" y="295"/>
                    </a:moveTo>
                    <a:cubicBezTo>
                      <a:pt x="128" y="295"/>
                      <a:pt x="133" y="300"/>
                      <a:pt x="133" y="305"/>
                    </a:cubicBezTo>
                    <a:cubicBezTo>
                      <a:pt x="133" y="311"/>
                      <a:pt x="128" y="316"/>
                      <a:pt x="123" y="316"/>
                    </a:cubicBezTo>
                    <a:cubicBezTo>
                      <a:pt x="117" y="316"/>
                      <a:pt x="112" y="311"/>
                      <a:pt x="112" y="305"/>
                    </a:cubicBezTo>
                    <a:cubicBezTo>
                      <a:pt x="112" y="300"/>
                      <a:pt x="117" y="295"/>
                      <a:pt x="123" y="295"/>
                    </a:cubicBezTo>
                    <a:close/>
                    <a:moveTo>
                      <a:pt x="151" y="295"/>
                    </a:moveTo>
                    <a:cubicBezTo>
                      <a:pt x="157" y="295"/>
                      <a:pt x="161" y="300"/>
                      <a:pt x="161" y="305"/>
                    </a:cubicBezTo>
                    <a:cubicBezTo>
                      <a:pt x="161" y="311"/>
                      <a:pt x="157" y="316"/>
                      <a:pt x="151" y="316"/>
                    </a:cubicBezTo>
                    <a:cubicBezTo>
                      <a:pt x="145" y="316"/>
                      <a:pt x="141" y="311"/>
                      <a:pt x="141" y="305"/>
                    </a:cubicBezTo>
                    <a:cubicBezTo>
                      <a:pt x="141" y="300"/>
                      <a:pt x="145" y="295"/>
                      <a:pt x="151" y="295"/>
                    </a:cubicBezTo>
                    <a:close/>
                    <a:moveTo>
                      <a:pt x="179" y="295"/>
                    </a:moveTo>
                    <a:cubicBezTo>
                      <a:pt x="185" y="295"/>
                      <a:pt x="190" y="300"/>
                      <a:pt x="190" y="305"/>
                    </a:cubicBezTo>
                    <a:cubicBezTo>
                      <a:pt x="190" y="311"/>
                      <a:pt x="185" y="316"/>
                      <a:pt x="179" y="316"/>
                    </a:cubicBezTo>
                    <a:cubicBezTo>
                      <a:pt x="173" y="316"/>
                      <a:pt x="169" y="311"/>
                      <a:pt x="169" y="305"/>
                    </a:cubicBezTo>
                    <a:cubicBezTo>
                      <a:pt x="169" y="300"/>
                      <a:pt x="173" y="295"/>
                      <a:pt x="179" y="295"/>
                    </a:cubicBezTo>
                    <a:close/>
                    <a:moveTo>
                      <a:pt x="207" y="295"/>
                    </a:moveTo>
                    <a:cubicBezTo>
                      <a:pt x="213" y="295"/>
                      <a:pt x="218" y="300"/>
                      <a:pt x="218" y="305"/>
                    </a:cubicBezTo>
                    <a:cubicBezTo>
                      <a:pt x="218" y="311"/>
                      <a:pt x="213" y="316"/>
                      <a:pt x="207" y="316"/>
                    </a:cubicBezTo>
                    <a:cubicBezTo>
                      <a:pt x="202" y="316"/>
                      <a:pt x="197" y="311"/>
                      <a:pt x="197" y="305"/>
                    </a:cubicBezTo>
                    <a:cubicBezTo>
                      <a:pt x="197" y="300"/>
                      <a:pt x="202" y="295"/>
                      <a:pt x="207" y="295"/>
                    </a:cubicBezTo>
                    <a:close/>
                    <a:moveTo>
                      <a:pt x="236" y="295"/>
                    </a:moveTo>
                    <a:cubicBezTo>
                      <a:pt x="241" y="295"/>
                      <a:pt x="246" y="300"/>
                      <a:pt x="246" y="305"/>
                    </a:cubicBezTo>
                    <a:cubicBezTo>
                      <a:pt x="246" y="311"/>
                      <a:pt x="241" y="316"/>
                      <a:pt x="236" y="316"/>
                    </a:cubicBezTo>
                    <a:cubicBezTo>
                      <a:pt x="230" y="316"/>
                      <a:pt x="225" y="311"/>
                      <a:pt x="225" y="305"/>
                    </a:cubicBezTo>
                    <a:cubicBezTo>
                      <a:pt x="225" y="300"/>
                      <a:pt x="230" y="295"/>
                      <a:pt x="236" y="295"/>
                    </a:cubicBezTo>
                    <a:close/>
                    <a:moveTo>
                      <a:pt x="264" y="295"/>
                    </a:moveTo>
                    <a:cubicBezTo>
                      <a:pt x="269" y="295"/>
                      <a:pt x="274" y="300"/>
                      <a:pt x="274" y="305"/>
                    </a:cubicBezTo>
                    <a:cubicBezTo>
                      <a:pt x="274" y="311"/>
                      <a:pt x="269" y="316"/>
                      <a:pt x="264" y="316"/>
                    </a:cubicBezTo>
                    <a:cubicBezTo>
                      <a:pt x="258" y="316"/>
                      <a:pt x="253" y="311"/>
                      <a:pt x="253" y="305"/>
                    </a:cubicBezTo>
                    <a:cubicBezTo>
                      <a:pt x="253" y="300"/>
                      <a:pt x="258" y="295"/>
                      <a:pt x="264" y="295"/>
                    </a:cubicBezTo>
                    <a:close/>
                    <a:moveTo>
                      <a:pt x="292" y="295"/>
                    </a:moveTo>
                    <a:cubicBezTo>
                      <a:pt x="298" y="295"/>
                      <a:pt x="302" y="300"/>
                      <a:pt x="302" y="305"/>
                    </a:cubicBezTo>
                    <a:cubicBezTo>
                      <a:pt x="302" y="311"/>
                      <a:pt x="298" y="316"/>
                      <a:pt x="292" y="316"/>
                    </a:cubicBezTo>
                    <a:cubicBezTo>
                      <a:pt x="286" y="316"/>
                      <a:pt x="282" y="311"/>
                      <a:pt x="282" y="305"/>
                    </a:cubicBezTo>
                    <a:cubicBezTo>
                      <a:pt x="282" y="300"/>
                      <a:pt x="286" y="295"/>
                      <a:pt x="292" y="295"/>
                    </a:cubicBezTo>
                    <a:close/>
                    <a:moveTo>
                      <a:pt x="320" y="295"/>
                    </a:moveTo>
                    <a:cubicBezTo>
                      <a:pt x="326" y="295"/>
                      <a:pt x="330" y="300"/>
                      <a:pt x="330" y="305"/>
                    </a:cubicBezTo>
                    <a:cubicBezTo>
                      <a:pt x="330" y="311"/>
                      <a:pt x="326" y="316"/>
                      <a:pt x="320" y="316"/>
                    </a:cubicBezTo>
                    <a:cubicBezTo>
                      <a:pt x="314" y="316"/>
                      <a:pt x="310" y="311"/>
                      <a:pt x="310" y="305"/>
                    </a:cubicBezTo>
                    <a:cubicBezTo>
                      <a:pt x="310" y="300"/>
                      <a:pt x="314" y="295"/>
                      <a:pt x="320" y="295"/>
                    </a:cubicBezTo>
                    <a:close/>
                    <a:moveTo>
                      <a:pt x="348" y="295"/>
                    </a:moveTo>
                    <a:cubicBezTo>
                      <a:pt x="354" y="295"/>
                      <a:pt x="359" y="300"/>
                      <a:pt x="359" y="305"/>
                    </a:cubicBezTo>
                    <a:cubicBezTo>
                      <a:pt x="359" y="311"/>
                      <a:pt x="354" y="316"/>
                      <a:pt x="348" y="316"/>
                    </a:cubicBezTo>
                    <a:cubicBezTo>
                      <a:pt x="343" y="316"/>
                      <a:pt x="338" y="311"/>
                      <a:pt x="338" y="305"/>
                    </a:cubicBezTo>
                    <a:cubicBezTo>
                      <a:pt x="338" y="300"/>
                      <a:pt x="343" y="295"/>
                      <a:pt x="348" y="295"/>
                    </a:cubicBezTo>
                    <a:close/>
                    <a:moveTo>
                      <a:pt x="377" y="295"/>
                    </a:moveTo>
                    <a:cubicBezTo>
                      <a:pt x="382" y="295"/>
                      <a:pt x="387" y="300"/>
                      <a:pt x="387" y="305"/>
                    </a:cubicBezTo>
                    <a:cubicBezTo>
                      <a:pt x="387" y="311"/>
                      <a:pt x="382" y="316"/>
                      <a:pt x="377" y="316"/>
                    </a:cubicBezTo>
                    <a:cubicBezTo>
                      <a:pt x="371" y="316"/>
                      <a:pt x="366" y="311"/>
                      <a:pt x="366" y="305"/>
                    </a:cubicBezTo>
                    <a:cubicBezTo>
                      <a:pt x="366" y="300"/>
                      <a:pt x="371" y="295"/>
                      <a:pt x="377" y="295"/>
                    </a:cubicBezTo>
                    <a:close/>
                    <a:moveTo>
                      <a:pt x="405" y="295"/>
                    </a:moveTo>
                    <a:cubicBezTo>
                      <a:pt x="410" y="295"/>
                      <a:pt x="415" y="300"/>
                      <a:pt x="415" y="305"/>
                    </a:cubicBezTo>
                    <a:cubicBezTo>
                      <a:pt x="415" y="311"/>
                      <a:pt x="410" y="316"/>
                      <a:pt x="405" y="316"/>
                    </a:cubicBezTo>
                    <a:cubicBezTo>
                      <a:pt x="399" y="316"/>
                      <a:pt x="394" y="311"/>
                      <a:pt x="394" y="305"/>
                    </a:cubicBezTo>
                    <a:cubicBezTo>
                      <a:pt x="394" y="300"/>
                      <a:pt x="399" y="295"/>
                      <a:pt x="405" y="295"/>
                    </a:cubicBezTo>
                    <a:close/>
                    <a:moveTo>
                      <a:pt x="433" y="295"/>
                    </a:moveTo>
                    <a:cubicBezTo>
                      <a:pt x="439" y="295"/>
                      <a:pt x="443" y="300"/>
                      <a:pt x="443" y="305"/>
                    </a:cubicBezTo>
                    <a:cubicBezTo>
                      <a:pt x="443" y="311"/>
                      <a:pt x="439" y="316"/>
                      <a:pt x="433" y="316"/>
                    </a:cubicBezTo>
                    <a:cubicBezTo>
                      <a:pt x="427" y="316"/>
                      <a:pt x="423" y="311"/>
                      <a:pt x="423" y="305"/>
                    </a:cubicBezTo>
                    <a:cubicBezTo>
                      <a:pt x="423" y="300"/>
                      <a:pt x="427" y="295"/>
                      <a:pt x="433" y="295"/>
                    </a:cubicBezTo>
                    <a:close/>
                    <a:moveTo>
                      <a:pt x="461" y="295"/>
                    </a:moveTo>
                    <a:cubicBezTo>
                      <a:pt x="467" y="295"/>
                      <a:pt x="471" y="300"/>
                      <a:pt x="471" y="305"/>
                    </a:cubicBezTo>
                    <a:cubicBezTo>
                      <a:pt x="471" y="311"/>
                      <a:pt x="467" y="316"/>
                      <a:pt x="461" y="316"/>
                    </a:cubicBezTo>
                    <a:cubicBezTo>
                      <a:pt x="455" y="316"/>
                      <a:pt x="451" y="311"/>
                      <a:pt x="451" y="305"/>
                    </a:cubicBezTo>
                    <a:cubicBezTo>
                      <a:pt x="451" y="300"/>
                      <a:pt x="455" y="295"/>
                      <a:pt x="461" y="295"/>
                    </a:cubicBezTo>
                    <a:close/>
                    <a:moveTo>
                      <a:pt x="489" y="295"/>
                    </a:moveTo>
                    <a:cubicBezTo>
                      <a:pt x="495" y="295"/>
                      <a:pt x="500" y="300"/>
                      <a:pt x="500" y="305"/>
                    </a:cubicBezTo>
                    <a:cubicBezTo>
                      <a:pt x="500" y="311"/>
                      <a:pt x="495" y="316"/>
                      <a:pt x="489" y="316"/>
                    </a:cubicBezTo>
                    <a:cubicBezTo>
                      <a:pt x="484" y="316"/>
                      <a:pt x="479" y="311"/>
                      <a:pt x="479" y="305"/>
                    </a:cubicBezTo>
                    <a:cubicBezTo>
                      <a:pt x="479" y="300"/>
                      <a:pt x="484" y="295"/>
                      <a:pt x="489" y="295"/>
                    </a:cubicBezTo>
                    <a:close/>
                    <a:moveTo>
                      <a:pt x="517" y="295"/>
                    </a:moveTo>
                    <a:cubicBezTo>
                      <a:pt x="523" y="295"/>
                      <a:pt x="528" y="300"/>
                      <a:pt x="528" y="305"/>
                    </a:cubicBezTo>
                    <a:cubicBezTo>
                      <a:pt x="528" y="311"/>
                      <a:pt x="523" y="316"/>
                      <a:pt x="517" y="316"/>
                    </a:cubicBezTo>
                    <a:cubicBezTo>
                      <a:pt x="512" y="316"/>
                      <a:pt x="507" y="311"/>
                      <a:pt x="507" y="305"/>
                    </a:cubicBezTo>
                    <a:cubicBezTo>
                      <a:pt x="507" y="300"/>
                      <a:pt x="512" y="295"/>
                      <a:pt x="517" y="295"/>
                    </a:cubicBezTo>
                    <a:close/>
                    <a:moveTo>
                      <a:pt x="546" y="295"/>
                    </a:moveTo>
                    <a:cubicBezTo>
                      <a:pt x="551" y="295"/>
                      <a:pt x="556" y="300"/>
                      <a:pt x="556" y="305"/>
                    </a:cubicBezTo>
                    <a:cubicBezTo>
                      <a:pt x="556" y="311"/>
                      <a:pt x="551" y="316"/>
                      <a:pt x="546" y="316"/>
                    </a:cubicBezTo>
                    <a:cubicBezTo>
                      <a:pt x="540" y="316"/>
                      <a:pt x="535" y="311"/>
                      <a:pt x="535" y="305"/>
                    </a:cubicBezTo>
                    <a:cubicBezTo>
                      <a:pt x="535" y="300"/>
                      <a:pt x="540" y="295"/>
                      <a:pt x="546" y="295"/>
                    </a:cubicBezTo>
                    <a:close/>
                    <a:moveTo>
                      <a:pt x="574" y="295"/>
                    </a:moveTo>
                    <a:cubicBezTo>
                      <a:pt x="580" y="295"/>
                      <a:pt x="584" y="300"/>
                      <a:pt x="584" y="305"/>
                    </a:cubicBezTo>
                    <a:cubicBezTo>
                      <a:pt x="584" y="311"/>
                      <a:pt x="580" y="316"/>
                      <a:pt x="574" y="316"/>
                    </a:cubicBezTo>
                    <a:cubicBezTo>
                      <a:pt x="568" y="316"/>
                      <a:pt x="564" y="311"/>
                      <a:pt x="564" y="305"/>
                    </a:cubicBezTo>
                    <a:cubicBezTo>
                      <a:pt x="564" y="300"/>
                      <a:pt x="568" y="295"/>
                      <a:pt x="574" y="295"/>
                    </a:cubicBezTo>
                    <a:close/>
                    <a:moveTo>
                      <a:pt x="602" y="295"/>
                    </a:moveTo>
                    <a:cubicBezTo>
                      <a:pt x="608" y="295"/>
                      <a:pt x="612" y="300"/>
                      <a:pt x="612" y="305"/>
                    </a:cubicBezTo>
                    <a:cubicBezTo>
                      <a:pt x="612" y="311"/>
                      <a:pt x="608" y="316"/>
                      <a:pt x="602" y="316"/>
                    </a:cubicBezTo>
                    <a:cubicBezTo>
                      <a:pt x="596" y="316"/>
                      <a:pt x="592" y="311"/>
                      <a:pt x="592" y="305"/>
                    </a:cubicBezTo>
                    <a:cubicBezTo>
                      <a:pt x="592" y="300"/>
                      <a:pt x="596" y="295"/>
                      <a:pt x="602" y="295"/>
                    </a:cubicBezTo>
                    <a:close/>
                    <a:moveTo>
                      <a:pt x="630" y="295"/>
                    </a:moveTo>
                    <a:cubicBezTo>
                      <a:pt x="636" y="295"/>
                      <a:pt x="641" y="300"/>
                      <a:pt x="641" y="305"/>
                    </a:cubicBezTo>
                    <a:cubicBezTo>
                      <a:pt x="641" y="311"/>
                      <a:pt x="636" y="316"/>
                      <a:pt x="630" y="316"/>
                    </a:cubicBezTo>
                    <a:cubicBezTo>
                      <a:pt x="625" y="316"/>
                      <a:pt x="620" y="311"/>
                      <a:pt x="620" y="305"/>
                    </a:cubicBezTo>
                    <a:cubicBezTo>
                      <a:pt x="620" y="300"/>
                      <a:pt x="625" y="295"/>
                      <a:pt x="630" y="295"/>
                    </a:cubicBezTo>
                    <a:close/>
                    <a:moveTo>
                      <a:pt x="658" y="295"/>
                    </a:moveTo>
                    <a:cubicBezTo>
                      <a:pt x="664" y="295"/>
                      <a:pt x="669" y="300"/>
                      <a:pt x="669" y="305"/>
                    </a:cubicBezTo>
                    <a:cubicBezTo>
                      <a:pt x="669" y="311"/>
                      <a:pt x="664" y="316"/>
                      <a:pt x="658" y="316"/>
                    </a:cubicBezTo>
                    <a:cubicBezTo>
                      <a:pt x="653" y="316"/>
                      <a:pt x="648" y="311"/>
                      <a:pt x="648" y="305"/>
                    </a:cubicBezTo>
                    <a:cubicBezTo>
                      <a:pt x="648" y="300"/>
                      <a:pt x="653" y="295"/>
                      <a:pt x="658" y="295"/>
                    </a:cubicBezTo>
                    <a:close/>
                    <a:moveTo>
                      <a:pt x="687" y="295"/>
                    </a:moveTo>
                    <a:cubicBezTo>
                      <a:pt x="692" y="295"/>
                      <a:pt x="697" y="300"/>
                      <a:pt x="697" y="305"/>
                    </a:cubicBezTo>
                    <a:cubicBezTo>
                      <a:pt x="697" y="311"/>
                      <a:pt x="692" y="316"/>
                      <a:pt x="687" y="316"/>
                    </a:cubicBezTo>
                    <a:cubicBezTo>
                      <a:pt x="681" y="316"/>
                      <a:pt x="676" y="311"/>
                      <a:pt x="676" y="305"/>
                    </a:cubicBezTo>
                    <a:cubicBezTo>
                      <a:pt x="676" y="300"/>
                      <a:pt x="681" y="295"/>
                      <a:pt x="687" y="295"/>
                    </a:cubicBezTo>
                    <a:close/>
                    <a:moveTo>
                      <a:pt x="715" y="295"/>
                    </a:moveTo>
                    <a:cubicBezTo>
                      <a:pt x="721" y="295"/>
                      <a:pt x="725" y="300"/>
                      <a:pt x="725" y="305"/>
                    </a:cubicBezTo>
                    <a:cubicBezTo>
                      <a:pt x="725" y="311"/>
                      <a:pt x="721" y="316"/>
                      <a:pt x="715" y="316"/>
                    </a:cubicBezTo>
                    <a:cubicBezTo>
                      <a:pt x="709" y="316"/>
                      <a:pt x="705" y="311"/>
                      <a:pt x="705" y="305"/>
                    </a:cubicBezTo>
                    <a:cubicBezTo>
                      <a:pt x="705" y="300"/>
                      <a:pt x="709" y="295"/>
                      <a:pt x="715" y="295"/>
                    </a:cubicBezTo>
                    <a:close/>
                    <a:moveTo>
                      <a:pt x="743" y="295"/>
                    </a:moveTo>
                    <a:cubicBezTo>
                      <a:pt x="749" y="295"/>
                      <a:pt x="753" y="300"/>
                      <a:pt x="753" y="305"/>
                    </a:cubicBezTo>
                    <a:cubicBezTo>
                      <a:pt x="753" y="311"/>
                      <a:pt x="749" y="316"/>
                      <a:pt x="743" y="316"/>
                    </a:cubicBezTo>
                    <a:cubicBezTo>
                      <a:pt x="737" y="316"/>
                      <a:pt x="733" y="311"/>
                      <a:pt x="733" y="305"/>
                    </a:cubicBezTo>
                    <a:cubicBezTo>
                      <a:pt x="733" y="300"/>
                      <a:pt x="737" y="295"/>
                      <a:pt x="743" y="295"/>
                    </a:cubicBezTo>
                    <a:close/>
                    <a:moveTo>
                      <a:pt x="771" y="295"/>
                    </a:moveTo>
                    <a:cubicBezTo>
                      <a:pt x="777" y="295"/>
                      <a:pt x="782" y="300"/>
                      <a:pt x="782" y="305"/>
                    </a:cubicBezTo>
                    <a:cubicBezTo>
                      <a:pt x="782" y="311"/>
                      <a:pt x="777" y="316"/>
                      <a:pt x="771" y="316"/>
                    </a:cubicBezTo>
                    <a:cubicBezTo>
                      <a:pt x="766" y="316"/>
                      <a:pt x="761" y="311"/>
                      <a:pt x="761" y="305"/>
                    </a:cubicBezTo>
                    <a:cubicBezTo>
                      <a:pt x="761" y="300"/>
                      <a:pt x="766" y="295"/>
                      <a:pt x="771" y="295"/>
                    </a:cubicBezTo>
                    <a:close/>
                    <a:moveTo>
                      <a:pt x="799" y="295"/>
                    </a:moveTo>
                    <a:cubicBezTo>
                      <a:pt x="805" y="295"/>
                      <a:pt x="810" y="300"/>
                      <a:pt x="810" y="305"/>
                    </a:cubicBezTo>
                    <a:cubicBezTo>
                      <a:pt x="810" y="311"/>
                      <a:pt x="805" y="316"/>
                      <a:pt x="799" y="316"/>
                    </a:cubicBezTo>
                    <a:cubicBezTo>
                      <a:pt x="794" y="316"/>
                      <a:pt x="789" y="311"/>
                      <a:pt x="789" y="305"/>
                    </a:cubicBezTo>
                    <a:cubicBezTo>
                      <a:pt x="789" y="300"/>
                      <a:pt x="794" y="295"/>
                      <a:pt x="799" y="295"/>
                    </a:cubicBezTo>
                    <a:close/>
                    <a:moveTo>
                      <a:pt x="828" y="295"/>
                    </a:moveTo>
                    <a:cubicBezTo>
                      <a:pt x="833" y="295"/>
                      <a:pt x="838" y="300"/>
                      <a:pt x="838" y="305"/>
                    </a:cubicBezTo>
                    <a:cubicBezTo>
                      <a:pt x="838" y="311"/>
                      <a:pt x="833" y="316"/>
                      <a:pt x="828" y="316"/>
                    </a:cubicBezTo>
                    <a:cubicBezTo>
                      <a:pt x="822" y="316"/>
                      <a:pt x="817" y="311"/>
                      <a:pt x="817" y="305"/>
                    </a:cubicBezTo>
                    <a:cubicBezTo>
                      <a:pt x="817" y="300"/>
                      <a:pt x="822" y="295"/>
                      <a:pt x="828" y="295"/>
                    </a:cubicBezTo>
                    <a:close/>
                    <a:moveTo>
                      <a:pt x="856" y="295"/>
                    </a:moveTo>
                    <a:cubicBezTo>
                      <a:pt x="862" y="295"/>
                      <a:pt x="866" y="300"/>
                      <a:pt x="866" y="305"/>
                    </a:cubicBezTo>
                    <a:cubicBezTo>
                      <a:pt x="866" y="311"/>
                      <a:pt x="862" y="316"/>
                      <a:pt x="856" y="316"/>
                    </a:cubicBezTo>
                    <a:cubicBezTo>
                      <a:pt x="850" y="316"/>
                      <a:pt x="845" y="311"/>
                      <a:pt x="845" y="305"/>
                    </a:cubicBezTo>
                    <a:cubicBezTo>
                      <a:pt x="845" y="300"/>
                      <a:pt x="850" y="295"/>
                      <a:pt x="856" y="295"/>
                    </a:cubicBezTo>
                    <a:close/>
                    <a:moveTo>
                      <a:pt x="38" y="322"/>
                    </a:moveTo>
                    <a:cubicBezTo>
                      <a:pt x="44" y="322"/>
                      <a:pt x="49" y="327"/>
                      <a:pt x="49" y="332"/>
                    </a:cubicBezTo>
                    <a:cubicBezTo>
                      <a:pt x="49" y="338"/>
                      <a:pt x="44" y="343"/>
                      <a:pt x="38" y="343"/>
                    </a:cubicBezTo>
                    <a:cubicBezTo>
                      <a:pt x="33" y="343"/>
                      <a:pt x="28" y="338"/>
                      <a:pt x="28" y="332"/>
                    </a:cubicBezTo>
                    <a:cubicBezTo>
                      <a:pt x="28" y="327"/>
                      <a:pt x="33" y="322"/>
                      <a:pt x="38" y="322"/>
                    </a:cubicBezTo>
                    <a:close/>
                    <a:moveTo>
                      <a:pt x="66" y="322"/>
                    </a:moveTo>
                    <a:cubicBezTo>
                      <a:pt x="72" y="322"/>
                      <a:pt x="77" y="327"/>
                      <a:pt x="77" y="332"/>
                    </a:cubicBezTo>
                    <a:cubicBezTo>
                      <a:pt x="77" y="338"/>
                      <a:pt x="72" y="343"/>
                      <a:pt x="66" y="343"/>
                    </a:cubicBezTo>
                    <a:cubicBezTo>
                      <a:pt x="61" y="343"/>
                      <a:pt x="56" y="338"/>
                      <a:pt x="56" y="332"/>
                    </a:cubicBezTo>
                    <a:cubicBezTo>
                      <a:pt x="56" y="327"/>
                      <a:pt x="61" y="322"/>
                      <a:pt x="66" y="322"/>
                    </a:cubicBezTo>
                    <a:close/>
                    <a:moveTo>
                      <a:pt x="95" y="322"/>
                    </a:moveTo>
                    <a:cubicBezTo>
                      <a:pt x="100" y="322"/>
                      <a:pt x="105" y="327"/>
                      <a:pt x="105" y="332"/>
                    </a:cubicBezTo>
                    <a:cubicBezTo>
                      <a:pt x="105" y="338"/>
                      <a:pt x="100" y="343"/>
                      <a:pt x="95" y="343"/>
                    </a:cubicBezTo>
                    <a:cubicBezTo>
                      <a:pt x="89" y="343"/>
                      <a:pt x="84" y="338"/>
                      <a:pt x="84" y="332"/>
                    </a:cubicBezTo>
                    <a:cubicBezTo>
                      <a:pt x="84" y="327"/>
                      <a:pt x="89" y="322"/>
                      <a:pt x="95" y="322"/>
                    </a:cubicBezTo>
                    <a:close/>
                    <a:moveTo>
                      <a:pt x="123" y="322"/>
                    </a:moveTo>
                    <a:cubicBezTo>
                      <a:pt x="128" y="322"/>
                      <a:pt x="133" y="327"/>
                      <a:pt x="133" y="332"/>
                    </a:cubicBezTo>
                    <a:cubicBezTo>
                      <a:pt x="133" y="338"/>
                      <a:pt x="128" y="343"/>
                      <a:pt x="123" y="343"/>
                    </a:cubicBezTo>
                    <a:cubicBezTo>
                      <a:pt x="117" y="343"/>
                      <a:pt x="112" y="338"/>
                      <a:pt x="112" y="332"/>
                    </a:cubicBezTo>
                    <a:cubicBezTo>
                      <a:pt x="112" y="327"/>
                      <a:pt x="117" y="322"/>
                      <a:pt x="123" y="322"/>
                    </a:cubicBezTo>
                    <a:close/>
                    <a:moveTo>
                      <a:pt x="151" y="322"/>
                    </a:moveTo>
                    <a:cubicBezTo>
                      <a:pt x="157" y="322"/>
                      <a:pt x="161" y="327"/>
                      <a:pt x="161" y="332"/>
                    </a:cubicBezTo>
                    <a:cubicBezTo>
                      <a:pt x="161" y="338"/>
                      <a:pt x="157" y="343"/>
                      <a:pt x="151" y="343"/>
                    </a:cubicBezTo>
                    <a:cubicBezTo>
                      <a:pt x="145" y="343"/>
                      <a:pt x="141" y="338"/>
                      <a:pt x="141" y="332"/>
                    </a:cubicBezTo>
                    <a:cubicBezTo>
                      <a:pt x="141" y="327"/>
                      <a:pt x="145" y="322"/>
                      <a:pt x="151" y="322"/>
                    </a:cubicBezTo>
                    <a:close/>
                    <a:moveTo>
                      <a:pt x="179" y="322"/>
                    </a:moveTo>
                    <a:cubicBezTo>
                      <a:pt x="185" y="322"/>
                      <a:pt x="190" y="327"/>
                      <a:pt x="190" y="332"/>
                    </a:cubicBezTo>
                    <a:cubicBezTo>
                      <a:pt x="190" y="338"/>
                      <a:pt x="185" y="343"/>
                      <a:pt x="179" y="343"/>
                    </a:cubicBezTo>
                    <a:cubicBezTo>
                      <a:pt x="173" y="343"/>
                      <a:pt x="169" y="338"/>
                      <a:pt x="169" y="332"/>
                    </a:cubicBezTo>
                    <a:cubicBezTo>
                      <a:pt x="169" y="327"/>
                      <a:pt x="173" y="322"/>
                      <a:pt x="179" y="322"/>
                    </a:cubicBezTo>
                    <a:close/>
                    <a:moveTo>
                      <a:pt x="207" y="322"/>
                    </a:moveTo>
                    <a:cubicBezTo>
                      <a:pt x="213" y="322"/>
                      <a:pt x="218" y="327"/>
                      <a:pt x="218" y="332"/>
                    </a:cubicBezTo>
                    <a:cubicBezTo>
                      <a:pt x="218" y="338"/>
                      <a:pt x="213" y="343"/>
                      <a:pt x="207" y="343"/>
                    </a:cubicBezTo>
                    <a:cubicBezTo>
                      <a:pt x="202" y="343"/>
                      <a:pt x="197" y="338"/>
                      <a:pt x="197" y="332"/>
                    </a:cubicBezTo>
                    <a:cubicBezTo>
                      <a:pt x="197" y="327"/>
                      <a:pt x="202" y="322"/>
                      <a:pt x="207" y="322"/>
                    </a:cubicBezTo>
                    <a:close/>
                    <a:moveTo>
                      <a:pt x="236" y="322"/>
                    </a:moveTo>
                    <a:cubicBezTo>
                      <a:pt x="241" y="322"/>
                      <a:pt x="246" y="327"/>
                      <a:pt x="246" y="332"/>
                    </a:cubicBezTo>
                    <a:cubicBezTo>
                      <a:pt x="246" y="338"/>
                      <a:pt x="241" y="343"/>
                      <a:pt x="236" y="343"/>
                    </a:cubicBezTo>
                    <a:cubicBezTo>
                      <a:pt x="230" y="343"/>
                      <a:pt x="225" y="338"/>
                      <a:pt x="225" y="332"/>
                    </a:cubicBezTo>
                    <a:cubicBezTo>
                      <a:pt x="225" y="327"/>
                      <a:pt x="230" y="322"/>
                      <a:pt x="236" y="322"/>
                    </a:cubicBezTo>
                    <a:close/>
                    <a:moveTo>
                      <a:pt x="264" y="322"/>
                    </a:moveTo>
                    <a:cubicBezTo>
                      <a:pt x="269" y="322"/>
                      <a:pt x="274" y="327"/>
                      <a:pt x="274" y="332"/>
                    </a:cubicBezTo>
                    <a:cubicBezTo>
                      <a:pt x="274" y="338"/>
                      <a:pt x="269" y="343"/>
                      <a:pt x="264" y="343"/>
                    </a:cubicBezTo>
                    <a:cubicBezTo>
                      <a:pt x="258" y="343"/>
                      <a:pt x="253" y="338"/>
                      <a:pt x="253" y="332"/>
                    </a:cubicBezTo>
                    <a:cubicBezTo>
                      <a:pt x="253" y="327"/>
                      <a:pt x="258" y="322"/>
                      <a:pt x="264" y="322"/>
                    </a:cubicBezTo>
                    <a:close/>
                    <a:moveTo>
                      <a:pt x="292" y="322"/>
                    </a:moveTo>
                    <a:cubicBezTo>
                      <a:pt x="298" y="322"/>
                      <a:pt x="302" y="327"/>
                      <a:pt x="302" y="332"/>
                    </a:cubicBezTo>
                    <a:cubicBezTo>
                      <a:pt x="302" y="338"/>
                      <a:pt x="298" y="343"/>
                      <a:pt x="292" y="343"/>
                    </a:cubicBezTo>
                    <a:cubicBezTo>
                      <a:pt x="286" y="343"/>
                      <a:pt x="282" y="338"/>
                      <a:pt x="282" y="332"/>
                    </a:cubicBezTo>
                    <a:cubicBezTo>
                      <a:pt x="282" y="327"/>
                      <a:pt x="286" y="322"/>
                      <a:pt x="292" y="322"/>
                    </a:cubicBezTo>
                    <a:close/>
                    <a:moveTo>
                      <a:pt x="320" y="322"/>
                    </a:moveTo>
                    <a:cubicBezTo>
                      <a:pt x="326" y="322"/>
                      <a:pt x="330" y="327"/>
                      <a:pt x="330" y="332"/>
                    </a:cubicBezTo>
                    <a:cubicBezTo>
                      <a:pt x="330" y="338"/>
                      <a:pt x="326" y="343"/>
                      <a:pt x="320" y="343"/>
                    </a:cubicBezTo>
                    <a:cubicBezTo>
                      <a:pt x="314" y="343"/>
                      <a:pt x="310" y="338"/>
                      <a:pt x="310" y="332"/>
                    </a:cubicBezTo>
                    <a:cubicBezTo>
                      <a:pt x="310" y="327"/>
                      <a:pt x="314" y="322"/>
                      <a:pt x="320" y="322"/>
                    </a:cubicBezTo>
                    <a:close/>
                    <a:moveTo>
                      <a:pt x="348" y="322"/>
                    </a:moveTo>
                    <a:cubicBezTo>
                      <a:pt x="354" y="322"/>
                      <a:pt x="359" y="327"/>
                      <a:pt x="359" y="332"/>
                    </a:cubicBezTo>
                    <a:cubicBezTo>
                      <a:pt x="359" y="338"/>
                      <a:pt x="354" y="343"/>
                      <a:pt x="348" y="343"/>
                    </a:cubicBezTo>
                    <a:cubicBezTo>
                      <a:pt x="343" y="343"/>
                      <a:pt x="338" y="338"/>
                      <a:pt x="338" y="332"/>
                    </a:cubicBezTo>
                    <a:cubicBezTo>
                      <a:pt x="338" y="327"/>
                      <a:pt x="343" y="322"/>
                      <a:pt x="348" y="322"/>
                    </a:cubicBezTo>
                    <a:close/>
                    <a:moveTo>
                      <a:pt x="377" y="322"/>
                    </a:moveTo>
                    <a:cubicBezTo>
                      <a:pt x="382" y="322"/>
                      <a:pt x="387" y="327"/>
                      <a:pt x="387" y="332"/>
                    </a:cubicBezTo>
                    <a:cubicBezTo>
                      <a:pt x="387" y="338"/>
                      <a:pt x="382" y="343"/>
                      <a:pt x="377" y="343"/>
                    </a:cubicBezTo>
                    <a:cubicBezTo>
                      <a:pt x="371" y="343"/>
                      <a:pt x="366" y="338"/>
                      <a:pt x="366" y="332"/>
                    </a:cubicBezTo>
                    <a:cubicBezTo>
                      <a:pt x="366" y="327"/>
                      <a:pt x="371" y="322"/>
                      <a:pt x="377" y="322"/>
                    </a:cubicBezTo>
                    <a:close/>
                    <a:moveTo>
                      <a:pt x="405" y="322"/>
                    </a:moveTo>
                    <a:cubicBezTo>
                      <a:pt x="410" y="322"/>
                      <a:pt x="415" y="327"/>
                      <a:pt x="415" y="332"/>
                    </a:cubicBezTo>
                    <a:cubicBezTo>
                      <a:pt x="415" y="338"/>
                      <a:pt x="410" y="343"/>
                      <a:pt x="405" y="343"/>
                    </a:cubicBezTo>
                    <a:cubicBezTo>
                      <a:pt x="399" y="343"/>
                      <a:pt x="394" y="338"/>
                      <a:pt x="394" y="332"/>
                    </a:cubicBezTo>
                    <a:cubicBezTo>
                      <a:pt x="394" y="327"/>
                      <a:pt x="399" y="322"/>
                      <a:pt x="405" y="322"/>
                    </a:cubicBezTo>
                    <a:close/>
                    <a:moveTo>
                      <a:pt x="433" y="322"/>
                    </a:moveTo>
                    <a:cubicBezTo>
                      <a:pt x="439" y="322"/>
                      <a:pt x="443" y="327"/>
                      <a:pt x="443" y="332"/>
                    </a:cubicBezTo>
                    <a:cubicBezTo>
                      <a:pt x="443" y="338"/>
                      <a:pt x="439" y="343"/>
                      <a:pt x="433" y="343"/>
                    </a:cubicBezTo>
                    <a:cubicBezTo>
                      <a:pt x="427" y="343"/>
                      <a:pt x="423" y="338"/>
                      <a:pt x="423" y="332"/>
                    </a:cubicBezTo>
                    <a:cubicBezTo>
                      <a:pt x="423" y="327"/>
                      <a:pt x="427" y="322"/>
                      <a:pt x="433" y="322"/>
                    </a:cubicBezTo>
                    <a:close/>
                    <a:moveTo>
                      <a:pt x="461" y="322"/>
                    </a:moveTo>
                    <a:cubicBezTo>
                      <a:pt x="467" y="322"/>
                      <a:pt x="471" y="327"/>
                      <a:pt x="471" y="332"/>
                    </a:cubicBezTo>
                    <a:cubicBezTo>
                      <a:pt x="471" y="338"/>
                      <a:pt x="467" y="343"/>
                      <a:pt x="461" y="343"/>
                    </a:cubicBezTo>
                    <a:cubicBezTo>
                      <a:pt x="455" y="343"/>
                      <a:pt x="451" y="338"/>
                      <a:pt x="451" y="332"/>
                    </a:cubicBezTo>
                    <a:cubicBezTo>
                      <a:pt x="451" y="327"/>
                      <a:pt x="455" y="322"/>
                      <a:pt x="461" y="322"/>
                    </a:cubicBezTo>
                    <a:close/>
                    <a:moveTo>
                      <a:pt x="489" y="322"/>
                    </a:moveTo>
                    <a:cubicBezTo>
                      <a:pt x="495" y="322"/>
                      <a:pt x="500" y="327"/>
                      <a:pt x="500" y="332"/>
                    </a:cubicBezTo>
                    <a:cubicBezTo>
                      <a:pt x="500" y="338"/>
                      <a:pt x="495" y="343"/>
                      <a:pt x="489" y="343"/>
                    </a:cubicBezTo>
                    <a:cubicBezTo>
                      <a:pt x="484" y="343"/>
                      <a:pt x="479" y="338"/>
                      <a:pt x="479" y="332"/>
                    </a:cubicBezTo>
                    <a:cubicBezTo>
                      <a:pt x="479" y="327"/>
                      <a:pt x="484" y="322"/>
                      <a:pt x="489" y="322"/>
                    </a:cubicBezTo>
                    <a:close/>
                    <a:moveTo>
                      <a:pt x="517" y="322"/>
                    </a:moveTo>
                    <a:cubicBezTo>
                      <a:pt x="523" y="322"/>
                      <a:pt x="528" y="327"/>
                      <a:pt x="528" y="332"/>
                    </a:cubicBezTo>
                    <a:cubicBezTo>
                      <a:pt x="528" y="338"/>
                      <a:pt x="523" y="343"/>
                      <a:pt x="517" y="343"/>
                    </a:cubicBezTo>
                    <a:cubicBezTo>
                      <a:pt x="512" y="343"/>
                      <a:pt x="507" y="338"/>
                      <a:pt x="507" y="332"/>
                    </a:cubicBezTo>
                    <a:cubicBezTo>
                      <a:pt x="507" y="327"/>
                      <a:pt x="512" y="322"/>
                      <a:pt x="517" y="322"/>
                    </a:cubicBezTo>
                    <a:close/>
                    <a:moveTo>
                      <a:pt x="546" y="322"/>
                    </a:moveTo>
                    <a:cubicBezTo>
                      <a:pt x="551" y="322"/>
                      <a:pt x="556" y="327"/>
                      <a:pt x="556" y="332"/>
                    </a:cubicBezTo>
                    <a:cubicBezTo>
                      <a:pt x="556" y="338"/>
                      <a:pt x="551" y="343"/>
                      <a:pt x="546" y="343"/>
                    </a:cubicBezTo>
                    <a:cubicBezTo>
                      <a:pt x="540" y="343"/>
                      <a:pt x="535" y="338"/>
                      <a:pt x="535" y="332"/>
                    </a:cubicBezTo>
                    <a:cubicBezTo>
                      <a:pt x="535" y="327"/>
                      <a:pt x="540" y="322"/>
                      <a:pt x="546" y="322"/>
                    </a:cubicBezTo>
                    <a:close/>
                    <a:moveTo>
                      <a:pt x="574" y="322"/>
                    </a:moveTo>
                    <a:cubicBezTo>
                      <a:pt x="580" y="322"/>
                      <a:pt x="584" y="327"/>
                      <a:pt x="584" y="332"/>
                    </a:cubicBezTo>
                    <a:cubicBezTo>
                      <a:pt x="584" y="338"/>
                      <a:pt x="580" y="343"/>
                      <a:pt x="574" y="343"/>
                    </a:cubicBezTo>
                    <a:cubicBezTo>
                      <a:pt x="568" y="343"/>
                      <a:pt x="564" y="338"/>
                      <a:pt x="564" y="332"/>
                    </a:cubicBezTo>
                    <a:cubicBezTo>
                      <a:pt x="564" y="327"/>
                      <a:pt x="568" y="322"/>
                      <a:pt x="574" y="322"/>
                    </a:cubicBezTo>
                    <a:close/>
                    <a:moveTo>
                      <a:pt x="602" y="322"/>
                    </a:moveTo>
                    <a:cubicBezTo>
                      <a:pt x="608" y="322"/>
                      <a:pt x="612" y="327"/>
                      <a:pt x="612" y="332"/>
                    </a:cubicBezTo>
                    <a:cubicBezTo>
                      <a:pt x="612" y="338"/>
                      <a:pt x="608" y="343"/>
                      <a:pt x="602" y="343"/>
                    </a:cubicBezTo>
                    <a:cubicBezTo>
                      <a:pt x="596" y="343"/>
                      <a:pt x="592" y="338"/>
                      <a:pt x="592" y="332"/>
                    </a:cubicBezTo>
                    <a:cubicBezTo>
                      <a:pt x="592" y="327"/>
                      <a:pt x="596" y="322"/>
                      <a:pt x="602" y="322"/>
                    </a:cubicBezTo>
                    <a:close/>
                    <a:moveTo>
                      <a:pt x="630" y="322"/>
                    </a:moveTo>
                    <a:cubicBezTo>
                      <a:pt x="636" y="322"/>
                      <a:pt x="641" y="327"/>
                      <a:pt x="641" y="332"/>
                    </a:cubicBezTo>
                    <a:cubicBezTo>
                      <a:pt x="641" y="338"/>
                      <a:pt x="636" y="343"/>
                      <a:pt x="630" y="343"/>
                    </a:cubicBezTo>
                    <a:cubicBezTo>
                      <a:pt x="625" y="343"/>
                      <a:pt x="620" y="338"/>
                      <a:pt x="620" y="332"/>
                    </a:cubicBezTo>
                    <a:cubicBezTo>
                      <a:pt x="620" y="327"/>
                      <a:pt x="625" y="322"/>
                      <a:pt x="630" y="322"/>
                    </a:cubicBezTo>
                    <a:close/>
                    <a:moveTo>
                      <a:pt x="658" y="322"/>
                    </a:moveTo>
                    <a:cubicBezTo>
                      <a:pt x="664" y="322"/>
                      <a:pt x="669" y="327"/>
                      <a:pt x="669" y="332"/>
                    </a:cubicBezTo>
                    <a:cubicBezTo>
                      <a:pt x="669" y="338"/>
                      <a:pt x="664" y="343"/>
                      <a:pt x="658" y="343"/>
                    </a:cubicBezTo>
                    <a:cubicBezTo>
                      <a:pt x="653" y="343"/>
                      <a:pt x="648" y="338"/>
                      <a:pt x="648" y="332"/>
                    </a:cubicBezTo>
                    <a:cubicBezTo>
                      <a:pt x="648" y="327"/>
                      <a:pt x="653" y="322"/>
                      <a:pt x="658" y="322"/>
                    </a:cubicBezTo>
                    <a:close/>
                    <a:moveTo>
                      <a:pt x="687" y="322"/>
                    </a:moveTo>
                    <a:cubicBezTo>
                      <a:pt x="692" y="322"/>
                      <a:pt x="697" y="327"/>
                      <a:pt x="697" y="332"/>
                    </a:cubicBezTo>
                    <a:cubicBezTo>
                      <a:pt x="697" y="338"/>
                      <a:pt x="692" y="343"/>
                      <a:pt x="687" y="343"/>
                    </a:cubicBezTo>
                    <a:cubicBezTo>
                      <a:pt x="681" y="343"/>
                      <a:pt x="676" y="338"/>
                      <a:pt x="676" y="332"/>
                    </a:cubicBezTo>
                    <a:cubicBezTo>
                      <a:pt x="676" y="327"/>
                      <a:pt x="681" y="322"/>
                      <a:pt x="687" y="322"/>
                    </a:cubicBezTo>
                    <a:close/>
                    <a:moveTo>
                      <a:pt x="715" y="322"/>
                    </a:moveTo>
                    <a:cubicBezTo>
                      <a:pt x="721" y="322"/>
                      <a:pt x="725" y="327"/>
                      <a:pt x="725" y="332"/>
                    </a:cubicBezTo>
                    <a:cubicBezTo>
                      <a:pt x="725" y="338"/>
                      <a:pt x="721" y="343"/>
                      <a:pt x="715" y="343"/>
                    </a:cubicBezTo>
                    <a:cubicBezTo>
                      <a:pt x="709" y="343"/>
                      <a:pt x="705" y="338"/>
                      <a:pt x="705" y="332"/>
                    </a:cubicBezTo>
                    <a:cubicBezTo>
                      <a:pt x="705" y="327"/>
                      <a:pt x="709" y="322"/>
                      <a:pt x="715" y="322"/>
                    </a:cubicBezTo>
                    <a:close/>
                    <a:moveTo>
                      <a:pt x="743" y="322"/>
                    </a:moveTo>
                    <a:cubicBezTo>
                      <a:pt x="749" y="322"/>
                      <a:pt x="753" y="327"/>
                      <a:pt x="753" y="332"/>
                    </a:cubicBezTo>
                    <a:cubicBezTo>
                      <a:pt x="753" y="338"/>
                      <a:pt x="749" y="343"/>
                      <a:pt x="743" y="343"/>
                    </a:cubicBezTo>
                    <a:cubicBezTo>
                      <a:pt x="737" y="343"/>
                      <a:pt x="733" y="338"/>
                      <a:pt x="733" y="332"/>
                    </a:cubicBezTo>
                    <a:cubicBezTo>
                      <a:pt x="733" y="327"/>
                      <a:pt x="737" y="322"/>
                      <a:pt x="743" y="322"/>
                    </a:cubicBezTo>
                    <a:close/>
                    <a:moveTo>
                      <a:pt x="771" y="322"/>
                    </a:moveTo>
                    <a:cubicBezTo>
                      <a:pt x="777" y="322"/>
                      <a:pt x="782" y="327"/>
                      <a:pt x="782" y="332"/>
                    </a:cubicBezTo>
                    <a:cubicBezTo>
                      <a:pt x="782" y="338"/>
                      <a:pt x="777" y="343"/>
                      <a:pt x="771" y="343"/>
                    </a:cubicBezTo>
                    <a:cubicBezTo>
                      <a:pt x="766" y="343"/>
                      <a:pt x="761" y="338"/>
                      <a:pt x="761" y="332"/>
                    </a:cubicBezTo>
                    <a:cubicBezTo>
                      <a:pt x="761" y="327"/>
                      <a:pt x="766" y="322"/>
                      <a:pt x="771" y="322"/>
                    </a:cubicBezTo>
                    <a:close/>
                    <a:moveTo>
                      <a:pt x="799" y="322"/>
                    </a:moveTo>
                    <a:cubicBezTo>
                      <a:pt x="805" y="322"/>
                      <a:pt x="810" y="327"/>
                      <a:pt x="810" y="332"/>
                    </a:cubicBezTo>
                    <a:cubicBezTo>
                      <a:pt x="810" y="338"/>
                      <a:pt x="805" y="343"/>
                      <a:pt x="799" y="343"/>
                    </a:cubicBezTo>
                    <a:cubicBezTo>
                      <a:pt x="794" y="343"/>
                      <a:pt x="789" y="338"/>
                      <a:pt x="789" y="332"/>
                    </a:cubicBezTo>
                    <a:cubicBezTo>
                      <a:pt x="789" y="327"/>
                      <a:pt x="794" y="322"/>
                      <a:pt x="799" y="322"/>
                    </a:cubicBezTo>
                    <a:close/>
                    <a:moveTo>
                      <a:pt x="38" y="349"/>
                    </a:moveTo>
                    <a:cubicBezTo>
                      <a:pt x="44" y="349"/>
                      <a:pt x="49" y="353"/>
                      <a:pt x="49" y="359"/>
                    </a:cubicBezTo>
                    <a:cubicBezTo>
                      <a:pt x="49" y="365"/>
                      <a:pt x="44" y="369"/>
                      <a:pt x="38" y="369"/>
                    </a:cubicBezTo>
                    <a:cubicBezTo>
                      <a:pt x="33" y="369"/>
                      <a:pt x="28" y="365"/>
                      <a:pt x="28" y="359"/>
                    </a:cubicBezTo>
                    <a:cubicBezTo>
                      <a:pt x="28" y="353"/>
                      <a:pt x="33" y="349"/>
                      <a:pt x="38" y="349"/>
                    </a:cubicBezTo>
                    <a:close/>
                    <a:moveTo>
                      <a:pt x="66" y="349"/>
                    </a:moveTo>
                    <a:cubicBezTo>
                      <a:pt x="72" y="349"/>
                      <a:pt x="77" y="353"/>
                      <a:pt x="77" y="359"/>
                    </a:cubicBezTo>
                    <a:cubicBezTo>
                      <a:pt x="77" y="365"/>
                      <a:pt x="72" y="369"/>
                      <a:pt x="66" y="369"/>
                    </a:cubicBezTo>
                    <a:cubicBezTo>
                      <a:pt x="61" y="369"/>
                      <a:pt x="56" y="365"/>
                      <a:pt x="56" y="359"/>
                    </a:cubicBezTo>
                    <a:cubicBezTo>
                      <a:pt x="56" y="353"/>
                      <a:pt x="61" y="349"/>
                      <a:pt x="66" y="349"/>
                    </a:cubicBezTo>
                    <a:close/>
                    <a:moveTo>
                      <a:pt x="95" y="349"/>
                    </a:moveTo>
                    <a:cubicBezTo>
                      <a:pt x="100" y="349"/>
                      <a:pt x="105" y="353"/>
                      <a:pt x="105" y="359"/>
                    </a:cubicBezTo>
                    <a:cubicBezTo>
                      <a:pt x="105" y="365"/>
                      <a:pt x="100" y="369"/>
                      <a:pt x="95" y="369"/>
                    </a:cubicBezTo>
                    <a:cubicBezTo>
                      <a:pt x="89" y="369"/>
                      <a:pt x="84" y="365"/>
                      <a:pt x="84" y="359"/>
                    </a:cubicBezTo>
                    <a:cubicBezTo>
                      <a:pt x="84" y="353"/>
                      <a:pt x="89" y="349"/>
                      <a:pt x="95" y="349"/>
                    </a:cubicBezTo>
                    <a:close/>
                    <a:moveTo>
                      <a:pt x="123" y="349"/>
                    </a:moveTo>
                    <a:cubicBezTo>
                      <a:pt x="128" y="349"/>
                      <a:pt x="133" y="353"/>
                      <a:pt x="133" y="359"/>
                    </a:cubicBezTo>
                    <a:cubicBezTo>
                      <a:pt x="133" y="365"/>
                      <a:pt x="128" y="369"/>
                      <a:pt x="123" y="369"/>
                    </a:cubicBezTo>
                    <a:cubicBezTo>
                      <a:pt x="117" y="369"/>
                      <a:pt x="112" y="365"/>
                      <a:pt x="112" y="359"/>
                    </a:cubicBezTo>
                    <a:cubicBezTo>
                      <a:pt x="112" y="353"/>
                      <a:pt x="117" y="349"/>
                      <a:pt x="123" y="349"/>
                    </a:cubicBezTo>
                    <a:close/>
                    <a:moveTo>
                      <a:pt x="151" y="349"/>
                    </a:moveTo>
                    <a:cubicBezTo>
                      <a:pt x="157" y="349"/>
                      <a:pt x="161" y="353"/>
                      <a:pt x="161" y="359"/>
                    </a:cubicBezTo>
                    <a:cubicBezTo>
                      <a:pt x="161" y="365"/>
                      <a:pt x="157" y="369"/>
                      <a:pt x="151" y="369"/>
                    </a:cubicBezTo>
                    <a:cubicBezTo>
                      <a:pt x="145" y="369"/>
                      <a:pt x="141" y="365"/>
                      <a:pt x="141" y="359"/>
                    </a:cubicBezTo>
                    <a:cubicBezTo>
                      <a:pt x="141" y="353"/>
                      <a:pt x="145" y="349"/>
                      <a:pt x="151" y="349"/>
                    </a:cubicBezTo>
                    <a:close/>
                    <a:moveTo>
                      <a:pt x="179" y="349"/>
                    </a:moveTo>
                    <a:cubicBezTo>
                      <a:pt x="185" y="349"/>
                      <a:pt x="190" y="353"/>
                      <a:pt x="190" y="359"/>
                    </a:cubicBezTo>
                    <a:cubicBezTo>
                      <a:pt x="190" y="365"/>
                      <a:pt x="185" y="369"/>
                      <a:pt x="179" y="369"/>
                    </a:cubicBezTo>
                    <a:cubicBezTo>
                      <a:pt x="173" y="369"/>
                      <a:pt x="169" y="365"/>
                      <a:pt x="169" y="359"/>
                    </a:cubicBezTo>
                    <a:cubicBezTo>
                      <a:pt x="169" y="353"/>
                      <a:pt x="173" y="349"/>
                      <a:pt x="179" y="349"/>
                    </a:cubicBezTo>
                    <a:close/>
                    <a:moveTo>
                      <a:pt x="207" y="349"/>
                    </a:moveTo>
                    <a:cubicBezTo>
                      <a:pt x="213" y="349"/>
                      <a:pt x="218" y="353"/>
                      <a:pt x="218" y="359"/>
                    </a:cubicBezTo>
                    <a:cubicBezTo>
                      <a:pt x="218" y="365"/>
                      <a:pt x="213" y="369"/>
                      <a:pt x="207" y="369"/>
                    </a:cubicBezTo>
                    <a:cubicBezTo>
                      <a:pt x="202" y="369"/>
                      <a:pt x="197" y="365"/>
                      <a:pt x="197" y="359"/>
                    </a:cubicBezTo>
                    <a:cubicBezTo>
                      <a:pt x="197" y="353"/>
                      <a:pt x="202" y="349"/>
                      <a:pt x="207" y="349"/>
                    </a:cubicBezTo>
                    <a:close/>
                    <a:moveTo>
                      <a:pt x="236" y="349"/>
                    </a:moveTo>
                    <a:cubicBezTo>
                      <a:pt x="241" y="349"/>
                      <a:pt x="246" y="353"/>
                      <a:pt x="246" y="359"/>
                    </a:cubicBezTo>
                    <a:cubicBezTo>
                      <a:pt x="246" y="365"/>
                      <a:pt x="241" y="369"/>
                      <a:pt x="236" y="369"/>
                    </a:cubicBezTo>
                    <a:cubicBezTo>
                      <a:pt x="230" y="369"/>
                      <a:pt x="225" y="365"/>
                      <a:pt x="225" y="359"/>
                    </a:cubicBezTo>
                    <a:cubicBezTo>
                      <a:pt x="225" y="353"/>
                      <a:pt x="230" y="349"/>
                      <a:pt x="236" y="349"/>
                    </a:cubicBezTo>
                    <a:close/>
                    <a:moveTo>
                      <a:pt x="264" y="349"/>
                    </a:moveTo>
                    <a:cubicBezTo>
                      <a:pt x="269" y="349"/>
                      <a:pt x="274" y="353"/>
                      <a:pt x="274" y="359"/>
                    </a:cubicBezTo>
                    <a:cubicBezTo>
                      <a:pt x="274" y="365"/>
                      <a:pt x="269" y="369"/>
                      <a:pt x="264" y="369"/>
                    </a:cubicBezTo>
                    <a:cubicBezTo>
                      <a:pt x="258" y="369"/>
                      <a:pt x="253" y="365"/>
                      <a:pt x="253" y="359"/>
                    </a:cubicBezTo>
                    <a:cubicBezTo>
                      <a:pt x="253" y="353"/>
                      <a:pt x="258" y="349"/>
                      <a:pt x="264" y="349"/>
                    </a:cubicBezTo>
                    <a:close/>
                    <a:moveTo>
                      <a:pt x="292" y="349"/>
                    </a:moveTo>
                    <a:cubicBezTo>
                      <a:pt x="298" y="349"/>
                      <a:pt x="302" y="353"/>
                      <a:pt x="302" y="359"/>
                    </a:cubicBezTo>
                    <a:cubicBezTo>
                      <a:pt x="302" y="365"/>
                      <a:pt x="298" y="369"/>
                      <a:pt x="292" y="369"/>
                    </a:cubicBezTo>
                    <a:cubicBezTo>
                      <a:pt x="286" y="369"/>
                      <a:pt x="282" y="365"/>
                      <a:pt x="282" y="359"/>
                    </a:cubicBezTo>
                    <a:cubicBezTo>
                      <a:pt x="282" y="353"/>
                      <a:pt x="286" y="349"/>
                      <a:pt x="292" y="349"/>
                    </a:cubicBezTo>
                    <a:close/>
                    <a:moveTo>
                      <a:pt x="320" y="349"/>
                    </a:moveTo>
                    <a:cubicBezTo>
                      <a:pt x="326" y="349"/>
                      <a:pt x="330" y="353"/>
                      <a:pt x="330" y="359"/>
                    </a:cubicBezTo>
                    <a:cubicBezTo>
                      <a:pt x="330" y="365"/>
                      <a:pt x="326" y="369"/>
                      <a:pt x="320" y="369"/>
                    </a:cubicBezTo>
                    <a:cubicBezTo>
                      <a:pt x="314" y="369"/>
                      <a:pt x="310" y="365"/>
                      <a:pt x="310" y="359"/>
                    </a:cubicBezTo>
                    <a:cubicBezTo>
                      <a:pt x="310" y="353"/>
                      <a:pt x="314" y="349"/>
                      <a:pt x="320" y="349"/>
                    </a:cubicBezTo>
                    <a:close/>
                    <a:moveTo>
                      <a:pt x="348" y="349"/>
                    </a:moveTo>
                    <a:cubicBezTo>
                      <a:pt x="354" y="349"/>
                      <a:pt x="359" y="353"/>
                      <a:pt x="359" y="359"/>
                    </a:cubicBezTo>
                    <a:cubicBezTo>
                      <a:pt x="359" y="365"/>
                      <a:pt x="354" y="369"/>
                      <a:pt x="348" y="369"/>
                    </a:cubicBezTo>
                    <a:cubicBezTo>
                      <a:pt x="343" y="369"/>
                      <a:pt x="338" y="365"/>
                      <a:pt x="338" y="359"/>
                    </a:cubicBezTo>
                    <a:cubicBezTo>
                      <a:pt x="338" y="353"/>
                      <a:pt x="343" y="349"/>
                      <a:pt x="348" y="349"/>
                    </a:cubicBezTo>
                    <a:close/>
                    <a:moveTo>
                      <a:pt x="377" y="349"/>
                    </a:moveTo>
                    <a:cubicBezTo>
                      <a:pt x="382" y="349"/>
                      <a:pt x="387" y="353"/>
                      <a:pt x="387" y="359"/>
                    </a:cubicBezTo>
                    <a:cubicBezTo>
                      <a:pt x="387" y="365"/>
                      <a:pt x="382" y="369"/>
                      <a:pt x="377" y="369"/>
                    </a:cubicBezTo>
                    <a:cubicBezTo>
                      <a:pt x="371" y="369"/>
                      <a:pt x="366" y="365"/>
                      <a:pt x="366" y="359"/>
                    </a:cubicBezTo>
                    <a:cubicBezTo>
                      <a:pt x="366" y="353"/>
                      <a:pt x="371" y="349"/>
                      <a:pt x="377" y="349"/>
                    </a:cubicBezTo>
                    <a:close/>
                    <a:moveTo>
                      <a:pt x="405" y="349"/>
                    </a:moveTo>
                    <a:cubicBezTo>
                      <a:pt x="410" y="349"/>
                      <a:pt x="415" y="353"/>
                      <a:pt x="415" y="359"/>
                    </a:cubicBezTo>
                    <a:cubicBezTo>
                      <a:pt x="415" y="365"/>
                      <a:pt x="410" y="369"/>
                      <a:pt x="405" y="369"/>
                    </a:cubicBezTo>
                    <a:cubicBezTo>
                      <a:pt x="399" y="369"/>
                      <a:pt x="394" y="365"/>
                      <a:pt x="394" y="359"/>
                    </a:cubicBezTo>
                    <a:cubicBezTo>
                      <a:pt x="394" y="353"/>
                      <a:pt x="399" y="349"/>
                      <a:pt x="405" y="349"/>
                    </a:cubicBezTo>
                    <a:close/>
                    <a:moveTo>
                      <a:pt x="433" y="349"/>
                    </a:moveTo>
                    <a:cubicBezTo>
                      <a:pt x="439" y="349"/>
                      <a:pt x="443" y="353"/>
                      <a:pt x="443" y="359"/>
                    </a:cubicBezTo>
                    <a:cubicBezTo>
                      <a:pt x="443" y="365"/>
                      <a:pt x="439" y="369"/>
                      <a:pt x="433" y="369"/>
                    </a:cubicBezTo>
                    <a:cubicBezTo>
                      <a:pt x="427" y="369"/>
                      <a:pt x="423" y="365"/>
                      <a:pt x="423" y="359"/>
                    </a:cubicBezTo>
                    <a:cubicBezTo>
                      <a:pt x="423" y="353"/>
                      <a:pt x="427" y="349"/>
                      <a:pt x="433" y="349"/>
                    </a:cubicBezTo>
                    <a:close/>
                    <a:moveTo>
                      <a:pt x="461" y="349"/>
                    </a:moveTo>
                    <a:cubicBezTo>
                      <a:pt x="467" y="349"/>
                      <a:pt x="471" y="353"/>
                      <a:pt x="471" y="359"/>
                    </a:cubicBezTo>
                    <a:cubicBezTo>
                      <a:pt x="471" y="365"/>
                      <a:pt x="467" y="369"/>
                      <a:pt x="461" y="369"/>
                    </a:cubicBezTo>
                    <a:cubicBezTo>
                      <a:pt x="455" y="369"/>
                      <a:pt x="451" y="365"/>
                      <a:pt x="451" y="359"/>
                    </a:cubicBezTo>
                    <a:cubicBezTo>
                      <a:pt x="451" y="353"/>
                      <a:pt x="455" y="349"/>
                      <a:pt x="461" y="349"/>
                    </a:cubicBezTo>
                    <a:close/>
                    <a:moveTo>
                      <a:pt x="489" y="349"/>
                    </a:moveTo>
                    <a:cubicBezTo>
                      <a:pt x="495" y="349"/>
                      <a:pt x="500" y="353"/>
                      <a:pt x="500" y="359"/>
                    </a:cubicBezTo>
                    <a:cubicBezTo>
                      <a:pt x="500" y="365"/>
                      <a:pt x="495" y="369"/>
                      <a:pt x="489" y="369"/>
                    </a:cubicBezTo>
                    <a:cubicBezTo>
                      <a:pt x="484" y="369"/>
                      <a:pt x="479" y="365"/>
                      <a:pt x="479" y="359"/>
                    </a:cubicBezTo>
                    <a:cubicBezTo>
                      <a:pt x="479" y="353"/>
                      <a:pt x="484" y="349"/>
                      <a:pt x="489" y="349"/>
                    </a:cubicBezTo>
                    <a:close/>
                    <a:moveTo>
                      <a:pt x="517" y="349"/>
                    </a:moveTo>
                    <a:cubicBezTo>
                      <a:pt x="523" y="349"/>
                      <a:pt x="528" y="353"/>
                      <a:pt x="528" y="359"/>
                    </a:cubicBezTo>
                    <a:cubicBezTo>
                      <a:pt x="528" y="365"/>
                      <a:pt x="523" y="369"/>
                      <a:pt x="517" y="369"/>
                    </a:cubicBezTo>
                    <a:cubicBezTo>
                      <a:pt x="512" y="369"/>
                      <a:pt x="507" y="365"/>
                      <a:pt x="507" y="359"/>
                    </a:cubicBezTo>
                    <a:cubicBezTo>
                      <a:pt x="507" y="353"/>
                      <a:pt x="512" y="349"/>
                      <a:pt x="517" y="349"/>
                    </a:cubicBezTo>
                    <a:close/>
                    <a:moveTo>
                      <a:pt x="546" y="349"/>
                    </a:moveTo>
                    <a:cubicBezTo>
                      <a:pt x="551" y="349"/>
                      <a:pt x="556" y="353"/>
                      <a:pt x="556" y="359"/>
                    </a:cubicBezTo>
                    <a:cubicBezTo>
                      <a:pt x="556" y="365"/>
                      <a:pt x="551" y="369"/>
                      <a:pt x="546" y="369"/>
                    </a:cubicBezTo>
                    <a:cubicBezTo>
                      <a:pt x="540" y="369"/>
                      <a:pt x="535" y="365"/>
                      <a:pt x="535" y="359"/>
                    </a:cubicBezTo>
                    <a:cubicBezTo>
                      <a:pt x="535" y="353"/>
                      <a:pt x="540" y="349"/>
                      <a:pt x="546" y="349"/>
                    </a:cubicBezTo>
                    <a:close/>
                    <a:moveTo>
                      <a:pt x="574" y="349"/>
                    </a:moveTo>
                    <a:cubicBezTo>
                      <a:pt x="580" y="349"/>
                      <a:pt x="584" y="353"/>
                      <a:pt x="584" y="359"/>
                    </a:cubicBezTo>
                    <a:cubicBezTo>
                      <a:pt x="584" y="365"/>
                      <a:pt x="580" y="369"/>
                      <a:pt x="574" y="369"/>
                    </a:cubicBezTo>
                    <a:cubicBezTo>
                      <a:pt x="568" y="369"/>
                      <a:pt x="564" y="365"/>
                      <a:pt x="564" y="359"/>
                    </a:cubicBezTo>
                    <a:cubicBezTo>
                      <a:pt x="564" y="353"/>
                      <a:pt x="568" y="349"/>
                      <a:pt x="574" y="349"/>
                    </a:cubicBezTo>
                    <a:close/>
                    <a:moveTo>
                      <a:pt x="602" y="349"/>
                    </a:moveTo>
                    <a:cubicBezTo>
                      <a:pt x="608" y="349"/>
                      <a:pt x="612" y="353"/>
                      <a:pt x="612" y="359"/>
                    </a:cubicBezTo>
                    <a:cubicBezTo>
                      <a:pt x="612" y="365"/>
                      <a:pt x="608" y="369"/>
                      <a:pt x="602" y="369"/>
                    </a:cubicBezTo>
                    <a:cubicBezTo>
                      <a:pt x="596" y="369"/>
                      <a:pt x="592" y="365"/>
                      <a:pt x="592" y="359"/>
                    </a:cubicBezTo>
                    <a:cubicBezTo>
                      <a:pt x="592" y="353"/>
                      <a:pt x="596" y="349"/>
                      <a:pt x="602" y="349"/>
                    </a:cubicBezTo>
                    <a:close/>
                    <a:moveTo>
                      <a:pt x="630" y="349"/>
                    </a:moveTo>
                    <a:cubicBezTo>
                      <a:pt x="636" y="349"/>
                      <a:pt x="641" y="353"/>
                      <a:pt x="641" y="359"/>
                    </a:cubicBezTo>
                    <a:cubicBezTo>
                      <a:pt x="641" y="365"/>
                      <a:pt x="636" y="369"/>
                      <a:pt x="630" y="369"/>
                    </a:cubicBezTo>
                    <a:cubicBezTo>
                      <a:pt x="625" y="369"/>
                      <a:pt x="620" y="365"/>
                      <a:pt x="620" y="359"/>
                    </a:cubicBezTo>
                    <a:cubicBezTo>
                      <a:pt x="620" y="353"/>
                      <a:pt x="625" y="349"/>
                      <a:pt x="630" y="349"/>
                    </a:cubicBezTo>
                    <a:close/>
                    <a:moveTo>
                      <a:pt x="658" y="349"/>
                    </a:moveTo>
                    <a:cubicBezTo>
                      <a:pt x="664" y="349"/>
                      <a:pt x="669" y="353"/>
                      <a:pt x="669" y="359"/>
                    </a:cubicBezTo>
                    <a:cubicBezTo>
                      <a:pt x="669" y="365"/>
                      <a:pt x="664" y="369"/>
                      <a:pt x="658" y="369"/>
                    </a:cubicBezTo>
                    <a:cubicBezTo>
                      <a:pt x="653" y="369"/>
                      <a:pt x="648" y="365"/>
                      <a:pt x="648" y="359"/>
                    </a:cubicBezTo>
                    <a:cubicBezTo>
                      <a:pt x="648" y="353"/>
                      <a:pt x="653" y="349"/>
                      <a:pt x="658" y="349"/>
                    </a:cubicBezTo>
                    <a:close/>
                    <a:moveTo>
                      <a:pt x="687" y="349"/>
                    </a:moveTo>
                    <a:cubicBezTo>
                      <a:pt x="692" y="349"/>
                      <a:pt x="697" y="353"/>
                      <a:pt x="697" y="359"/>
                    </a:cubicBezTo>
                    <a:cubicBezTo>
                      <a:pt x="697" y="365"/>
                      <a:pt x="692" y="369"/>
                      <a:pt x="687" y="369"/>
                    </a:cubicBezTo>
                    <a:cubicBezTo>
                      <a:pt x="681" y="369"/>
                      <a:pt x="676" y="365"/>
                      <a:pt x="676" y="359"/>
                    </a:cubicBezTo>
                    <a:cubicBezTo>
                      <a:pt x="676" y="353"/>
                      <a:pt x="681" y="349"/>
                      <a:pt x="687" y="349"/>
                    </a:cubicBezTo>
                    <a:close/>
                    <a:moveTo>
                      <a:pt x="743" y="349"/>
                    </a:moveTo>
                    <a:cubicBezTo>
                      <a:pt x="749" y="349"/>
                      <a:pt x="753" y="353"/>
                      <a:pt x="753" y="359"/>
                    </a:cubicBezTo>
                    <a:cubicBezTo>
                      <a:pt x="753" y="365"/>
                      <a:pt x="749" y="369"/>
                      <a:pt x="743" y="369"/>
                    </a:cubicBezTo>
                    <a:cubicBezTo>
                      <a:pt x="737" y="369"/>
                      <a:pt x="733" y="365"/>
                      <a:pt x="733" y="359"/>
                    </a:cubicBezTo>
                    <a:cubicBezTo>
                      <a:pt x="733" y="353"/>
                      <a:pt x="737" y="349"/>
                      <a:pt x="743" y="349"/>
                    </a:cubicBezTo>
                    <a:close/>
                    <a:moveTo>
                      <a:pt x="771" y="349"/>
                    </a:moveTo>
                    <a:cubicBezTo>
                      <a:pt x="777" y="349"/>
                      <a:pt x="782" y="353"/>
                      <a:pt x="782" y="359"/>
                    </a:cubicBezTo>
                    <a:cubicBezTo>
                      <a:pt x="782" y="365"/>
                      <a:pt x="777" y="369"/>
                      <a:pt x="771" y="369"/>
                    </a:cubicBezTo>
                    <a:cubicBezTo>
                      <a:pt x="766" y="369"/>
                      <a:pt x="761" y="365"/>
                      <a:pt x="761" y="359"/>
                    </a:cubicBezTo>
                    <a:cubicBezTo>
                      <a:pt x="761" y="353"/>
                      <a:pt x="766" y="349"/>
                      <a:pt x="771" y="349"/>
                    </a:cubicBezTo>
                    <a:close/>
                    <a:moveTo>
                      <a:pt x="38" y="376"/>
                    </a:moveTo>
                    <a:cubicBezTo>
                      <a:pt x="44" y="376"/>
                      <a:pt x="49" y="380"/>
                      <a:pt x="49" y="386"/>
                    </a:cubicBezTo>
                    <a:cubicBezTo>
                      <a:pt x="49" y="392"/>
                      <a:pt x="44" y="396"/>
                      <a:pt x="38" y="396"/>
                    </a:cubicBezTo>
                    <a:cubicBezTo>
                      <a:pt x="33" y="396"/>
                      <a:pt x="28" y="392"/>
                      <a:pt x="28" y="386"/>
                    </a:cubicBezTo>
                    <a:cubicBezTo>
                      <a:pt x="28" y="380"/>
                      <a:pt x="33" y="376"/>
                      <a:pt x="38" y="376"/>
                    </a:cubicBezTo>
                    <a:close/>
                    <a:moveTo>
                      <a:pt x="66" y="376"/>
                    </a:moveTo>
                    <a:cubicBezTo>
                      <a:pt x="72" y="376"/>
                      <a:pt x="77" y="380"/>
                      <a:pt x="77" y="386"/>
                    </a:cubicBezTo>
                    <a:cubicBezTo>
                      <a:pt x="77" y="392"/>
                      <a:pt x="72" y="396"/>
                      <a:pt x="66" y="396"/>
                    </a:cubicBezTo>
                    <a:cubicBezTo>
                      <a:pt x="61" y="396"/>
                      <a:pt x="56" y="392"/>
                      <a:pt x="56" y="386"/>
                    </a:cubicBezTo>
                    <a:cubicBezTo>
                      <a:pt x="56" y="380"/>
                      <a:pt x="61" y="376"/>
                      <a:pt x="66" y="376"/>
                    </a:cubicBezTo>
                    <a:close/>
                    <a:moveTo>
                      <a:pt x="95" y="376"/>
                    </a:moveTo>
                    <a:cubicBezTo>
                      <a:pt x="100" y="376"/>
                      <a:pt x="105" y="380"/>
                      <a:pt x="105" y="386"/>
                    </a:cubicBezTo>
                    <a:cubicBezTo>
                      <a:pt x="105" y="392"/>
                      <a:pt x="100" y="396"/>
                      <a:pt x="95" y="396"/>
                    </a:cubicBezTo>
                    <a:cubicBezTo>
                      <a:pt x="89" y="396"/>
                      <a:pt x="84" y="392"/>
                      <a:pt x="84" y="386"/>
                    </a:cubicBezTo>
                    <a:cubicBezTo>
                      <a:pt x="84" y="380"/>
                      <a:pt x="89" y="376"/>
                      <a:pt x="95" y="376"/>
                    </a:cubicBezTo>
                    <a:close/>
                    <a:moveTo>
                      <a:pt x="123" y="376"/>
                    </a:moveTo>
                    <a:cubicBezTo>
                      <a:pt x="128" y="376"/>
                      <a:pt x="133" y="380"/>
                      <a:pt x="133" y="386"/>
                    </a:cubicBezTo>
                    <a:cubicBezTo>
                      <a:pt x="133" y="392"/>
                      <a:pt x="128" y="396"/>
                      <a:pt x="123" y="396"/>
                    </a:cubicBezTo>
                    <a:cubicBezTo>
                      <a:pt x="117" y="396"/>
                      <a:pt x="112" y="392"/>
                      <a:pt x="112" y="386"/>
                    </a:cubicBezTo>
                    <a:cubicBezTo>
                      <a:pt x="112" y="380"/>
                      <a:pt x="117" y="376"/>
                      <a:pt x="123" y="376"/>
                    </a:cubicBezTo>
                    <a:close/>
                    <a:moveTo>
                      <a:pt x="151" y="376"/>
                    </a:moveTo>
                    <a:cubicBezTo>
                      <a:pt x="157" y="376"/>
                      <a:pt x="161" y="380"/>
                      <a:pt x="161" y="386"/>
                    </a:cubicBezTo>
                    <a:cubicBezTo>
                      <a:pt x="161" y="392"/>
                      <a:pt x="157" y="396"/>
                      <a:pt x="151" y="396"/>
                    </a:cubicBezTo>
                    <a:cubicBezTo>
                      <a:pt x="145" y="396"/>
                      <a:pt x="141" y="392"/>
                      <a:pt x="141" y="386"/>
                    </a:cubicBezTo>
                    <a:cubicBezTo>
                      <a:pt x="141" y="380"/>
                      <a:pt x="145" y="376"/>
                      <a:pt x="151" y="376"/>
                    </a:cubicBezTo>
                    <a:close/>
                    <a:moveTo>
                      <a:pt x="179" y="376"/>
                    </a:moveTo>
                    <a:cubicBezTo>
                      <a:pt x="185" y="376"/>
                      <a:pt x="190" y="380"/>
                      <a:pt x="190" y="386"/>
                    </a:cubicBezTo>
                    <a:cubicBezTo>
                      <a:pt x="190" y="392"/>
                      <a:pt x="185" y="396"/>
                      <a:pt x="179" y="396"/>
                    </a:cubicBezTo>
                    <a:cubicBezTo>
                      <a:pt x="173" y="396"/>
                      <a:pt x="169" y="392"/>
                      <a:pt x="169" y="386"/>
                    </a:cubicBezTo>
                    <a:cubicBezTo>
                      <a:pt x="169" y="380"/>
                      <a:pt x="173" y="376"/>
                      <a:pt x="179" y="376"/>
                    </a:cubicBezTo>
                    <a:close/>
                    <a:moveTo>
                      <a:pt x="207" y="376"/>
                    </a:moveTo>
                    <a:cubicBezTo>
                      <a:pt x="213" y="376"/>
                      <a:pt x="218" y="380"/>
                      <a:pt x="218" y="386"/>
                    </a:cubicBezTo>
                    <a:cubicBezTo>
                      <a:pt x="218" y="392"/>
                      <a:pt x="213" y="396"/>
                      <a:pt x="207" y="396"/>
                    </a:cubicBezTo>
                    <a:cubicBezTo>
                      <a:pt x="202" y="396"/>
                      <a:pt x="197" y="392"/>
                      <a:pt x="197" y="386"/>
                    </a:cubicBezTo>
                    <a:cubicBezTo>
                      <a:pt x="197" y="380"/>
                      <a:pt x="202" y="376"/>
                      <a:pt x="207" y="376"/>
                    </a:cubicBezTo>
                    <a:close/>
                    <a:moveTo>
                      <a:pt x="236" y="376"/>
                    </a:moveTo>
                    <a:cubicBezTo>
                      <a:pt x="241" y="376"/>
                      <a:pt x="246" y="380"/>
                      <a:pt x="246" y="386"/>
                    </a:cubicBezTo>
                    <a:cubicBezTo>
                      <a:pt x="246" y="392"/>
                      <a:pt x="241" y="396"/>
                      <a:pt x="236" y="396"/>
                    </a:cubicBezTo>
                    <a:cubicBezTo>
                      <a:pt x="230" y="396"/>
                      <a:pt x="225" y="392"/>
                      <a:pt x="225" y="386"/>
                    </a:cubicBezTo>
                    <a:cubicBezTo>
                      <a:pt x="225" y="380"/>
                      <a:pt x="230" y="376"/>
                      <a:pt x="236" y="376"/>
                    </a:cubicBezTo>
                    <a:close/>
                    <a:moveTo>
                      <a:pt x="264" y="376"/>
                    </a:moveTo>
                    <a:cubicBezTo>
                      <a:pt x="269" y="376"/>
                      <a:pt x="274" y="380"/>
                      <a:pt x="274" y="386"/>
                    </a:cubicBezTo>
                    <a:cubicBezTo>
                      <a:pt x="274" y="392"/>
                      <a:pt x="269" y="396"/>
                      <a:pt x="264" y="396"/>
                    </a:cubicBezTo>
                    <a:cubicBezTo>
                      <a:pt x="258" y="396"/>
                      <a:pt x="253" y="392"/>
                      <a:pt x="253" y="386"/>
                    </a:cubicBezTo>
                    <a:cubicBezTo>
                      <a:pt x="253" y="380"/>
                      <a:pt x="258" y="376"/>
                      <a:pt x="264" y="376"/>
                    </a:cubicBezTo>
                    <a:close/>
                    <a:moveTo>
                      <a:pt x="292" y="376"/>
                    </a:moveTo>
                    <a:cubicBezTo>
                      <a:pt x="298" y="376"/>
                      <a:pt x="302" y="380"/>
                      <a:pt x="302" y="386"/>
                    </a:cubicBezTo>
                    <a:cubicBezTo>
                      <a:pt x="302" y="392"/>
                      <a:pt x="298" y="396"/>
                      <a:pt x="292" y="396"/>
                    </a:cubicBezTo>
                    <a:cubicBezTo>
                      <a:pt x="286" y="396"/>
                      <a:pt x="282" y="392"/>
                      <a:pt x="282" y="386"/>
                    </a:cubicBezTo>
                    <a:cubicBezTo>
                      <a:pt x="282" y="380"/>
                      <a:pt x="286" y="376"/>
                      <a:pt x="292" y="376"/>
                    </a:cubicBezTo>
                    <a:close/>
                    <a:moveTo>
                      <a:pt x="320" y="376"/>
                    </a:moveTo>
                    <a:cubicBezTo>
                      <a:pt x="326" y="376"/>
                      <a:pt x="330" y="380"/>
                      <a:pt x="330" y="386"/>
                    </a:cubicBezTo>
                    <a:cubicBezTo>
                      <a:pt x="330" y="392"/>
                      <a:pt x="326" y="396"/>
                      <a:pt x="320" y="396"/>
                    </a:cubicBezTo>
                    <a:cubicBezTo>
                      <a:pt x="314" y="396"/>
                      <a:pt x="310" y="392"/>
                      <a:pt x="310" y="386"/>
                    </a:cubicBezTo>
                    <a:cubicBezTo>
                      <a:pt x="310" y="380"/>
                      <a:pt x="314" y="376"/>
                      <a:pt x="320" y="376"/>
                    </a:cubicBezTo>
                    <a:close/>
                    <a:moveTo>
                      <a:pt x="348" y="376"/>
                    </a:moveTo>
                    <a:cubicBezTo>
                      <a:pt x="354" y="376"/>
                      <a:pt x="359" y="380"/>
                      <a:pt x="359" y="386"/>
                    </a:cubicBezTo>
                    <a:cubicBezTo>
                      <a:pt x="359" y="392"/>
                      <a:pt x="354" y="396"/>
                      <a:pt x="348" y="396"/>
                    </a:cubicBezTo>
                    <a:cubicBezTo>
                      <a:pt x="343" y="396"/>
                      <a:pt x="338" y="392"/>
                      <a:pt x="338" y="386"/>
                    </a:cubicBezTo>
                    <a:cubicBezTo>
                      <a:pt x="338" y="380"/>
                      <a:pt x="343" y="376"/>
                      <a:pt x="348" y="376"/>
                    </a:cubicBezTo>
                    <a:close/>
                    <a:moveTo>
                      <a:pt x="377" y="376"/>
                    </a:moveTo>
                    <a:cubicBezTo>
                      <a:pt x="382" y="376"/>
                      <a:pt x="387" y="380"/>
                      <a:pt x="387" y="386"/>
                    </a:cubicBezTo>
                    <a:cubicBezTo>
                      <a:pt x="387" y="392"/>
                      <a:pt x="382" y="396"/>
                      <a:pt x="377" y="396"/>
                    </a:cubicBezTo>
                    <a:cubicBezTo>
                      <a:pt x="371" y="396"/>
                      <a:pt x="366" y="392"/>
                      <a:pt x="366" y="386"/>
                    </a:cubicBezTo>
                    <a:cubicBezTo>
                      <a:pt x="366" y="380"/>
                      <a:pt x="371" y="376"/>
                      <a:pt x="377" y="376"/>
                    </a:cubicBezTo>
                    <a:close/>
                    <a:moveTo>
                      <a:pt x="405" y="376"/>
                    </a:moveTo>
                    <a:cubicBezTo>
                      <a:pt x="410" y="376"/>
                      <a:pt x="415" y="380"/>
                      <a:pt x="415" y="386"/>
                    </a:cubicBezTo>
                    <a:cubicBezTo>
                      <a:pt x="415" y="392"/>
                      <a:pt x="410" y="396"/>
                      <a:pt x="405" y="396"/>
                    </a:cubicBezTo>
                    <a:cubicBezTo>
                      <a:pt x="399" y="396"/>
                      <a:pt x="394" y="392"/>
                      <a:pt x="394" y="386"/>
                    </a:cubicBezTo>
                    <a:cubicBezTo>
                      <a:pt x="394" y="380"/>
                      <a:pt x="399" y="376"/>
                      <a:pt x="405" y="376"/>
                    </a:cubicBezTo>
                    <a:close/>
                    <a:moveTo>
                      <a:pt x="433" y="376"/>
                    </a:moveTo>
                    <a:cubicBezTo>
                      <a:pt x="439" y="376"/>
                      <a:pt x="443" y="380"/>
                      <a:pt x="443" y="386"/>
                    </a:cubicBezTo>
                    <a:cubicBezTo>
                      <a:pt x="443" y="392"/>
                      <a:pt x="439" y="396"/>
                      <a:pt x="433" y="396"/>
                    </a:cubicBezTo>
                    <a:cubicBezTo>
                      <a:pt x="427" y="396"/>
                      <a:pt x="423" y="392"/>
                      <a:pt x="423" y="386"/>
                    </a:cubicBezTo>
                    <a:cubicBezTo>
                      <a:pt x="423" y="380"/>
                      <a:pt x="427" y="376"/>
                      <a:pt x="433" y="376"/>
                    </a:cubicBezTo>
                    <a:close/>
                    <a:moveTo>
                      <a:pt x="461" y="376"/>
                    </a:moveTo>
                    <a:cubicBezTo>
                      <a:pt x="467" y="376"/>
                      <a:pt x="471" y="380"/>
                      <a:pt x="471" y="386"/>
                    </a:cubicBezTo>
                    <a:cubicBezTo>
                      <a:pt x="471" y="392"/>
                      <a:pt x="467" y="396"/>
                      <a:pt x="461" y="396"/>
                    </a:cubicBezTo>
                    <a:cubicBezTo>
                      <a:pt x="455" y="396"/>
                      <a:pt x="451" y="392"/>
                      <a:pt x="451" y="386"/>
                    </a:cubicBezTo>
                    <a:cubicBezTo>
                      <a:pt x="451" y="380"/>
                      <a:pt x="455" y="376"/>
                      <a:pt x="461" y="376"/>
                    </a:cubicBezTo>
                    <a:close/>
                    <a:moveTo>
                      <a:pt x="489" y="376"/>
                    </a:moveTo>
                    <a:cubicBezTo>
                      <a:pt x="495" y="376"/>
                      <a:pt x="500" y="380"/>
                      <a:pt x="500" y="386"/>
                    </a:cubicBezTo>
                    <a:cubicBezTo>
                      <a:pt x="500" y="392"/>
                      <a:pt x="495" y="396"/>
                      <a:pt x="489" y="396"/>
                    </a:cubicBezTo>
                    <a:cubicBezTo>
                      <a:pt x="484" y="396"/>
                      <a:pt x="479" y="392"/>
                      <a:pt x="479" y="386"/>
                    </a:cubicBezTo>
                    <a:cubicBezTo>
                      <a:pt x="479" y="380"/>
                      <a:pt x="484" y="376"/>
                      <a:pt x="489" y="376"/>
                    </a:cubicBezTo>
                    <a:close/>
                    <a:moveTo>
                      <a:pt x="517" y="376"/>
                    </a:moveTo>
                    <a:cubicBezTo>
                      <a:pt x="523" y="376"/>
                      <a:pt x="528" y="380"/>
                      <a:pt x="528" y="386"/>
                    </a:cubicBezTo>
                    <a:cubicBezTo>
                      <a:pt x="528" y="392"/>
                      <a:pt x="523" y="396"/>
                      <a:pt x="517" y="396"/>
                    </a:cubicBezTo>
                    <a:cubicBezTo>
                      <a:pt x="512" y="396"/>
                      <a:pt x="507" y="392"/>
                      <a:pt x="507" y="386"/>
                    </a:cubicBezTo>
                    <a:cubicBezTo>
                      <a:pt x="507" y="380"/>
                      <a:pt x="512" y="376"/>
                      <a:pt x="517" y="376"/>
                    </a:cubicBezTo>
                    <a:close/>
                    <a:moveTo>
                      <a:pt x="546" y="376"/>
                    </a:moveTo>
                    <a:cubicBezTo>
                      <a:pt x="551" y="376"/>
                      <a:pt x="556" y="380"/>
                      <a:pt x="556" y="386"/>
                    </a:cubicBezTo>
                    <a:cubicBezTo>
                      <a:pt x="556" y="392"/>
                      <a:pt x="551" y="396"/>
                      <a:pt x="546" y="396"/>
                    </a:cubicBezTo>
                    <a:cubicBezTo>
                      <a:pt x="540" y="396"/>
                      <a:pt x="535" y="392"/>
                      <a:pt x="535" y="386"/>
                    </a:cubicBezTo>
                    <a:cubicBezTo>
                      <a:pt x="535" y="380"/>
                      <a:pt x="540" y="376"/>
                      <a:pt x="546" y="376"/>
                    </a:cubicBezTo>
                    <a:close/>
                    <a:moveTo>
                      <a:pt x="574" y="376"/>
                    </a:moveTo>
                    <a:cubicBezTo>
                      <a:pt x="580" y="376"/>
                      <a:pt x="584" y="380"/>
                      <a:pt x="584" y="386"/>
                    </a:cubicBezTo>
                    <a:cubicBezTo>
                      <a:pt x="584" y="392"/>
                      <a:pt x="580" y="396"/>
                      <a:pt x="574" y="396"/>
                    </a:cubicBezTo>
                    <a:cubicBezTo>
                      <a:pt x="568" y="396"/>
                      <a:pt x="564" y="392"/>
                      <a:pt x="564" y="386"/>
                    </a:cubicBezTo>
                    <a:cubicBezTo>
                      <a:pt x="564" y="380"/>
                      <a:pt x="568" y="376"/>
                      <a:pt x="574" y="376"/>
                    </a:cubicBezTo>
                    <a:close/>
                    <a:moveTo>
                      <a:pt x="602" y="376"/>
                    </a:moveTo>
                    <a:cubicBezTo>
                      <a:pt x="608" y="376"/>
                      <a:pt x="612" y="380"/>
                      <a:pt x="612" y="386"/>
                    </a:cubicBezTo>
                    <a:cubicBezTo>
                      <a:pt x="612" y="392"/>
                      <a:pt x="608" y="396"/>
                      <a:pt x="602" y="396"/>
                    </a:cubicBezTo>
                    <a:cubicBezTo>
                      <a:pt x="596" y="396"/>
                      <a:pt x="592" y="392"/>
                      <a:pt x="592" y="386"/>
                    </a:cubicBezTo>
                    <a:cubicBezTo>
                      <a:pt x="592" y="380"/>
                      <a:pt x="596" y="376"/>
                      <a:pt x="602" y="376"/>
                    </a:cubicBezTo>
                    <a:close/>
                    <a:moveTo>
                      <a:pt x="715" y="376"/>
                    </a:moveTo>
                    <a:cubicBezTo>
                      <a:pt x="721" y="376"/>
                      <a:pt x="725" y="380"/>
                      <a:pt x="725" y="386"/>
                    </a:cubicBezTo>
                    <a:cubicBezTo>
                      <a:pt x="725" y="392"/>
                      <a:pt x="721" y="396"/>
                      <a:pt x="715" y="396"/>
                    </a:cubicBezTo>
                    <a:cubicBezTo>
                      <a:pt x="709" y="396"/>
                      <a:pt x="705" y="392"/>
                      <a:pt x="705" y="386"/>
                    </a:cubicBezTo>
                    <a:cubicBezTo>
                      <a:pt x="705" y="380"/>
                      <a:pt x="709" y="376"/>
                      <a:pt x="715" y="376"/>
                    </a:cubicBezTo>
                    <a:close/>
                    <a:moveTo>
                      <a:pt x="743" y="376"/>
                    </a:moveTo>
                    <a:cubicBezTo>
                      <a:pt x="749" y="376"/>
                      <a:pt x="753" y="380"/>
                      <a:pt x="753" y="386"/>
                    </a:cubicBezTo>
                    <a:cubicBezTo>
                      <a:pt x="753" y="392"/>
                      <a:pt x="749" y="396"/>
                      <a:pt x="743" y="396"/>
                    </a:cubicBezTo>
                    <a:cubicBezTo>
                      <a:pt x="737" y="396"/>
                      <a:pt x="733" y="392"/>
                      <a:pt x="733" y="386"/>
                    </a:cubicBezTo>
                    <a:cubicBezTo>
                      <a:pt x="733" y="380"/>
                      <a:pt x="737" y="376"/>
                      <a:pt x="743" y="376"/>
                    </a:cubicBezTo>
                    <a:close/>
                    <a:moveTo>
                      <a:pt x="38" y="402"/>
                    </a:moveTo>
                    <a:cubicBezTo>
                      <a:pt x="44" y="402"/>
                      <a:pt x="49" y="407"/>
                      <a:pt x="49" y="413"/>
                    </a:cubicBezTo>
                    <a:cubicBezTo>
                      <a:pt x="49" y="418"/>
                      <a:pt x="44" y="423"/>
                      <a:pt x="38" y="423"/>
                    </a:cubicBezTo>
                    <a:cubicBezTo>
                      <a:pt x="33" y="423"/>
                      <a:pt x="28" y="418"/>
                      <a:pt x="28" y="413"/>
                    </a:cubicBezTo>
                    <a:cubicBezTo>
                      <a:pt x="28" y="407"/>
                      <a:pt x="33" y="402"/>
                      <a:pt x="38" y="402"/>
                    </a:cubicBezTo>
                    <a:close/>
                    <a:moveTo>
                      <a:pt x="66" y="402"/>
                    </a:moveTo>
                    <a:cubicBezTo>
                      <a:pt x="72" y="402"/>
                      <a:pt x="77" y="407"/>
                      <a:pt x="77" y="413"/>
                    </a:cubicBezTo>
                    <a:cubicBezTo>
                      <a:pt x="77" y="418"/>
                      <a:pt x="72" y="423"/>
                      <a:pt x="66" y="423"/>
                    </a:cubicBezTo>
                    <a:cubicBezTo>
                      <a:pt x="61" y="423"/>
                      <a:pt x="56" y="418"/>
                      <a:pt x="56" y="413"/>
                    </a:cubicBezTo>
                    <a:cubicBezTo>
                      <a:pt x="56" y="407"/>
                      <a:pt x="61" y="402"/>
                      <a:pt x="66" y="402"/>
                    </a:cubicBezTo>
                    <a:close/>
                    <a:moveTo>
                      <a:pt x="95" y="402"/>
                    </a:moveTo>
                    <a:cubicBezTo>
                      <a:pt x="100" y="402"/>
                      <a:pt x="105" y="407"/>
                      <a:pt x="105" y="413"/>
                    </a:cubicBezTo>
                    <a:cubicBezTo>
                      <a:pt x="105" y="418"/>
                      <a:pt x="100" y="423"/>
                      <a:pt x="95" y="423"/>
                    </a:cubicBezTo>
                    <a:cubicBezTo>
                      <a:pt x="89" y="423"/>
                      <a:pt x="84" y="418"/>
                      <a:pt x="84" y="413"/>
                    </a:cubicBezTo>
                    <a:cubicBezTo>
                      <a:pt x="84" y="407"/>
                      <a:pt x="89" y="402"/>
                      <a:pt x="95" y="402"/>
                    </a:cubicBezTo>
                    <a:close/>
                    <a:moveTo>
                      <a:pt x="123" y="402"/>
                    </a:moveTo>
                    <a:cubicBezTo>
                      <a:pt x="128" y="402"/>
                      <a:pt x="133" y="407"/>
                      <a:pt x="133" y="413"/>
                    </a:cubicBezTo>
                    <a:cubicBezTo>
                      <a:pt x="133" y="418"/>
                      <a:pt x="128" y="423"/>
                      <a:pt x="123" y="423"/>
                    </a:cubicBezTo>
                    <a:cubicBezTo>
                      <a:pt x="117" y="423"/>
                      <a:pt x="112" y="418"/>
                      <a:pt x="112" y="413"/>
                    </a:cubicBezTo>
                    <a:cubicBezTo>
                      <a:pt x="112" y="407"/>
                      <a:pt x="117" y="402"/>
                      <a:pt x="123" y="402"/>
                    </a:cubicBezTo>
                    <a:close/>
                    <a:moveTo>
                      <a:pt x="151" y="402"/>
                    </a:moveTo>
                    <a:cubicBezTo>
                      <a:pt x="157" y="402"/>
                      <a:pt x="161" y="407"/>
                      <a:pt x="161" y="413"/>
                    </a:cubicBezTo>
                    <a:cubicBezTo>
                      <a:pt x="161" y="418"/>
                      <a:pt x="157" y="423"/>
                      <a:pt x="151" y="423"/>
                    </a:cubicBezTo>
                    <a:cubicBezTo>
                      <a:pt x="145" y="423"/>
                      <a:pt x="141" y="418"/>
                      <a:pt x="141" y="413"/>
                    </a:cubicBezTo>
                    <a:cubicBezTo>
                      <a:pt x="141" y="407"/>
                      <a:pt x="145" y="402"/>
                      <a:pt x="151" y="402"/>
                    </a:cubicBezTo>
                    <a:close/>
                    <a:moveTo>
                      <a:pt x="179" y="402"/>
                    </a:moveTo>
                    <a:cubicBezTo>
                      <a:pt x="185" y="402"/>
                      <a:pt x="190" y="407"/>
                      <a:pt x="190" y="413"/>
                    </a:cubicBezTo>
                    <a:cubicBezTo>
                      <a:pt x="190" y="418"/>
                      <a:pt x="185" y="423"/>
                      <a:pt x="179" y="423"/>
                    </a:cubicBezTo>
                    <a:cubicBezTo>
                      <a:pt x="173" y="423"/>
                      <a:pt x="169" y="418"/>
                      <a:pt x="169" y="413"/>
                    </a:cubicBezTo>
                    <a:cubicBezTo>
                      <a:pt x="169" y="407"/>
                      <a:pt x="173" y="402"/>
                      <a:pt x="179" y="402"/>
                    </a:cubicBezTo>
                    <a:close/>
                    <a:moveTo>
                      <a:pt x="207" y="402"/>
                    </a:moveTo>
                    <a:cubicBezTo>
                      <a:pt x="213" y="402"/>
                      <a:pt x="218" y="407"/>
                      <a:pt x="218" y="413"/>
                    </a:cubicBezTo>
                    <a:cubicBezTo>
                      <a:pt x="218" y="418"/>
                      <a:pt x="213" y="423"/>
                      <a:pt x="207" y="423"/>
                    </a:cubicBezTo>
                    <a:cubicBezTo>
                      <a:pt x="202" y="423"/>
                      <a:pt x="197" y="418"/>
                      <a:pt x="197" y="413"/>
                    </a:cubicBezTo>
                    <a:cubicBezTo>
                      <a:pt x="197" y="407"/>
                      <a:pt x="202" y="402"/>
                      <a:pt x="207" y="402"/>
                    </a:cubicBezTo>
                    <a:close/>
                    <a:moveTo>
                      <a:pt x="236" y="402"/>
                    </a:moveTo>
                    <a:cubicBezTo>
                      <a:pt x="241" y="402"/>
                      <a:pt x="246" y="407"/>
                      <a:pt x="246" y="413"/>
                    </a:cubicBezTo>
                    <a:cubicBezTo>
                      <a:pt x="246" y="418"/>
                      <a:pt x="241" y="423"/>
                      <a:pt x="236" y="423"/>
                    </a:cubicBezTo>
                    <a:cubicBezTo>
                      <a:pt x="230" y="423"/>
                      <a:pt x="225" y="418"/>
                      <a:pt x="225" y="413"/>
                    </a:cubicBezTo>
                    <a:cubicBezTo>
                      <a:pt x="225" y="407"/>
                      <a:pt x="230" y="402"/>
                      <a:pt x="236" y="402"/>
                    </a:cubicBezTo>
                    <a:close/>
                    <a:moveTo>
                      <a:pt x="264" y="402"/>
                    </a:moveTo>
                    <a:cubicBezTo>
                      <a:pt x="269" y="402"/>
                      <a:pt x="274" y="407"/>
                      <a:pt x="274" y="413"/>
                    </a:cubicBezTo>
                    <a:cubicBezTo>
                      <a:pt x="274" y="418"/>
                      <a:pt x="269" y="423"/>
                      <a:pt x="264" y="423"/>
                    </a:cubicBezTo>
                    <a:cubicBezTo>
                      <a:pt x="258" y="423"/>
                      <a:pt x="253" y="418"/>
                      <a:pt x="253" y="413"/>
                    </a:cubicBezTo>
                    <a:cubicBezTo>
                      <a:pt x="253" y="407"/>
                      <a:pt x="258" y="402"/>
                      <a:pt x="264" y="402"/>
                    </a:cubicBezTo>
                    <a:close/>
                    <a:moveTo>
                      <a:pt x="292" y="402"/>
                    </a:moveTo>
                    <a:cubicBezTo>
                      <a:pt x="298" y="402"/>
                      <a:pt x="302" y="407"/>
                      <a:pt x="302" y="413"/>
                    </a:cubicBezTo>
                    <a:cubicBezTo>
                      <a:pt x="302" y="418"/>
                      <a:pt x="298" y="423"/>
                      <a:pt x="292" y="423"/>
                    </a:cubicBezTo>
                    <a:cubicBezTo>
                      <a:pt x="286" y="423"/>
                      <a:pt x="282" y="418"/>
                      <a:pt x="282" y="413"/>
                    </a:cubicBezTo>
                    <a:cubicBezTo>
                      <a:pt x="282" y="407"/>
                      <a:pt x="286" y="402"/>
                      <a:pt x="292" y="402"/>
                    </a:cubicBezTo>
                    <a:close/>
                    <a:moveTo>
                      <a:pt x="320" y="402"/>
                    </a:moveTo>
                    <a:cubicBezTo>
                      <a:pt x="326" y="402"/>
                      <a:pt x="330" y="407"/>
                      <a:pt x="330" y="413"/>
                    </a:cubicBezTo>
                    <a:cubicBezTo>
                      <a:pt x="330" y="418"/>
                      <a:pt x="326" y="423"/>
                      <a:pt x="320" y="423"/>
                    </a:cubicBezTo>
                    <a:cubicBezTo>
                      <a:pt x="314" y="423"/>
                      <a:pt x="310" y="418"/>
                      <a:pt x="310" y="413"/>
                    </a:cubicBezTo>
                    <a:cubicBezTo>
                      <a:pt x="310" y="407"/>
                      <a:pt x="314" y="402"/>
                      <a:pt x="320" y="402"/>
                    </a:cubicBezTo>
                    <a:close/>
                    <a:moveTo>
                      <a:pt x="348" y="402"/>
                    </a:moveTo>
                    <a:cubicBezTo>
                      <a:pt x="354" y="402"/>
                      <a:pt x="359" y="407"/>
                      <a:pt x="359" y="413"/>
                    </a:cubicBezTo>
                    <a:cubicBezTo>
                      <a:pt x="359" y="418"/>
                      <a:pt x="354" y="423"/>
                      <a:pt x="348" y="423"/>
                    </a:cubicBezTo>
                    <a:cubicBezTo>
                      <a:pt x="343" y="423"/>
                      <a:pt x="338" y="418"/>
                      <a:pt x="338" y="413"/>
                    </a:cubicBezTo>
                    <a:cubicBezTo>
                      <a:pt x="338" y="407"/>
                      <a:pt x="343" y="402"/>
                      <a:pt x="348" y="402"/>
                    </a:cubicBezTo>
                    <a:close/>
                    <a:moveTo>
                      <a:pt x="377" y="402"/>
                    </a:moveTo>
                    <a:cubicBezTo>
                      <a:pt x="382" y="402"/>
                      <a:pt x="387" y="407"/>
                      <a:pt x="387" y="413"/>
                    </a:cubicBezTo>
                    <a:cubicBezTo>
                      <a:pt x="387" y="418"/>
                      <a:pt x="382" y="423"/>
                      <a:pt x="377" y="423"/>
                    </a:cubicBezTo>
                    <a:cubicBezTo>
                      <a:pt x="371" y="423"/>
                      <a:pt x="366" y="418"/>
                      <a:pt x="366" y="413"/>
                    </a:cubicBezTo>
                    <a:cubicBezTo>
                      <a:pt x="366" y="407"/>
                      <a:pt x="371" y="402"/>
                      <a:pt x="377" y="402"/>
                    </a:cubicBezTo>
                    <a:close/>
                    <a:moveTo>
                      <a:pt x="405" y="402"/>
                    </a:moveTo>
                    <a:cubicBezTo>
                      <a:pt x="410" y="402"/>
                      <a:pt x="415" y="407"/>
                      <a:pt x="415" y="413"/>
                    </a:cubicBezTo>
                    <a:cubicBezTo>
                      <a:pt x="415" y="418"/>
                      <a:pt x="410" y="423"/>
                      <a:pt x="405" y="423"/>
                    </a:cubicBezTo>
                    <a:cubicBezTo>
                      <a:pt x="399" y="423"/>
                      <a:pt x="394" y="418"/>
                      <a:pt x="394" y="413"/>
                    </a:cubicBezTo>
                    <a:cubicBezTo>
                      <a:pt x="394" y="407"/>
                      <a:pt x="399" y="402"/>
                      <a:pt x="405" y="402"/>
                    </a:cubicBezTo>
                    <a:close/>
                    <a:moveTo>
                      <a:pt x="433" y="402"/>
                    </a:moveTo>
                    <a:cubicBezTo>
                      <a:pt x="439" y="402"/>
                      <a:pt x="443" y="407"/>
                      <a:pt x="443" y="413"/>
                    </a:cubicBezTo>
                    <a:cubicBezTo>
                      <a:pt x="443" y="418"/>
                      <a:pt x="439" y="423"/>
                      <a:pt x="433" y="423"/>
                    </a:cubicBezTo>
                    <a:cubicBezTo>
                      <a:pt x="427" y="423"/>
                      <a:pt x="423" y="418"/>
                      <a:pt x="423" y="413"/>
                    </a:cubicBezTo>
                    <a:cubicBezTo>
                      <a:pt x="423" y="407"/>
                      <a:pt x="427" y="402"/>
                      <a:pt x="433" y="402"/>
                    </a:cubicBezTo>
                    <a:close/>
                    <a:moveTo>
                      <a:pt x="461" y="402"/>
                    </a:moveTo>
                    <a:cubicBezTo>
                      <a:pt x="467" y="402"/>
                      <a:pt x="471" y="407"/>
                      <a:pt x="471" y="413"/>
                    </a:cubicBezTo>
                    <a:cubicBezTo>
                      <a:pt x="471" y="418"/>
                      <a:pt x="467" y="423"/>
                      <a:pt x="461" y="423"/>
                    </a:cubicBezTo>
                    <a:cubicBezTo>
                      <a:pt x="455" y="423"/>
                      <a:pt x="451" y="418"/>
                      <a:pt x="451" y="413"/>
                    </a:cubicBezTo>
                    <a:cubicBezTo>
                      <a:pt x="451" y="407"/>
                      <a:pt x="455" y="402"/>
                      <a:pt x="461" y="402"/>
                    </a:cubicBezTo>
                    <a:close/>
                    <a:moveTo>
                      <a:pt x="489" y="402"/>
                    </a:moveTo>
                    <a:cubicBezTo>
                      <a:pt x="495" y="402"/>
                      <a:pt x="500" y="407"/>
                      <a:pt x="500" y="413"/>
                    </a:cubicBezTo>
                    <a:cubicBezTo>
                      <a:pt x="500" y="418"/>
                      <a:pt x="495" y="423"/>
                      <a:pt x="489" y="423"/>
                    </a:cubicBezTo>
                    <a:cubicBezTo>
                      <a:pt x="484" y="423"/>
                      <a:pt x="479" y="418"/>
                      <a:pt x="479" y="413"/>
                    </a:cubicBezTo>
                    <a:cubicBezTo>
                      <a:pt x="479" y="407"/>
                      <a:pt x="484" y="402"/>
                      <a:pt x="489" y="402"/>
                    </a:cubicBezTo>
                    <a:close/>
                    <a:moveTo>
                      <a:pt x="517" y="402"/>
                    </a:moveTo>
                    <a:cubicBezTo>
                      <a:pt x="523" y="402"/>
                      <a:pt x="528" y="407"/>
                      <a:pt x="528" y="413"/>
                    </a:cubicBezTo>
                    <a:cubicBezTo>
                      <a:pt x="528" y="418"/>
                      <a:pt x="523" y="423"/>
                      <a:pt x="517" y="423"/>
                    </a:cubicBezTo>
                    <a:cubicBezTo>
                      <a:pt x="512" y="423"/>
                      <a:pt x="507" y="418"/>
                      <a:pt x="507" y="413"/>
                    </a:cubicBezTo>
                    <a:cubicBezTo>
                      <a:pt x="507" y="407"/>
                      <a:pt x="512" y="402"/>
                      <a:pt x="517" y="402"/>
                    </a:cubicBezTo>
                    <a:close/>
                    <a:moveTo>
                      <a:pt x="546" y="402"/>
                    </a:moveTo>
                    <a:cubicBezTo>
                      <a:pt x="551" y="402"/>
                      <a:pt x="556" y="407"/>
                      <a:pt x="556" y="413"/>
                    </a:cubicBezTo>
                    <a:cubicBezTo>
                      <a:pt x="556" y="418"/>
                      <a:pt x="551" y="423"/>
                      <a:pt x="546" y="423"/>
                    </a:cubicBezTo>
                    <a:cubicBezTo>
                      <a:pt x="540" y="423"/>
                      <a:pt x="535" y="418"/>
                      <a:pt x="535" y="413"/>
                    </a:cubicBezTo>
                    <a:cubicBezTo>
                      <a:pt x="535" y="407"/>
                      <a:pt x="540" y="402"/>
                      <a:pt x="546" y="402"/>
                    </a:cubicBezTo>
                    <a:close/>
                    <a:moveTo>
                      <a:pt x="574" y="402"/>
                    </a:moveTo>
                    <a:cubicBezTo>
                      <a:pt x="580" y="402"/>
                      <a:pt x="584" y="407"/>
                      <a:pt x="584" y="413"/>
                    </a:cubicBezTo>
                    <a:cubicBezTo>
                      <a:pt x="584" y="418"/>
                      <a:pt x="580" y="423"/>
                      <a:pt x="574" y="423"/>
                    </a:cubicBezTo>
                    <a:cubicBezTo>
                      <a:pt x="568" y="423"/>
                      <a:pt x="564" y="418"/>
                      <a:pt x="564" y="413"/>
                    </a:cubicBezTo>
                    <a:cubicBezTo>
                      <a:pt x="564" y="407"/>
                      <a:pt x="568" y="402"/>
                      <a:pt x="574" y="402"/>
                    </a:cubicBezTo>
                    <a:close/>
                    <a:moveTo>
                      <a:pt x="602" y="402"/>
                    </a:moveTo>
                    <a:cubicBezTo>
                      <a:pt x="608" y="402"/>
                      <a:pt x="612" y="407"/>
                      <a:pt x="612" y="413"/>
                    </a:cubicBezTo>
                    <a:cubicBezTo>
                      <a:pt x="612" y="418"/>
                      <a:pt x="608" y="423"/>
                      <a:pt x="602" y="423"/>
                    </a:cubicBezTo>
                    <a:cubicBezTo>
                      <a:pt x="596" y="423"/>
                      <a:pt x="592" y="418"/>
                      <a:pt x="592" y="413"/>
                    </a:cubicBezTo>
                    <a:cubicBezTo>
                      <a:pt x="592" y="407"/>
                      <a:pt x="596" y="402"/>
                      <a:pt x="602" y="402"/>
                    </a:cubicBezTo>
                    <a:close/>
                    <a:moveTo>
                      <a:pt x="715" y="402"/>
                    </a:moveTo>
                    <a:cubicBezTo>
                      <a:pt x="721" y="402"/>
                      <a:pt x="725" y="407"/>
                      <a:pt x="725" y="413"/>
                    </a:cubicBezTo>
                    <a:cubicBezTo>
                      <a:pt x="725" y="418"/>
                      <a:pt x="721" y="423"/>
                      <a:pt x="715" y="423"/>
                    </a:cubicBezTo>
                    <a:cubicBezTo>
                      <a:pt x="709" y="423"/>
                      <a:pt x="705" y="418"/>
                      <a:pt x="705" y="413"/>
                    </a:cubicBezTo>
                    <a:cubicBezTo>
                      <a:pt x="705" y="407"/>
                      <a:pt x="709" y="402"/>
                      <a:pt x="715" y="402"/>
                    </a:cubicBezTo>
                    <a:close/>
                    <a:moveTo>
                      <a:pt x="743" y="402"/>
                    </a:moveTo>
                    <a:cubicBezTo>
                      <a:pt x="749" y="402"/>
                      <a:pt x="753" y="407"/>
                      <a:pt x="753" y="413"/>
                    </a:cubicBezTo>
                    <a:cubicBezTo>
                      <a:pt x="753" y="418"/>
                      <a:pt x="749" y="423"/>
                      <a:pt x="743" y="423"/>
                    </a:cubicBezTo>
                    <a:cubicBezTo>
                      <a:pt x="737" y="423"/>
                      <a:pt x="733" y="418"/>
                      <a:pt x="733" y="413"/>
                    </a:cubicBezTo>
                    <a:cubicBezTo>
                      <a:pt x="733" y="407"/>
                      <a:pt x="737" y="402"/>
                      <a:pt x="743" y="402"/>
                    </a:cubicBezTo>
                    <a:close/>
                    <a:moveTo>
                      <a:pt x="38" y="429"/>
                    </a:moveTo>
                    <a:cubicBezTo>
                      <a:pt x="44" y="429"/>
                      <a:pt x="49" y="434"/>
                      <a:pt x="49" y="439"/>
                    </a:cubicBezTo>
                    <a:cubicBezTo>
                      <a:pt x="49" y="445"/>
                      <a:pt x="44" y="450"/>
                      <a:pt x="38" y="450"/>
                    </a:cubicBezTo>
                    <a:cubicBezTo>
                      <a:pt x="33" y="450"/>
                      <a:pt x="28" y="445"/>
                      <a:pt x="28" y="439"/>
                    </a:cubicBezTo>
                    <a:cubicBezTo>
                      <a:pt x="28" y="434"/>
                      <a:pt x="33" y="429"/>
                      <a:pt x="38" y="429"/>
                    </a:cubicBezTo>
                    <a:close/>
                    <a:moveTo>
                      <a:pt x="66" y="429"/>
                    </a:moveTo>
                    <a:cubicBezTo>
                      <a:pt x="72" y="429"/>
                      <a:pt x="77" y="434"/>
                      <a:pt x="77" y="439"/>
                    </a:cubicBezTo>
                    <a:cubicBezTo>
                      <a:pt x="77" y="445"/>
                      <a:pt x="72" y="450"/>
                      <a:pt x="66" y="450"/>
                    </a:cubicBezTo>
                    <a:cubicBezTo>
                      <a:pt x="61" y="450"/>
                      <a:pt x="56" y="445"/>
                      <a:pt x="56" y="439"/>
                    </a:cubicBezTo>
                    <a:cubicBezTo>
                      <a:pt x="56" y="434"/>
                      <a:pt x="61" y="429"/>
                      <a:pt x="66" y="429"/>
                    </a:cubicBezTo>
                    <a:close/>
                    <a:moveTo>
                      <a:pt x="95" y="429"/>
                    </a:moveTo>
                    <a:cubicBezTo>
                      <a:pt x="100" y="429"/>
                      <a:pt x="105" y="434"/>
                      <a:pt x="105" y="439"/>
                    </a:cubicBezTo>
                    <a:cubicBezTo>
                      <a:pt x="105" y="445"/>
                      <a:pt x="100" y="450"/>
                      <a:pt x="95" y="450"/>
                    </a:cubicBezTo>
                    <a:cubicBezTo>
                      <a:pt x="89" y="450"/>
                      <a:pt x="84" y="445"/>
                      <a:pt x="84" y="439"/>
                    </a:cubicBezTo>
                    <a:cubicBezTo>
                      <a:pt x="84" y="434"/>
                      <a:pt x="89" y="429"/>
                      <a:pt x="95" y="429"/>
                    </a:cubicBezTo>
                    <a:close/>
                    <a:moveTo>
                      <a:pt x="123" y="429"/>
                    </a:moveTo>
                    <a:cubicBezTo>
                      <a:pt x="128" y="429"/>
                      <a:pt x="133" y="434"/>
                      <a:pt x="133" y="439"/>
                    </a:cubicBezTo>
                    <a:cubicBezTo>
                      <a:pt x="133" y="445"/>
                      <a:pt x="128" y="450"/>
                      <a:pt x="123" y="450"/>
                    </a:cubicBezTo>
                    <a:cubicBezTo>
                      <a:pt x="117" y="450"/>
                      <a:pt x="112" y="445"/>
                      <a:pt x="112" y="439"/>
                    </a:cubicBezTo>
                    <a:cubicBezTo>
                      <a:pt x="112" y="434"/>
                      <a:pt x="117" y="429"/>
                      <a:pt x="123" y="429"/>
                    </a:cubicBezTo>
                    <a:close/>
                    <a:moveTo>
                      <a:pt x="151" y="429"/>
                    </a:moveTo>
                    <a:cubicBezTo>
                      <a:pt x="157" y="429"/>
                      <a:pt x="161" y="434"/>
                      <a:pt x="161" y="439"/>
                    </a:cubicBezTo>
                    <a:cubicBezTo>
                      <a:pt x="161" y="445"/>
                      <a:pt x="157" y="450"/>
                      <a:pt x="151" y="450"/>
                    </a:cubicBezTo>
                    <a:cubicBezTo>
                      <a:pt x="145" y="450"/>
                      <a:pt x="141" y="445"/>
                      <a:pt x="141" y="439"/>
                    </a:cubicBezTo>
                    <a:cubicBezTo>
                      <a:pt x="141" y="434"/>
                      <a:pt x="145" y="429"/>
                      <a:pt x="151" y="429"/>
                    </a:cubicBezTo>
                    <a:close/>
                    <a:moveTo>
                      <a:pt x="179" y="429"/>
                    </a:moveTo>
                    <a:cubicBezTo>
                      <a:pt x="185" y="429"/>
                      <a:pt x="190" y="434"/>
                      <a:pt x="190" y="439"/>
                    </a:cubicBezTo>
                    <a:cubicBezTo>
                      <a:pt x="190" y="445"/>
                      <a:pt x="185" y="450"/>
                      <a:pt x="179" y="450"/>
                    </a:cubicBezTo>
                    <a:cubicBezTo>
                      <a:pt x="173" y="450"/>
                      <a:pt x="169" y="445"/>
                      <a:pt x="169" y="439"/>
                    </a:cubicBezTo>
                    <a:cubicBezTo>
                      <a:pt x="169" y="434"/>
                      <a:pt x="173" y="429"/>
                      <a:pt x="179" y="429"/>
                    </a:cubicBezTo>
                    <a:close/>
                    <a:moveTo>
                      <a:pt x="207" y="429"/>
                    </a:moveTo>
                    <a:cubicBezTo>
                      <a:pt x="213" y="429"/>
                      <a:pt x="218" y="434"/>
                      <a:pt x="218" y="439"/>
                    </a:cubicBezTo>
                    <a:cubicBezTo>
                      <a:pt x="218" y="445"/>
                      <a:pt x="213" y="450"/>
                      <a:pt x="207" y="450"/>
                    </a:cubicBezTo>
                    <a:cubicBezTo>
                      <a:pt x="202" y="450"/>
                      <a:pt x="197" y="445"/>
                      <a:pt x="197" y="439"/>
                    </a:cubicBezTo>
                    <a:cubicBezTo>
                      <a:pt x="197" y="434"/>
                      <a:pt x="202" y="429"/>
                      <a:pt x="207" y="429"/>
                    </a:cubicBezTo>
                    <a:close/>
                    <a:moveTo>
                      <a:pt x="236" y="429"/>
                    </a:moveTo>
                    <a:cubicBezTo>
                      <a:pt x="241" y="429"/>
                      <a:pt x="246" y="434"/>
                      <a:pt x="246" y="439"/>
                    </a:cubicBezTo>
                    <a:cubicBezTo>
                      <a:pt x="246" y="445"/>
                      <a:pt x="241" y="450"/>
                      <a:pt x="236" y="450"/>
                    </a:cubicBezTo>
                    <a:cubicBezTo>
                      <a:pt x="230" y="450"/>
                      <a:pt x="225" y="445"/>
                      <a:pt x="225" y="439"/>
                    </a:cubicBezTo>
                    <a:cubicBezTo>
                      <a:pt x="225" y="434"/>
                      <a:pt x="230" y="429"/>
                      <a:pt x="236" y="429"/>
                    </a:cubicBezTo>
                    <a:close/>
                    <a:moveTo>
                      <a:pt x="264" y="429"/>
                    </a:moveTo>
                    <a:cubicBezTo>
                      <a:pt x="269" y="429"/>
                      <a:pt x="274" y="434"/>
                      <a:pt x="274" y="439"/>
                    </a:cubicBezTo>
                    <a:cubicBezTo>
                      <a:pt x="274" y="445"/>
                      <a:pt x="269" y="450"/>
                      <a:pt x="264" y="450"/>
                    </a:cubicBezTo>
                    <a:cubicBezTo>
                      <a:pt x="258" y="450"/>
                      <a:pt x="253" y="445"/>
                      <a:pt x="253" y="439"/>
                    </a:cubicBezTo>
                    <a:cubicBezTo>
                      <a:pt x="253" y="434"/>
                      <a:pt x="258" y="429"/>
                      <a:pt x="264" y="429"/>
                    </a:cubicBezTo>
                    <a:close/>
                    <a:moveTo>
                      <a:pt x="292" y="429"/>
                    </a:moveTo>
                    <a:cubicBezTo>
                      <a:pt x="298" y="429"/>
                      <a:pt x="302" y="434"/>
                      <a:pt x="302" y="439"/>
                    </a:cubicBezTo>
                    <a:cubicBezTo>
                      <a:pt x="302" y="445"/>
                      <a:pt x="298" y="450"/>
                      <a:pt x="292" y="450"/>
                    </a:cubicBezTo>
                    <a:cubicBezTo>
                      <a:pt x="286" y="450"/>
                      <a:pt x="282" y="445"/>
                      <a:pt x="282" y="439"/>
                    </a:cubicBezTo>
                    <a:cubicBezTo>
                      <a:pt x="282" y="434"/>
                      <a:pt x="286" y="429"/>
                      <a:pt x="292" y="429"/>
                    </a:cubicBezTo>
                    <a:close/>
                    <a:moveTo>
                      <a:pt x="320" y="429"/>
                    </a:moveTo>
                    <a:cubicBezTo>
                      <a:pt x="326" y="429"/>
                      <a:pt x="330" y="434"/>
                      <a:pt x="330" y="439"/>
                    </a:cubicBezTo>
                    <a:cubicBezTo>
                      <a:pt x="330" y="445"/>
                      <a:pt x="326" y="450"/>
                      <a:pt x="320" y="450"/>
                    </a:cubicBezTo>
                    <a:cubicBezTo>
                      <a:pt x="314" y="450"/>
                      <a:pt x="310" y="445"/>
                      <a:pt x="310" y="439"/>
                    </a:cubicBezTo>
                    <a:cubicBezTo>
                      <a:pt x="310" y="434"/>
                      <a:pt x="314" y="429"/>
                      <a:pt x="320" y="429"/>
                    </a:cubicBezTo>
                    <a:close/>
                    <a:moveTo>
                      <a:pt x="348" y="429"/>
                    </a:moveTo>
                    <a:cubicBezTo>
                      <a:pt x="354" y="429"/>
                      <a:pt x="359" y="434"/>
                      <a:pt x="359" y="439"/>
                    </a:cubicBezTo>
                    <a:cubicBezTo>
                      <a:pt x="359" y="445"/>
                      <a:pt x="354" y="450"/>
                      <a:pt x="348" y="450"/>
                    </a:cubicBezTo>
                    <a:cubicBezTo>
                      <a:pt x="343" y="450"/>
                      <a:pt x="338" y="445"/>
                      <a:pt x="338" y="439"/>
                    </a:cubicBezTo>
                    <a:cubicBezTo>
                      <a:pt x="338" y="434"/>
                      <a:pt x="343" y="429"/>
                      <a:pt x="348" y="429"/>
                    </a:cubicBezTo>
                    <a:close/>
                    <a:moveTo>
                      <a:pt x="377" y="429"/>
                    </a:moveTo>
                    <a:cubicBezTo>
                      <a:pt x="382" y="429"/>
                      <a:pt x="387" y="434"/>
                      <a:pt x="387" y="439"/>
                    </a:cubicBezTo>
                    <a:cubicBezTo>
                      <a:pt x="387" y="445"/>
                      <a:pt x="382" y="450"/>
                      <a:pt x="377" y="450"/>
                    </a:cubicBezTo>
                    <a:cubicBezTo>
                      <a:pt x="371" y="450"/>
                      <a:pt x="366" y="445"/>
                      <a:pt x="366" y="439"/>
                    </a:cubicBezTo>
                    <a:cubicBezTo>
                      <a:pt x="366" y="434"/>
                      <a:pt x="371" y="429"/>
                      <a:pt x="377" y="429"/>
                    </a:cubicBezTo>
                    <a:close/>
                    <a:moveTo>
                      <a:pt x="405" y="429"/>
                    </a:moveTo>
                    <a:cubicBezTo>
                      <a:pt x="410" y="429"/>
                      <a:pt x="415" y="434"/>
                      <a:pt x="415" y="439"/>
                    </a:cubicBezTo>
                    <a:cubicBezTo>
                      <a:pt x="415" y="445"/>
                      <a:pt x="410" y="450"/>
                      <a:pt x="405" y="450"/>
                    </a:cubicBezTo>
                    <a:cubicBezTo>
                      <a:pt x="399" y="450"/>
                      <a:pt x="394" y="445"/>
                      <a:pt x="394" y="439"/>
                    </a:cubicBezTo>
                    <a:cubicBezTo>
                      <a:pt x="394" y="434"/>
                      <a:pt x="399" y="429"/>
                      <a:pt x="405" y="429"/>
                    </a:cubicBezTo>
                    <a:close/>
                    <a:moveTo>
                      <a:pt x="433" y="429"/>
                    </a:moveTo>
                    <a:cubicBezTo>
                      <a:pt x="439" y="429"/>
                      <a:pt x="443" y="434"/>
                      <a:pt x="443" y="439"/>
                    </a:cubicBezTo>
                    <a:cubicBezTo>
                      <a:pt x="443" y="445"/>
                      <a:pt x="439" y="450"/>
                      <a:pt x="433" y="450"/>
                    </a:cubicBezTo>
                    <a:cubicBezTo>
                      <a:pt x="427" y="450"/>
                      <a:pt x="423" y="445"/>
                      <a:pt x="423" y="439"/>
                    </a:cubicBezTo>
                    <a:cubicBezTo>
                      <a:pt x="423" y="434"/>
                      <a:pt x="427" y="429"/>
                      <a:pt x="433" y="429"/>
                    </a:cubicBezTo>
                    <a:close/>
                    <a:moveTo>
                      <a:pt x="461" y="429"/>
                    </a:moveTo>
                    <a:cubicBezTo>
                      <a:pt x="467" y="429"/>
                      <a:pt x="471" y="434"/>
                      <a:pt x="471" y="439"/>
                    </a:cubicBezTo>
                    <a:cubicBezTo>
                      <a:pt x="471" y="445"/>
                      <a:pt x="467" y="450"/>
                      <a:pt x="461" y="450"/>
                    </a:cubicBezTo>
                    <a:cubicBezTo>
                      <a:pt x="455" y="450"/>
                      <a:pt x="451" y="445"/>
                      <a:pt x="451" y="439"/>
                    </a:cubicBezTo>
                    <a:cubicBezTo>
                      <a:pt x="451" y="434"/>
                      <a:pt x="455" y="429"/>
                      <a:pt x="461" y="429"/>
                    </a:cubicBezTo>
                    <a:close/>
                    <a:moveTo>
                      <a:pt x="489" y="429"/>
                    </a:moveTo>
                    <a:cubicBezTo>
                      <a:pt x="495" y="429"/>
                      <a:pt x="500" y="434"/>
                      <a:pt x="500" y="439"/>
                    </a:cubicBezTo>
                    <a:cubicBezTo>
                      <a:pt x="500" y="445"/>
                      <a:pt x="495" y="450"/>
                      <a:pt x="489" y="450"/>
                    </a:cubicBezTo>
                    <a:cubicBezTo>
                      <a:pt x="484" y="450"/>
                      <a:pt x="479" y="445"/>
                      <a:pt x="479" y="439"/>
                    </a:cubicBezTo>
                    <a:cubicBezTo>
                      <a:pt x="479" y="434"/>
                      <a:pt x="484" y="429"/>
                      <a:pt x="489" y="429"/>
                    </a:cubicBezTo>
                    <a:close/>
                    <a:moveTo>
                      <a:pt x="517" y="429"/>
                    </a:moveTo>
                    <a:cubicBezTo>
                      <a:pt x="523" y="429"/>
                      <a:pt x="528" y="434"/>
                      <a:pt x="528" y="439"/>
                    </a:cubicBezTo>
                    <a:cubicBezTo>
                      <a:pt x="528" y="445"/>
                      <a:pt x="523" y="450"/>
                      <a:pt x="517" y="450"/>
                    </a:cubicBezTo>
                    <a:cubicBezTo>
                      <a:pt x="512" y="450"/>
                      <a:pt x="507" y="445"/>
                      <a:pt x="507" y="439"/>
                    </a:cubicBezTo>
                    <a:cubicBezTo>
                      <a:pt x="507" y="434"/>
                      <a:pt x="512" y="429"/>
                      <a:pt x="517" y="429"/>
                    </a:cubicBezTo>
                    <a:close/>
                    <a:moveTo>
                      <a:pt x="546" y="429"/>
                    </a:moveTo>
                    <a:cubicBezTo>
                      <a:pt x="551" y="429"/>
                      <a:pt x="556" y="434"/>
                      <a:pt x="556" y="439"/>
                    </a:cubicBezTo>
                    <a:cubicBezTo>
                      <a:pt x="556" y="445"/>
                      <a:pt x="551" y="450"/>
                      <a:pt x="546" y="450"/>
                    </a:cubicBezTo>
                    <a:cubicBezTo>
                      <a:pt x="540" y="450"/>
                      <a:pt x="535" y="445"/>
                      <a:pt x="535" y="439"/>
                    </a:cubicBezTo>
                    <a:cubicBezTo>
                      <a:pt x="535" y="434"/>
                      <a:pt x="540" y="429"/>
                      <a:pt x="546" y="429"/>
                    </a:cubicBezTo>
                    <a:close/>
                    <a:moveTo>
                      <a:pt x="574" y="429"/>
                    </a:moveTo>
                    <a:cubicBezTo>
                      <a:pt x="580" y="429"/>
                      <a:pt x="584" y="434"/>
                      <a:pt x="584" y="439"/>
                    </a:cubicBezTo>
                    <a:cubicBezTo>
                      <a:pt x="584" y="445"/>
                      <a:pt x="580" y="450"/>
                      <a:pt x="574" y="450"/>
                    </a:cubicBezTo>
                    <a:cubicBezTo>
                      <a:pt x="568" y="450"/>
                      <a:pt x="564" y="445"/>
                      <a:pt x="564" y="439"/>
                    </a:cubicBezTo>
                    <a:cubicBezTo>
                      <a:pt x="564" y="434"/>
                      <a:pt x="568" y="429"/>
                      <a:pt x="574" y="429"/>
                    </a:cubicBezTo>
                    <a:close/>
                    <a:moveTo>
                      <a:pt x="602" y="429"/>
                    </a:moveTo>
                    <a:cubicBezTo>
                      <a:pt x="608" y="429"/>
                      <a:pt x="612" y="434"/>
                      <a:pt x="612" y="439"/>
                    </a:cubicBezTo>
                    <a:cubicBezTo>
                      <a:pt x="612" y="445"/>
                      <a:pt x="608" y="450"/>
                      <a:pt x="602" y="450"/>
                    </a:cubicBezTo>
                    <a:cubicBezTo>
                      <a:pt x="596" y="450"/>
                      <a:pt x="592" y="445"/>
                      <a:pt x="592" y="439"/>
                    </a:cubicBezTo>
                    <a:cubicBezTo>
                      <a:pt x="592" y="434"/>
                      <a:pt x="596" y="429"/>
                      <a:pt x="602" y="429"/>
                    </a:cubicBezTo>
                    <a:close/>
                    <a:moveTo>
                      <a:pt x="658" y="429"/>
                    </a:moveTo>
                    <a:cubicBezTo>
                      <a:pt x="664" y="429"/>
                      <a:pt x="669" y="434"/>
                      <a:pt x="669" y="439"/>
                    </a:cubicBezTo>
                    <a:cubicBezTo>
                      <a:pt x="669" y="445"/>
                      <a:pt x="664" y="450"/>
                      <a:pt x="658" y="450"/>
                    </a:cubicBezTo>
                    <a:cubicBezTo>
                      <a:pt x="653" y="450"/>
                      <a:pt x="648" y="445"/>
                      <a:pt x="648" y="439"/>
                    </a:cubicBezTo>
                    <a:cubicBezTo>
                      <a:pt x="648" y="434"/>
                      <a:pt x="653" y="429"/>
                      <a:pt x="658" y="429"/>
                    </a:cubicBezTo>
                    <a:close/>
                    <a:moveTo>
                      <a:pt x="715" y="429"/>
                    </a:moveTo>
                    <a:cubicBezTo>
                      <a:pt x="721" y="429"/>
                      <a:pt x="725" y="434"/>
                      <a:pt x="725" y="439"/>
                    </a:cubicBezTo>
                    <a:cubicBezTo>
                      <a:pt x="725" y="445"/>
                      <a:pt x="721" y="450"/>
                      <a:pt x="715" y="450"/>
                    </a:cubicBezTo>
                    <a:cubicBezTo>
                      <a:pt x="709" y="450"/>
                      <a:pt x="705" y="445"/>
                      <a:pt x="705" y="439"/>
                    </a:cubicBezTo>
                    <a:cubicBezTo>
                      <a:pt x="705" y="434"/>
                      <a:pt x="709" y="429"/>
                      <a:pt x="715" y="429"/>
                    </a:cubicBezTo>
                    <a:close/>
                    <a:moveTo>
                      <a:pt x="38" y="456"/>
                    </a:moveTo>
                    <a:cubicBezTo>
                      <a:pt x="44" y="456"/>
                      <a:pt x="49" y="461"/>
                      <a:pt x="49" y="466"/>
                    </a:cubicBezTo>
                    <a:cubicBezTo>
                      <a:pt x="49" y="472"/>
                      <a:pt x="44" y="477"/>
                      <a:pt x="38" y="477"/>
                    </a:cubicBezTo>
                    <a:cubicBezTo>
                      <a:pt x="33" y="477"/>
                      <a:pt x="28" y="472"/>
                      <a:pt x="28" y="466"/>
                    </a:cubicBezTo>
                    <a:cubicBezTo>
                      <a:pt x="28" y="461"/>
                      <a:pt x="33" y="456"/>
                      <a:pt x="38" y="456"/>
                    </a:cubicBezTo>
                    <a:close/>
                    <a:moveTo>
                      <a:pt x="66" y="456"/>
                    </a:moveTo>
                    <a:cubicBezTo>
                      <a:pt x="72" y="456"/>
                      <a:pt x="77" y="461"/>
                      <a:pt x="77" y="466"/>
                    </a:cubicBezTo>
                    <a:cubicBezTo>
                      <a:pt x="77" y="472"/>
                      <a:pt x="72" y="477"/>
                      <a:pt x="66" y="477"/>
                    </a:cubicBezTo>
                    <a:cubicBezTo>
                      <a:pt x="61" y="477"/>
                      <a:pt x="56" y="472"/>
                      <a:pt x="56" y="466"/>
                    </a:cubicBezTo>
                    <a:cubicBezTo>
                      <a:pt x="56" y="461"/>
                      <a:pt x="61" y="456"/>
                      <a:pt x="66" y="456"/>
                    </a:cubicBezTo>
                    <a:close/>
                    <a:moveTo>
                      <a:pt x="95" y="456"/>
                    </a:moveTo>
                    <a:cubicBezTo>
                      <a:pt x="100" y="456"/>
                      <a:pt x="105" y="461"/>
                      <a:pt x="105" y="466"/>
                    </a:cubicBezTo>
                    <a:cubicBezTo>
                      <a:pt x="105" y="472"/>
                      <a:pt x="100" y="477"/>
                      <a:pt x="95" y="477"/>
                    </a:cubicBezTo>
                    <a:cubicBezTo>
                      <a:pt x="89" y="477"/>
                      <a:pt x="84" y="472"/>
                      <a:pt x="84" y="466"/>
                    </a:cubicBezTo>
                    <a:cubicBezTo>
                      <a:pt x="84" y="461"/>
                      <a:pt x="89" y="456"/>
                      <a:pt x="95" y="456"/>
                    </a:cubicBezTo>
                    <a:close/>
                    <a:moveTo>
                      <a:pt x="123" y="456"/>
                    </a:moveTo>
                    <a:cubicBezTo>
                      <a:pt x="128" y="456"/>
                      <a:pt x="133" y="461"/>
                      <a:pt x="133" y="466"/>
                    </a:cubicBezTo>
                    <a:cubicBezTo>
                      <a:pt x="133" y="472"/>
                      <a:pt x="128" y="477"/>
                      <a:pt x="123" y="477"/>
                    </a:cubicBezTo>
                    <a:cubicBezTo>
                      <a:pt x="117" y="477"/>
                      <a:pt x="112" y="472"/>
                      <a:pt x="112" y="466"/>
                    </a:cubicBezTo>
                    <a:cubicBezTo>
                      <a:pt x="112" y="461"/>
                      <a:pt x="117" y="456"/>
                      <a:pt x="123" y="456"/>
                    </a:cubicBezTo>
                    <a:close/>
                    <a:moveTo>
                      <a:pt x="151" y="456"/>
                    </a:moveTo>
                    <a:cubicBezTo>
                      <a:pt x="157" y="456"/>
                      <a:pt x="161" y="461"/>
                      <a:pt x="161" y="466"/>
                    </a:cubicBezTo>
                    <a:cubicBezTo>
                      <a:pt x="161" y="472"/>
                      <a:pt x="157" y="477"/>
                      <a:pt x="151" y="477"/>
                    </a:cubicBezTo>
                    <a:cubicBezTo>
                      <a:pt x="145" y="477"/>
                      <a:pt x="141" y="472"/>
                      <a:pt x="141" y="466"/>
                    </a:cubicBezTo>
                    <a:cubicBezTo>
                      <a:pt x="141" y="461"/>
                      <a:pt x="145" y="456"/>
                      <a:pt x="151" y="456"/>
                    </a:cubicBezTo>
                    <a:close/>
                    <a:moveTo>
                      <a:pt x="179" y="456"/>
                    </a:moveTo>
                    <a:cubicBezTo>
                      <a:pt x="185" y="456"/>
                      <a:pt x="190" y="461"/>
                      <a:pt x="190" y="466"/>
                    </a:cubicBezTo>
                    <a:cubicBezTo>
                      <a:pt x="190" y="472"/>
                      <a:pt x="185" y="477"/>
                      <a:pt x="179" y="477"/>
                    </a:cubicBezTo>
                    <a:cubicBezTo>
                      <a:pt x="173" y="477"/>
                      <a:pt x="169" y="472"/>
                      <a:pt x="169" y="466"/>
                    </a:cubicBezTo>
                    <a:cubicBezTo>
                      <a:pt x="169" y="461"/>
                      <a:pt x="173" y="456"/>
                      <a:pt x="179" y="456"/>
                    </a:cubicBezTo>
                    <a:close/>
                    <a:moveTo>
                      <a:pt x="207" y="456"/>
                    </a:moveTo>
                    <a:cubicBezTo>
                      <a:pt x="213" y="456"/>
                      <a:pt x="218" y="461"/>
                      <a:pt x="218" y="466"/>
                    </a:cubicBezTo>
                    <a:cubicBezTo>
                      <a:pt x="218" y="472"/>
                      <a:pt x="213" y="477"/>
                      <a:pt x="207" y="477"/>
                    </a:cubicBezTo>
                    <a:cubicBezTo>
                      <a:pt x="202" y="477"/>
                      <a:pt x="197" y="472"/>
                      <a:pt x="197" y="466"/>
                    </a:cubicBezTo>
                    <a:cubicBezTo>
                      <a:pt x="197" y="461"/>
                      <a:pt x="202" y="456"/>
                      <a:pt x="207" y="456"/>
                    </a:cubicBezTo>
                    <a:close/>
                    <a:moveTo>
                      <a:pt x="236" y="456"/>
                    </a:moveTo>
                    <a:cubicBezTo>
                      <a:pt x="241" y="456"/>
                      <a:pt x="246" y="461"/>
                      <a:pt x="246" y="466"/>
                    </a:cubicBezTo>
                    <a:cubicBezTo>
                      <a:pt x="246" y="472"/>
                      <a:pt x="241" y="477"/>
                      <a:pt x="236" y="477"/>
                    </a:cubicBezTo>
                    <a:cubicBezTo>
                      <a:pt x="230" y="477"/>
                      <a:pt x="225" y="472"/>
                      <a:pt x="225" y="466"/>
                    </a:cubicBezTo>
                    <a:cubicBezTo>
                      <a:pt x="225" y="461"/>
                      <a:pt x="230" y="456"/>
                      <a:pt x="236" y="456"/>
                    </a:cubicBezTo>
                    <a:close/>
                    <a:moveTo>
                      <a:pt x="264" y="456"/>
                    </a:moveTo>
                    <a:cubicBezTo>
                      <a:pt x="269" y="456"/>
                      <a:pt x="274" y="461"/>
                      <a:pt x="274" y="466"/>
                    </a:cubicBezTo>
                    <a:cubicBezTo>
                      <a:pt x="274" y="472"/>
                      <a:pt x="269" y="477"/>
                      <a:pt x="264" y="477"/>
                    </a:cubicBezTo>
                    <a:cubicBezTo>
                      <a:pt x="258" y="477"/>
                      <a:pt x="253" y="472"/>
                      <a:pt x="253" y="466"/>
                    </a:cubicBezTo>
                    <a:cubicBezTo>
                      <a:pt x="253" y="461"/>
                      <a:pt x="258" y="456"/>
                      <a:pt x="264" y="456"/>
                    </a:cubicBezTo>
                    <a:close/>
                    <a:moveTo>
                      <a:pt x="292" y="456"/>
                    </a:moveTo>
                    <a:cubicBezTo>
                      <a:pt x="298" y="456"/>
                      <a:pt x="302" y="461"/>
                      <a:pt x="302" y="466"/>
                    </a:cubicBezTo>
                    <a:cubicBezTo>
                      <a:pt x="302" y="472"/>
                      <a:pt x="298" y="477"/>
                      <a:pt x="292" y="477"/>
                    </a:cubicBezTo>
                    <a:cubicBezTo>
                      <a:pt x="286" y="477"/>
                      <a:pt x="282" y="472"/>
                      <a:pt x="282" y="466"/>
                    </a:cubicBezTo>
                    <a:cubicBezTo>
                      <a:pt x="282" y="461"/>
                      <a:pt x="286" y="456"/>
                      <a:pt x="292" y="456"/>
                    </a:cubicBezTo>
                    <a:close/>
                    <a:moveTo>
                      <a:pt x="320" y="456"/>
                    </a:moveTo>
                    <a:cubicBezTo>
                      <a:pt x="326" y="456"/>
                      <a:pt x="330" y="461"/>
                      <a:pt x="330" y="466"/>
                    </a:cubicBezTo>
                    <a:cubicBezTo>
                      <a:pt x="330" y="472"/>
                      <a:pt x="326" y="477"/>
                      <a:pt x="320" y="477"/>
                    </a:cubicBezTo>
                    <a:cubicBezTo>
                      <a:pt x="314" y="477"/>
                      <a:pt x="310" y="472"/>
                      <a:pt x="310" y="466"/>
                    </a:cubicBezTo>
                    <a:cubicBezTo>
                      <a:pt x="310" y="461"/>
                      <a:pt x="314" y="456"/>
                      <a:pt x="320" y="456"/>
                    </a:cubicBezTo>
                    <a:close/>
                    <a:moveTo>
                      <a:pt x="348" y="456"/>
                    </a:moveTo>
                    <a:cubicBezTo>
                      <a:pt x="354" y="456"/>
                      <a:pt x="359" y="461"/>
                      <a:pt x="359" y="466"/>
                    </a:cubicBezTo>
                    <a:cubicBezTo>
                      <a:pt x="359" y="472"/>
                      <a:pt x="354" y="477"/>
                      <a:pt x="348" y="477"/>
                    </a:cubicBezTo>
                    <a:cubicBezTo>
                      <a:pt x="343" y="477"/>
                      <a:pt x="338" y="472"/>
                      <a:pt x="338" y="466"/>
                    </a:cubicBezTo>
                    <a:cubicBezTo>
                      <a:pt x="338" y="461"/>
                      <a:pt x="343" y="456"/>
                      <a:pt x="348" y="456"/>
                    </a:cubicBezTo>
                    <a:close/>
                    <a:moveTo>
                      <a:pt x="377" y="456"/>
                    </a:moveTo>
                    <a:cubicBezTo>
                      <a:pt x="382" y="456"/>
                      <a:pt x="387" y="461"/>
                      <a:pt x="387" y="466"/>
                    </a:cubicBezTo>
                    <a:cubicBezTo>
                      <a:pt x="387" y="472"/>
                      <a:pt x="382" y="477"/>
                      <a:pt x="377" y="477"/>
                    </a:cubicBezTo>
                    <a:cubicBezTo>
                      <a:pt x="371" y="477"/>
                      <a:pt x="366" y="472"/>
                      <a:pt x="366" y="466"/>
                    </a:cubicBezTo>
                    <a:cubicBezTo>
                      <a:pt x="366" y="461"/>
                      <a:pt x="371" y="456"/>
                      <a:pt x="377" y="456"/>
                    </a:cubicBezTo>
                    <a:close/>
                    <a:moveTo>
                      <a:pt x="405" y="456"/>
                    </a:moveTo>
                    <a:cubicBezTo>
                      <a:pt x="410" y="456"/>
                      <a:pt x="415" y="461"/>
                      <a:pt x="415" y="466"/>
                    </a:cubicBezTo>
                    <a:cubicBezTo>
                      <a:pt x="415" y="472"/>
                      <a:pt x="410" y="477"/>
                      <a:pt x="405" y="477"/>
                    </a:cubicBezTo>
                    <a:cubicBezTo>
                      <a:pt x="399" y="477"/>
                      <a:pt x="394" y="472"/>
                      <a:pt x="394" y="466"/>
                    </a:cubicBezTo>
                    <a:cubicBezTo>
                      <a:pt x="394" y="461"/>
                      <a:pt x="399" y="456"/>
                      <a:pt x="405" y="456"/>
                    </a:cubicBezTo>
                    <a:close/>
                    <a:moveTo>
                      <a:pt x="433" y="456"/>
                    </a:moveTo>
                    <a:cubicBezTo>
                      <a:pt x="439" y="456"/>
                      <a:pt x="443" y="461"/>
                      <a:pt x="443" y="466"/>
                    </a:cubicBezTo>
                    <a:cubicBezTo>
                      <a:pt x="443" y="472"/>
                      <a:pt x="439" y="477"/>
                      <a:pt x="433" y="477"/>
                    </a:cubicBezTo>
                    <a:cubicBezTo>
                      <a:pt x="427" y="477"/>
                      <a:pt x="423" y="472"/>
                      <a:pt x="423" y="466"/>
                    </a:cubicBezTo>
                    <a:cubicBezTo>
                      <a:pt x="423" y="461"/>
                      <a:pt x="427" y="456"/>
                      <a:pt x="433" y="456"/>
                    </a:cubicBezTo>
                    <a:close/>
                    <a:moveTo>
                      <a:pt x="461" y="456"/>
                    </a:moveTo>
                    <a:cubicBezTo>
                      <a:pt x="467" y="456"/>
                      <a:pt x="471" y="461"/>
                      <a:pt x="471" y="466"/>
                    </a:cubicBezTo>
                    <a:cubicBezTo>
                      <a:pt x="471" y="472"/>
                      <a:pt x="467" y="477"/>
                      <a:pt x="461" y="477"/>
                    </a:cubicBezTo>
                    <a:cubicBezTo>
                      <a:pt x="455" y="477"/>
                      <a:pt x="451" y="472"/>
                      <a:pt x="451" y="466"/>
                    </a:cubicBezTo>
                    <a:cubicBezTo>
                      <a:pt x="451" y="461"/>
                      <a:pt x="455" y="456"/>
                      <a:pt x="461" y="456"/>
                    </a:cubicBezTo>
                    <a:close/>
                    <a:moveTo>
                      <a:pt x="489" y="456"/>
                    </a:moveTo>
                    <a:cubicBezTo>
                      <a:pt x="495" y="456"/>
                      <a:pt x="500" y="461"/>
                      <a:pt x="500" y="466"/>
                    </a:cubicBezTo>
                    <a:cubicBezTo>
                      <a:pt x="500" y="472"/>
                      <a:pt x="495" y="477"/>
                      <a:pt x="489" y="477"/>
                    </a:cubicBezTo>
                    <a:cubicBezTo>
                      <a:pt x="484" y="477"/>
                      <a:pt x="479" y="472"/>
                      <a:pt x="479" y="466"/>
                    </a:cubicBezTo>
                    <a:cubicBezTo>
                      <a:pt x="479" y="461"/>
                      <a:pt x="484" y="456"/>
                      <a:pt x="489" y="456"/>
                    </a:cubicBezTo>
                    <a:close/>
                    <a:moveTo>
                      <a:pt x="517" y="456"/>
                    </a:moveTo>
                    <a:cubicBezTo>
                      <a:pt x="523" y="456"/>
                      <a:pt x="528" y="461"/>
                      <a:pt x="528" y="466"/>
                    </a:cubicBezTo>
                    <a:cubicBezTo>
                      <a:pt x="528" y="472"/>
                      <a:pt x="523" y="477"/>
                      <a:pt x="517" y="477"/>
                    </a:cubicBezTo>
                    <a:cubicBezTo>
                      <a:pt x="512" y="477"/>
                      <a:pt x="507" y="472"/>
                      <a:pt x="507" y="466"/>
                    </a:cubicBezTo>
                    <a:cubicBezTo>
                      <a:pt x="507" y="461"/>
                      <a:pt x="512" y="456"/>
                      <a:pt x="517" y="456"/>
                    </a:cubicBezTo>
                    <a:close/>
                    <a:moveTo>
                      <a:pt x="546" y="456"/>
                    </a:moveTo>
                    <a:cubicBezTo>
                      <a:pt x="551" y="456"/>
                      <a:pt x="556" y="461"/>
                      <a:pt x="556" y="466"/>
                    </a:cubicBezTo>
                    <a:cubicBezTo>
                      <a:pt x="556" y="472"/>
                      <a:pt x="551" y="477"/>
                      <a:pt x="546" y="477"/>
                    </a:cubicBezTo>
                    <a:cubicBezTo>
                      <a:pt x="540" y="477"/>
                      <a:pt x="535" y="472"/>
                      <a:pt x="535" y="466"/>
                    </a:cubicBezTo>
                    <a:cubicBezTo>
                      <a:pt x="535" y="461"/>
                      <a:pt x="540" y="456"/>
                      <a:pt x="546" y="456"/>
                    </a:cubicBezTo>
                    <a:close/>
                    <a:moveTo>
                      <a:pt x="574" y="456"/>
                    </a:moveTo>
                    <a:cubicBezTo>
                      <a:pt x="580" y="456"/>
                      <a:pt x="584" y="461"/>
                      <a:pt x="584" y="466"/>
                    </a:cubicBezTo>
                    <a:cubicBezTo>
                      <a:pt x="584" y="472"/>
                      <a:pt x="580" y="477"/>
                      <a:pt x="574" y="477"/>
                    </a:cubicBezTo>
                    <a:cubicBezTo>
                      <a:pt x="568" y="477"/>
                      <a:pt x="564" y="472"/>
                      <a:pt x="564" y="466"/>
                    </a:cubicBezTo>
                    <a:cubicBezTo>
                      <a:pt x="564" y="461"/>
                      <a:pt x="568" y="456"/>
                      <a:pt x="574" y="456"/>
                    </a:cubicBezTo>
                    <a:close/>
                    <a:moveTo>
                      <a:pt x="602" y="456"/>
                    </a:moveTo>
                    <a:cubicBezTo>
                      <a:pt x="608" y="456"/>
                      <a:pt x="612" y="461"/>
                      <a:pt x="612" y="466"/>
                    </a:cubicBezTo>
                    <a:cubicBezTo>
                      <a:pt x="612" y="472"/>
                      <a:pt x="608" y="477"/>
                      <a:pt x="602" y="477"/>
                    </a:cubicBezTo>
                    <a:cubicBezTo>
                      <a:pt x="596" y="477"/>
                      <a:pt x="592" y="472"/>
                      <a:pt x="592" y="466"/>
                    </a:cubicBezTo>
                    <a:cubicBezTo>
                      <a:pt x="592" y="461"/>
                      <a:pt x="596" y="456"/>
                      <a:pt x="602" y="456"/>
                    </a:cubicBezTo>
                    <a:close/>
                    <a:moveTo>
                      <a:pt x="658" y="456"/>
                    </a:moveTo>
                    <a:cubicBezTo>
                      <a:pt x="664" y="456"/>
                      <a:pt x="669" y="461"/>
                      <a:pt x="669" y="466"/>
                    </a:cubicBezTo>
                    <a:cubicBezTo>
                      <a:pt x="669" y="472"/>
                      <a:pt x="664" y="477"/>
                      <a:pt x="658" y="477"/>
                    </a:cubicBezTo>
                    <a:cubicBezTo>
                      <a:pt x="653" y="477"/>
                      <a:pt x="648" y="472"/>
                      <a:pt x="648" y="466"/>
                    </a:cubicBezTo>
                    <a:cubicBezTo>
                      <a:pt x="648" y="461"/>
                      <a:pt x="653" y="456"/>
                      <a:pt x="658" y="456"/>
                    </a:cubicBezTo>
                    <a:close/>
                    <a:moveTo>
                      <a:pt x="38" y="483"/>
                    </a:moveTo>
                    <a:cubicBezTo>
                      <a:pt x="44" y="483"/>
                      <a:pt x="49" y="487"/>
                      <a:pt x="49" y="493"/>
                    </a:cubicBezTo>
                    <a:cubicBezTo>
                      <a:pt x="49" y="499"/>
                      <a:pt x="44" y="503"/>
                      <a:pt x="38" y="503"/>
                    </a:cubicBezTo>
                    <a:cubicBezTo>
                      <a:pt x="33" y="503"/>
                      <a:pt x="28" y="499"/>
                      <a:pt x="28" y="493"/>
                    </a:cubicBezTo>
                    <a:cubicBezTo>
                      <a:pt x="28" y="487"/>
                      <a:pt x="33" y="483"/>
                      <a:pt x="38" y="483"/>
                    </a:cubicBezTo>
                    <a:close/>
                    <a:moveTo>
                      <a:pt x="123" y="483"/>
                    </a:moveTo>
                    <a:cubicBezTo>
                      <a:pt x="128" y="483"/>
                      <a:pt x="133" y="487"/>
                      <a:pt x="133" y="493"/>
                    </a:cubicBezTo>
                    <a:cubicBezTo>
                      <a:pt x="133" y="499"/>
                      <a:pt x="128" y="503"/>
                      <a:pt x="123" y="503"/>
                    </a:cubicBezTo>
                    <a:cubicBezTo>
                      <a:pt x="117" y="503"/>
                      <a:pt x="112" y="499"/>
                      <a:pt x="112" y="493"/>
                    </a:cubicBezTo>
                    <a:cubicBezTo>
                      <a:pt x="112" y="487"/>
                      <a:pt x="117" y="483"/>
                      <a:pt x="123" y="483"/>
                    </a:cubicBezTo>
                    <a:close/>
                    <a:moveTo>
                      <a:pt x="151" y="483"/>
                    </a:moveTo>
                    <a:cubicBezTo>
                      <a:pt x="157" y="483"/>
                      <a:pt x="161" y="487"/>
                      <a:pt x="161" y="493"/>
                    </a:cubicBezTo>
                    <a:cubicBezTo>
                      <a:pt x="161" y="499"/>
                      <a:pt x="157" y="503"/>
                      <a:pt x="151" y="503"/>
                    </a:cubicBezTo>
                    <a:cubicBezTo>
                      <a:pt x="145" y="503"/>
                      <a:pt x="141" y="499"/>
                      <a:pt x="141" y="493"/>
                    </a:cubicBezTo>
                    <a:cubicBezTo>
                      <a:pt x="141" y="487"/>
                      <a:pt x="145" y="483"/>
                      <a:pt x="151" y="483"/>
                    </a:cubicBezTo>
                    <a:close/>
                    <a:moveTo>
                      <a:pt x="179" y="483"/>
                    </a:moveTo>
                    <a:cubicBezTo>
                      <a:pt x="185" y="483"/>
                      <a:pt x="190" y="487"/>
                      <a:pt x="190" y="493"/>
                    </a:cubicBezTo>
                    <a:cubicBezTo>
                      <a:pt x="190" y="499"/>
                      <a:pt x="185" y="503"/>
                      <a:pt x="179" y="503"/>
                    </a:cubicBezTo>
                    <a:cubicBezTo>
                      <a:pt x="173" y="503"/>
                      <a:pt x="169" y="499"/>
                      <a:pt x="169" y="493"/>
                    </a:cubicBezTo>
                    <a:cubicBezTo>
                      <a:pt x="169" y="487"/>
                      <a:pt x="173" y="483"/>
                      <a:pt x="179" y="483"/>
                    </a:cubicBezTo>
                    <a:close/>
                    <a:moveTo>
                      <a:pt x="207" y="483"/>
                    </a:moveTo>
                    <a:cubicBezTo>
                      <a:pt x="213" y="483"/>
                      <a:pt x="218" y="487"/>
                      <a:pt x="218" y="493"/>
                    </a:cubicBezTo>
                    <a:cubicBezTo>
                      <a:pt x="218" y="499"/>
                      <a:pt x="213" y="503"/>
                      <a:pt x="207" y="503"/>
                    </a:cubicBezTo>
                    <a:cubicBezTo>
                      <a:pt x="202" y="503"/>
                      <a:pt x="197" y="499"/>
                      <a:pt x="197" y="493"/>
                    </a:cubicBezTo>
                    <a:cubicBezTo>
                      <a:pt x="197" y="487"/>
                      <a:pt x="202" y="483"/>
                      <a:pt x="207" y="483"/>
                    </a:cubicBezTo>
                    <a:close/>
                    <a:moveTo>
                      <a:pt x="236" y="483"/>
                    </a:moveTo>
                    <a:cubicBezTo>
                      <a:pt x="241" y="483"/>
                      <a:pt x="246" y="487"/>
                      <a:pt x="246" y="493"/>
                    </a:cubicBezTo>
                    <a:cubicBezTo>
                      <a:pt x="246" y="499"/>
                      <a:pt x="241" y="503"/>
                      <a:pt x="236" y="503"/>
                    </a:cubicBezTo>
                    <a:cubicBezTo>
                      <a:pt x="230" y="503"/>
                      <a:pt x="225" y="499"/>
                      <a:pt x="225" y="493"/>
                    </a:cubicBezTo>
                    <a:cubicBezTo>
                      <a:pt x="225" y="487"/>
                      <a:pt x="230" y="483"/>
                      <a:pt x="236" y="483"/>
                    </a:cubicBezTo>
                    <a:close/>
                    <a:moveTo>
                      <a:pt x="264" y="483"/>
                    </a:moveTo>
                    <a:cubicBezTo>
                      <a:pt x="269" y="483"/>
                      <a:pt x="274" y="487"/>
                      <a:pt x="274" y="493"/>
                    </a:cubicBezTo>
                    <a:cubicBezTo>
                      <a:pt x="274" y="499"/>
                      <a:pt x="269" y="503"/>
                      <a:pt x="264" y="503"/>
                    </a:cubicBezTo>
                    <a:cubicBezTo>
                      <a:pt x="258" y="503"/>
                      <a:pt x="253" y="499"/>
                      <a:pt x="253" y="493"/>
                    </a:cubicBezTo>
                    <a:cubicBezTo>
                      <a:pt x="253" y="487"/>
                      <a:pt x="258" y="483"/>
                      <a:pt x="264" y="483"/>
                    </a:cubicBezTo>
                    <a:close/>
                    <a:moveTo>
                      <a:pt x="292" y="483"/>
                    </a:moveTo>
                    <a:cubicBezTo>
                      <a:pt x="298" y="483"/>
                      <a:pt x="302" y="487"/>
                      <a:pt x="302" y="493"/>
                    </a:cubicBezTo>
                    <a:cubicBezTo>
                      <a:pt x="302" y="499"/>
                      <a:pt x="298" y="503"/>
                      <a:pt x="292" y="503"/>
                    </a:cubicBezTo>
                    <a:cubicBezTo>
                      <a:pt x="286" y="503"/>
                      <a:pt x="282" y="499"/>
                      <a:pt x="282" y="493"/>
                    </a:cubicBezTo>
                    <a:cubicBezTo>
                      <a:pt x="282" y="487"/>
                      <a:pt x="286" y="483"/>
                      <a:pt x="292" y="483"/>
                    </a:cubicBezTo>
                    <a:close/>
                    <a:moveTo>
                      <a:pt x="320" y="483"/>
                    </a:moveTo>
                    <a:cubicBezTo>
                      <a:pt x="326" y="483"/>
                      <a:pt x="330" y="487"/>
                      <a:pt x="330" y="493"/>
                    </a:cubicBezTo>
                    <a:cubicBezTo>
                      <a:pt x="330" y="499"/>
                      <a:pt x="326" y="503"/>
                      <a:pt x="320" y="503"/>
                    </a:cubicBezTo>
                    <a:cubicBezTo>
                      <a:pt x="314" y="503"/>
                      <a:pt x="310" y="499"/>
                      <a:pt x="310" y="493"/>
                    </a:cubicBezTo>
                    <a:cubicBezTo>
                      <a:pt x="310" y="487"/>
                      <a:pt x="314" y="483"/>
                      <a:pt x="320" y="483"/>
                    </a:cubicBezTo>
                    <a:close/>
                    <a:moveTo>
                      <a:pt x="348" y="483"/>
                    </a:moveTo>
                    <a:cubicBezTo>
                      <a:pt x="354" y="483"/>
                      <a:pt x="359" y="487"/>
                      <a:pt x="359" y="493"/>
                    </a:cubicBezTo>
                    <a:cubicBezTo>
                      <a:pt x="359" y="499"/>
                      <a:pt x="354" y="503"/>
                      <a:pt x="348" y="503"/>
                    </a:cubicBezTo>
                    <a:cubicBezTo>
                      <a:pt x="343" y="503"/>
                      <a:pt x="338" y="499"/>
                      <a:pt x="338" y="493"/>
                    </a:cubicBezTo>
                    <a:cubicBezTo>
                      <a:pt x="338" y="487"/>
                      <a:pt x="343" y="483"/>
                      <a:pt x="348" y="483"/>
                    </a:cubicBezTo>
                    <a:close/>
                    <a:moveTo>
                      <a:pt x="377" y="483"/>
                    </a:moveTo>
                    <a:cubicBezTo>
                      <a:pt x="382" y="483"/>
                      <a:pt x="387" y="487"/>
                      <a:pt x="387" y="493"/>
                    </a:cubicBezTo>
                    <a:cubicBezTo>
                      <a:pt x="387" y="499"/>
                      <a:pt x="382" y="503"/>
                      <a:pt x="377" y="503"/>
                    </a:cubicBezTo>
                    <a:cubicBezTo>
                      <a:pt x="371" y="503"/>
                      <a:pt x="366" y="499"/>
                      <a:pt x="366" y="493"/>
                    </a:cubicBezTo>
                    <a:cubicBezTo>
                      <a:pt x="366" y="487"/>
                      <a:pt x="371" y="483"/>
                      <a:pt x="377" y="483"/>
                    </a:cubicBezTo>
                    <a:close/>
                    <a:moveTo>
                      <a:pt x="405" y="483"/>
                    </a:moveTo>
                    <a:cubicBezTo>
                      <a:pt x="410" y="483"/>
                      <a:pt x="415" y="487"/>
                      <a:pt x="415" y="493"/>
                    </a:cubicBezTo>
                    <a:cubicBezTo>
                      <a:pt x="415" y="499"/>
                      <a:pt x="410" y="503"/>
                      <a:pt x="405" y="503"/>
                    </a:cubicBezTo>
                    <a:cubicBezTo>
                      <a:pt x="399" y="503"/>
                      <a:pt x="394" y="499"/>
                      <a:pt x="394" y="493"/>
                    </a:cubicBezTo>
                    <a:cubicBezTo>
                      <a:pt x="394" y="487"/>
                      <a:pt x="399" y="483"/>
                      <a:pt x="405" y="483"/>
                    </a:cubicBezTo>
                    <a:close/>
                    <a:moveTo>
                      <a:pt x="433" y="483"/>
                    </a:moveTo>
                    <a:cubicBezTo>
                      <a:pt x="439" y="483"/>
                      <a:pt x="443" y="487"/>
                      <a:pt x="443" y="493"/>
                    </a:cubicBezTo>
                    <a:cubicBezTo>
                      <a:pt x="443" y="499"/>
                      <a:pt x="439" y="503"/>
                      <a:pt x="433" y="503"/>
                    </a:cubicBezTo>
                    <a:cubicBezTo>
                      <a:pt x="427" y="503"/>
                      <a:pt x="423" y="499"/>
                      <a:pt x="423" y="493"/>
                    </a:cubicBezTo>
                    <a:cubicBezTo>
                      <a:pt x="423" y="487"/>
                      <a:pt x="427" y="483"/>
                      <a:pt x="433" y="483"/>
                    </a:cubicBezTo>
                    <a:close/>
                    <a:moveTo>
                      <a:pt x="461" y="483"/>
                    </a:moveTo>
                    <a:cubicBezTo>
                      <a:pt x="467" y="483"/>
                      <a:pt x="471" y="487"/>
                      <a:pt x="471" y="493"/>
                    </a:cubicBezTo>
                    <a:cubicBezTo>
                      <a:pt x="471" y="499"/>
                      <a:pt x="467" y="503"/>
                      <a:pt x="461" y="503"/>
                    </a:cubicBezTo>
                    <a:cubicBezTo>
                      <a:pt x="455" y="503"/>
                      <a:pt x="451" y="499"/>
                      <a:pt x="451" y="493"/>
                    </a:cubicBezTo>
                    <a:cubicBezTo>
                      <a:pt x="451" y="487"/>
                      <a:pt x="455" y="483"/>
                      <a:pt x="461" y="483"/>
                    </a:cubicBezTo>
                    <a:close/>
                    <a:moveTo>
                      <a:pt x="489" y="483"/>
                    </a:moveTo>
                    <a:cubicBezTo>
                      <a:pt x="495" y="483"/>
                      <a:pt x="500" y="487"/>
                      <a:pt x="500" y="493"/>
                    </a:cubicBezTo>
                    <a:cubicBezTo>
                      <a:pt x="500" y="499"/>
                      <a:pt x="495" y="503"/>
                      <a:pt x="489" y="503"/>
                    </a:cubicBezTo>
                    <a:cubicBezTo>
                      <a:pt x="484" y="503"/>
                      <a:pt x="479" y="499"/>
                      <a:pt x="479" y="493"/>
                    </a:cubicBezTo>
                    <a:cubicBezTo>
                      <a:pt x="479" y="487"/>
                      <a:pt x="484" y="483"/>
                      <a:pt x="489" y="483"/>
                    </a:cubicBezTo>
                    <a:close/>
                    <a:moveTo>
                      <a:pt x="517" y="483"/>
                    </a:moveTo>
                    <a:cubicBezTo>
                      <a:pt x="523" y="483"/>
                      <a:pt x="528" y="487"/>
                      <a:pt x="528" y="493"/>
                    </a:cubicBezTo>
                    <a:cubicBezTo>
                      <a:pt x="528" y="499"/>
                      <a:pt x="523" y="503"/>
                      <a:pt x="517" y="503"/>
                    </a:cubicBezTo>
                    <a:cubicBezTo>
                      <a:pt x="512" y="503"/>
                      <a:pt x="507" y="499"/>
                      <a:pt x="507" y="493"/>
                    </a:cubicBezTo>
                    <a:cubicBezTo>
                      <a:pt x="507" y="487"/>
                      <a:pt x="512" y="483"/>
                      <a:pt x="517" y="483"/>
                    </a:cubicBezTo>
                    <a:close/>
                    <a:moveTo>
                      <a:pt x="546" y="483"/>
                    </a:moveTo>
                    <a:cubicBezTo>
                      <a:pt x="551" y="483"/>
                      <a:pt x="556" y="487"/>
                      <a:pt x="556" y="493"/>
                    </a:cubicBezTo>
                    <a:cubicBezTo>
                      <a:pt x="556" y="499"/>
                      <a:pt x="551" y="503"/>
                      <a:pt x="546" y="503"/>
                    </a:cubicBezTo>
                    <a:cubicBezTo>
                      <a:pt x="540" y="503"/>
                      <a:pt x="535" y="499"/>
                      <a:pt x="535" y="493"/>
                    </a:cubicBezTo>
                    <a:cubicBezTo>
                      <a:pt x="535" y="487"/>
                      <a:pt x="540" y="483"/>
                      <a:pt x="546" y="483"/>
                    </a:cubicBezTo>
                    <a:close/>
                    <a:moveTo>
                      <a:pt x="574" y="483"/>
                    </a:moveTo>
                    <a:cubicBezTo>
                      <a:pt x="580" y="483"/>
                      <a:pt x="584" y="487"/>
                      <a:pt x="584" y="493"/>
                    </a:cubicBezTo>
                    <a:cubicBezTo>
                      <a:pt x="584" y="499"/>
                      <a:pt x="580" y="503"/>
                      <a:pt x="574" y="503"/>
                    </a:cubicBezTo>
                    <a:cubicBezTo>
                      <a:pt x="568" y="503"/>
                      <a:pt x="564" y="499"/>
                      <a:pt x="564" y="493"/>
                    </a:cubicBezTo>
                    <a:cubicBezTo>
                      <a:pt x="564" y="487"/>
                      <a:pt x="568" y="483"/>
                      <a:pt x="574" y="483"/>
                    </a:cubicBezTo>
                    <a:close/>
                    <a:moveTo>
                      <a:pt x="630" y="483"/>
                    </a:moveTo>
                    <a:cubicBezTo>
                      <a:pt x="636" y="483"/>
                      <a:pt x="641" y="487"/>
                      <a:pt x="641" y="493"/>
                    </a:cubicBezTo>
                    <a:cubicBezTo>
                      <a:pt x="641" y="499"/>
                      <a:pt x="636" y="503"/>
                      <a:pt x="630" y="503"/>
                    </a:cubicBezTo>
                    <a:cubicBezTo>
                      <a:pt x="625" y="503"/>
                      <a:pt x="620" y="499"/>
                      <a:pt x="620" y="493"/>
                    </a:cubicBezTo>
                    <a:cubicBezTo>
                      <a:pt x="620" y="487"/>
                      <a:pt x="625" y="483"/>
                      <a:pt x="630" y="483"/>
                    </a:cubicBezTo>
                    <a:close/>
                    <a:moveTo>
                      <a:pt x="658" y="483"/>
                    </a:moveTo>
                    <a:cubicBezTo>
                      <a:pt x="664" y="483"/>
                      <a:pt x="669" y="487"/>
                      <a:pt x="669" y="493"/>
                    </a:cubicBezTo>
                    <a:cubicBezTo>
                      <a:pt x="669" y="499"/>
                      <a:pt x="664" y="503"/>
                      <a:pt x="658" y="503"/>
                    </a:cubicBezTo>
                    <a:cubicBezTo>
                      <a:pt x="653" y="503"/>
                      <a:pt x="648" y="499"/>
                      <a:pt x="648" y="493"/>
                    </a:cubicBezTo>
                    <a:cubicBezTo>
                      <a:pt x="648" y="487"/>
                      <a:pt x="653" y="483"/>
                      <a:pt x="658" y="483"/>
                    </a:cubicBezTo>
                    <a:close/>
                    <a:moveTo>
                      <a:pt x="38" y="510"/>
                    </a:moveTo>
                    <a:cubicBezTo>
                      <a:pt x="44" y="510"/>
                      <a:pt x="49" y="514"/>
                      <a:pt x="49" y="520"/>
                    </a:cubicBezTo>
                    <a:cubicBezTo>
                      <a:pt x="49" y="526"/>
                      <a:pt x="44" y="530"/>
                      <a:pt x="38" y="530"/>
                    </a:cubicBezTo>
                    <a:cubicBezTo>
                      <a:pt x="33" y="530"/>
                      <a:pt x="28" y="526"/>
                      <a:pt x="28" y="520"/>
                    </a:cubicBezTo>
                    <a:cubicBezTo>
                      <a:pt x="28" y="514"/>
                      <a:pt x="33" y="510"/>
                      <a:pt x="38" y="510"/>
                    </a:cubicBezTo>
                    <a:close/>
                    <a:moveTo>
                      <a:pt x="123" y="510"/>
                    </a:moveTo>
                    <a:cubicBezTo>
                      <a:pt x="128" y="510"/>
                      <a:pt x="133" y="514"/>
                      <a:pt x="133" y="520"/>
                    </a:cubicBezTo>
                    <a:cubicBezTo>
                      <a:pt x="133" y="526"/>
                      <a:pt x="128" y="530"/>
                      <a:pt x="123" y="530"/>
                    </a:cubicBezTo>
                    <a:cubicBezTo>
                      <a:pt x="117" y="530"/>
                      <a:pt x="112" y="526"/>
                      <a:pt x="112" y="520"/>
                    </a:cubicBezTo>
                    <a:cubicBezTo>
                      <a:pt x="112" y="514"/>
                      <a:pt x="117" y="510"/>
                      <a:pt x="123" y="510"/>
                    </a:cubicBezTo>
                    <a:close/>
                    <a:moveTo>
                      <a:pt x="151" y="510"/>
                    </a:moveTo>
                    <a:cubicBezTo>
                      <a:pt x="157" y="510"/>
                      <a:pt x="161" y="514"/>
                      <a:pt x="161" y="520"/>
                    </a:cubicBezTo>
                    <a:cubicBezTo>
                      <a:pt x="161" y="526"/>
                      <a:pt x="157" y="530"/>
                      <a:pt x="151" y="530"/>
                    </a:cubicBezTo>
                    <a:cubicBezTo>
                      <a:pt x="145" y="530"/>
                      <a:pt x="141" y="526"/>
                      <a:pt x="141" y="520"/>
                    </a:cubicBezTo>
                    <a:cubicBezTo>
                      <a:pt x="141" y="514"/>
                      <a:pt x="145" y="510"/>
                      <a:pt x="151" y="510"/>
                    </a:cubicBezTo>
                    <a:close/>
                    <a:moveTo>
                      <a:pt x="179" y="510"/>
                    </a:moveTo>
                    <a:cubicBezTo>
                      <a:pt x="185" y="510"/>
                      <a:pt x="190" y="514"/>
                      <a:pt x="190" y="520"/>
                    </a:cubicBezTo>
                    <a:cubicBezTo>
                      <a:pt x="190" y="526"/>
                      <a:pt x="185" y="530"/>
                      <a:pt x="179" y="530"/>
                    </a:cubicBezTo>
                    <a:cubicBezTo>
                      <a:pt x="173" y="530"/>
                      <a:pt x="169" y="526"/>
                      <a:pt x="169" y="520"/>
                    </a:cubicBezTo>
                    <a:cubicBezTo>
                      <a:pt x="169" y="514"/>
                      <a:pt x="173" y="510"/>
                      <a:pt x="179" y="510"/>
                    </a:cubicBezTo>
                    <a:close/>
                    <a:moveTo>
                      <a:pt x="207" y="510"/>
                    </a:moveTo>
                    <a:cubicBezTo>
                      <a:pt x="213" y="510"/>
                      <a:pt x="218" y="514"/>
                      <a:pt x="218" y="520"/>
                    </a:cubicBezTo>
                    <a:cubicBezTo>
                      <a:pt x="218" y="526"/>
                      <a:pt x="213" y="530"/>
                      <a:pt x="207" y="530"/>
                    </a:cubicBezTo>
                    <a:cubicBezTo>
                      <a:pt x="202" y="530"/>
                      <a:pt x="197" y="526"/>
                      <a:pt x="197" y="520"/>
                    </a:cubicBezTo>
                    <a:cubicBezTo>
                      <a:pt x="197" y="514"/>
                      <a:pt x="202" y="510"/>
                      <a:pt x="207" y="510"/>
                    </a:cubicBezTo>
                    <a:close/>
                    <a:moveTo>
                      <a:pt x="236" y="510"/>
                    </a:moveTo>
                    <a:cubicBezTo>
                      <a:pt x="241" y="510"/>
                      <a:pt x="246" y="514"/>
                      <a:pt x="246" y="520"/>
                    </a:cubicBezTo>
                    <a:cubicBezTo>
                      <a:pt x="246" y="526"/>
                      <a:pt x="241" y="530"/>
                      <a:pt x="236" y="530"/>
                    </a:cubicBezTo>
                    <a:cubicBezTo>
                      <a:pt x="230" y="530"/>
                      <a:pt x="225" y="526"/>
                      <a:pt x="225" y="520"/>
                    </a:cubicBezTo>
                    <a:cubicBezTo>
                      <a:pt x="225" y="514"/>
                      <a:pt x="230" y="510"/>
                      <a:pt x="236" y="510"/>
                    </a:cubicBezTo>
                    <a:close/>
                    <a:moveTo>
                      <a:pt x="264" y="510"/>
                    </a:moveTo>
                    <a:cubicBezTo>
                      <a:pt x="269" y="510"/>
                      <a:pt x="274" y="514"/>
                      <a:pt x="274" y="520"/>
                    </a:cubicBezTo>
                    <a:cubicBezTo>
                      <a:pt x="274" y="526"/>
                      <a:pt x="269" y="530"/>
                      <a:pt x="264" y="530"/>
                    </a:cubicBezTo>
                    <a:cubicBezTo>
                      <a:pt x="258" y="530"/>
                      <a:pt x="253" y="526"/>
                      <a:pt x="253" y="520"/>
                    </a:cubicBezTo>
                    <a:cubicBezTo>
                      <a:pt x="253" y="514"/>
                      <a:pt x="258" y="510"/>
                      <a:pt x="264" y="510"/>
                    </a:cubicBezTo>
                    <a:close/>
                    <a:moveTo>
                      <a:pt x="292" y="510"/>
                    </a:moveTo>
                    <a:cubicBezTo>
                      <a:pt x="298" y="510"/>
                      <a:pt x="302" y="514"/>
                      <a:pt x="302" y="520"/>
                    </a:cubicBezTo>
                    <a:cubicBezTo>
                      <a:pt x="302" y="526"/>
                      <a:pt x="298" y="530"/>
                      <a:pt x="292" y="530"/>
                    </a:cubicBezTo>
                    <a:cubicBezTo>
                      <a:pt x="286" y="530"/>
                      <a:pt x="282" y="526"/>
                      <a:pt x="282" y="520"/>
                    </a:cubicBezTo>
                    <a:cubicBezTo>
                      <a:pt x="282" y="514"/>
                      <a:pt x="286" y="510"/>
                      <a:pt x="292" y="510"/>
                    </a:cubicBezTo>
                    <a:close/>
                    <a:moveTo>
                      <a:pt x="320" y="510"/>
                    </a:moveTo>
                    <a:cubicBezTo>
                      <a:pt x="326" y="510"/>
                      <a:pt x="330" y="514"/>
                      <a:pt x="330" y="520"/>
                    </a:cubicBezTo>
                    <a:cubicBezTo>
                      <a:pt x="330" y="526"/>
                      <a:pt x="326" y="530"/>
                      <a:pt x="320" y="530"/>
                    </a:cubicBezTo>
                    <a:cubicBezTo>
                      <a:pt x="314" y="530"/>
                      <a:pt x="310" y="526"/>
                      <a:pt x="310" y="520"/>
                    </a:cubicBezTo>
                    <a:cubicBezTo>
                      <a:pt x="310" y="514"/>
                      <a:pt x="314" y="510"/>
                      <a:pt x="320" y="510"/>
                    </a:cubicBezTo>
                    <a:close/>
                    <a:moveTo>
                      <a:pt x="348" y="510"/>
                    </a:moveTo>
                    <a:cubicBezTo>
                      <a:pt x="354" y="510"/>
                      <a:pt x="359" y="514"/>
                      <a:pt x="359" y="520"/>
                    </a:cubicBezTo>
                    <a:cubicBezTo>
                      <a:pt x="359" y="526"/>
                      <a:pt x="354" y="530"/>
                      <a:pt x="348" y="530"/>
                    </a:cubicBezTo>
                    <a:cubicBezTo>
                      <a:pt x="343" y="530"/>
                      <a:pt x="338" y="526"/>
                      <a:pt x="338" y="520"/>
                    </a:cubicBezTo>
                    <a:cubicBezTo>
                      <a:pt x="338" y="514"/>
                      <a:pt x="343" y="510"/>
                      <a:pt x="348" y="510"/>
                    </a:cubicBezTo>
                    <a:close/>
                    <a:moveTo>
                      <a:pt x="377" y="510"/>
                    </a:moveTo>
                    <a:cubicBezTo>
                      <a:pt x="382" y="510"/>
                      <a:pt x="387" y="514"/>
                      <a:pt x="387" y="520"/>
                    </a:cubicBezTo>
                    <a:cubicBezTo>
                      <a:pt x="387" y="526"/>
                      <a:pt x="382" y="530"/>
                      <a:pt x="377" y="530"/>
                    </a:cubicBezTo>
                    <a:cubicBezTo>
                      <a:pt x="371" y="530"/>
                      <a:pt x="366" y="526"/>
                      <a:pt x="366" y="520"/>
                    </a:cubicBezTo>
                    <a:cubicBezTo>
                      <a:pt x="366" y="514"/>
                      <a:pt x="371" y="510"/>
                      <a:pt x="377" y="510"/>
                    </a:cubicBezTo>
                    <a:close/>
                    <a:moveTo>
                      <a:pt x="405" y="510"/>
                    </a:moveTo>
                    <a:cubicBezTo>
                      <a:pt x="410" y="510"/>
                      <a:pt x="415" y="514"/>
                      <a:pt x="415" y="520"/>
                    </a:cubicBezTo>
                    <a:cubicBezTo>
                      <a:pt x="415" y="526"/>
                      <a:pt x="410" y="530"/>
                      <a:pt x="405" y="530"/>
                    </a:cubicBezTo>
                    <a:cubicBezTo>
                      <a:pt x="399" y="530"/>
                      <a:pt x="394" y="526"/>
                      <a:pt x="394" y="520"/>
                    </a:cubicBezTo>
                    <a:cubicBezTo>
                      <a:pt x="394" y="514"/>
                      <a:pt x="399" y="510"/>
                      <a:pt x="405" y="510"/>
                    </a:cubicBezTo>
                    <a:close/>
                    <a:moveTo>
                      <a:pt x="433" y="510"/>
                    </a:moveTo>
                    <a:cubicBezTo>
                      <a:pt x="439" y="510"/>
                      <a:pt x="443" y="514"/>
                      <a:pt x="443" y="520"/>
                    </a:cubicBezTo>
                    <a:cubicBezTo>
                      <a:pt x="443" y="526"/>
                      <a:pt x="439" y="530"/>
                      <a:pt x="433" y="530"/>
                    </a:cubicBezTo>
                    <a:cubicBezTo>
                      <a:pt x="427" y="530"/>
                      <a:pt x="423" y="526"/>
                      <a:pt x="423" y="520"/>
                    </a:cubicBezTo>
                    <a:cubicBezTo>
                      <a:pt x="423" y="514"/>
                      <a:pt x="427" y="510"/>
                      <a:pt x="433" y="510"/>
                    </a:cubicBezTo>
                    <a:close/>
                    <a:moveTo>
                      <a:pt x="461" y="510"/>
                    </a:moveTo>
                    <a:cubicBezTo>
                      <a:pt x="467" y="510"/>
                      <a:pt x="471" y="514"/>
                      <a:pt x="471" y="520"/>
                    </a:cubicBezTo>
                    <a:cubicBezTo>
                      <a:pt x="471" y="526"/>
                      <a:pt x="467" y="530"/>
                      <a:pt x="461" y="530"/>
                    </a:cubicBezTo>
                    <a:cubicBezTo>
                      <a:pt x="455" y="530"/>
                      <a:pt x="451" y="526"/>
                      <a:pt x="451" y="520"/>
                    </a:cubicBezTo>
                    <a:cubicBezTo>
                      <a:pt x="451" y="514"/>
                      <a:pt x="455" y="510"/>
                      <a:pt x="461" y="510"/>
                    </a:cubicBezTo>
                    <a:close/>
                    <a:moveTo>
                      <a:pt x="489" y="510"/>
                    </a:moveTo>
                    <a:cubicBezTo>
                      <a:pt x="495" y="510"/>
                      <a:pt x="500" y="514"/>
                      <a:pt x="500" y="520"/>
                    </a:cubicBezTo>
                    <a:cubicBezTo>
                      <a:pt x="500" y="526"/>
                      <a:pt x="495" y="530"/>
                      <a:pt x="489" y="530"/>
                    </a:cubicBezTo>
                    <a:cubicBezTo>
                      <a:pt x="484" y="530"/>
                      <a:pt x="479" y="526"/>
                      <a:pt x="479" y="520"/>
                    </a:cubicBezTo>
                    <a:cubicBezTo>
                      <a:pt x="479" y="514"/>
                      <a:pt x="484" y="510"/>
                      <a:pt x="489" y="510"/>
                    </a:cubicBezTo>
                    <a:close/>
                    <a:moveTo>
                      <a:pt x="517" y="510"/>
                    </a:moveTo>
                    <a:cubicBezTo>
                      <a:pt x="523" y="510"/>
                      <a:pt x="528" y="514"/>
                      <a:pt x="528" y="520"/>
                    </a:cubicBezTo>
                    <a:cubicBezTo>
                      <a:pt x="528" y="526"/>
                      <a:pt x="523" y="530"/>
                      <a:pt x="517" y="530"/>
                    </a:cubicBezTo>
                    <a:cubicBezTo>
                      <a:pt x="512" y="530"/>
                      <a:pt x="507" y="526"/>
                      <a:pt x="507" y="520"/>
                    </a:cubicBezTo>
                    <a:cubicBezTo>
                      <a:pt x="507" y="514"/>
                      <a:pt x="512" y="510"/>
                      <a:pt x="517" y="510"/>
                    </a:cubicBezTo>
                    <a:close/>
                    <a:moveTo>
                      <a:pt x="546" y="510"/>
                    </a:moveTo>
                    <a:cubicBezTo>
                      <a:pt x="551" y="510"/>
                      <a:pt x="556" y="514"/>
                      <a:pt x="556" y="520"/>
                    </a:cubicBezTo>
                    <a:cubicBezTo>
                      <a:pt x="556" y="526"/>
                      <a:pt x="551" y="530"/>
                      <a:pt x="546" y="530"/>
                    </a:cubicBezTo>
                    <a:cubicBezTo>
                      <a:pt x="540" y="530"/>
                      <a:pt x="535" y="526"/>
                      <a:pt x="535" y="520"/>
                    </a:cubicBezTo>
                    <a:cubicBezTo>
                      <a:pt x="535" y="514"/>
                      <a:pt x="540" y="510"/>
                      <a:pt x="546" y="510"/>
                    </a:cubicBezTo>
                    <a:close/>
                    <a:moveTo>
                      <a:pt x="630" y="510"/>
                    </a:moveTo>
                    <a:cubicBezTo>
                      <a:pt x="636" y="510"/>
                      <a:pt x="641" y="514"/>
                      <a:pt x="641" y="520"/>
                    </a:cubicBezTo>
                    <a:cubicBezTo>
                      <a:pt x="641" y="526"/>
                      <a:pt x="636" y="530"/>
                      <a:pt x="630" y="530"/>
                    </a:cubicBezTo>
                    <a:cubicBezTo>
                      <a:pt x="625" y="530"/>
                      <a:pt x="620" y="526"/>
                      <a:pt x="620" y="520"/>
                    </a:cubicBezTo>
                    <a:cubicBezTo>
                      <a:pt x="620" y="514"/>
                      <a:pt x="625" y="510"/>
                      <a:pt x="630" y="510"/>
                    </a:cubicBezTo>
                    <a:close/>
                    <a:moveTo>
                      <a:pt x="38" y="536"/>
                    </a:moveTo>
                    <a:cubicBezTo>
                      <a:pt x="44" y="536"/>
                      <a:pt x="49" y="541"/>
                      <a:pt x="49" y="547"/>
                    </a:cubicBezTo>
                    <a:cubicBezTo>
                      <a:pt x="49" y="552"/>
                      <a:pt x="44" y="557"/>
                      <a:pt x="38" y="557"/>
                    </a:cubicBezTo>
                    <a:cubicBezTo>
                      <a:pt x="33" y="557"/>
                      <a:pt x="28" y="552"/>
                      <a:pt x="28" y="547"/>
                    </a:cubicBezTo>
                    <a:cubicBezTo>
                      <a:pt x="28" y="541"/>
                      <a:pt x="33" y="536"/>
                      <a:pt x="38" y="536"/>
                    </a:cubicBezTo>
                    <a:close/>
                    <a:moveTo>
                      <a:pt x="123" y="536"/>
                    </a:moveTo>
                    <a:cubicBezTo>
                      <a:pt x="128" y="536"/>
                      <a:pt x="133" y="541"/>
                      <a:pt x="133" y="547"/>
                    </a:cubicBezTo>
                    <a:cubicBezTo>
                      <a:pt x="133" y="552"/>
                      <a:pt x="128" y="557"/>
                      <a:pt x="123" y="557"/>
                    </a:cubicBezTo>
                    <a:cubicBezTo>
                      <a:pt x="117" y="557"/>
                      <a:pt x="112" y="552"/>
                      <a:pt x="112" y="547"/>
                    </a:cubicBezTo>
                    <a:cubicBezTo>
                      <a:pt x="112" y="541"/>
                      <a:pt x="117" y="536"/>
                      <a:pt x="123" y="536"/>
                    </a:cubicBezTo>
                    <a:close/>
                    <a:moveTo>
                      <a:pt x="151" y="536"/>
                    </a:moveTo>
                    <a:cubicBezTo>
                      <a:pt x="157" y="536"/>
                      <a:pt x="161" y="541"/>
                      <a:pt x="161" y="547"/>
                    </a:cubicBezTo>
                    <a:cubicBezTo>
                      <a:pt x="161" y="552"/>
                      <a:pt x="157" y="557"/>
                      <a:pt x="151" y="557"/>
                    </a:cubicBezTo>
                    <a:cubicBezTo>
                      <a:pt x="145" y="557"/>
                      <a:pt x="141" y="552"/>
                      <a:pt x="141" y="547"/>
                    </a:cubicBezTo>
                    <a:cubicBezTo>
                      <a:pt x="141" y="541"/>
                      <a:pt x="145" y="536"/>
                      <a:pt x="151" y="536"/>
                    </a:cubicBezTo>
                    <a:close/>
                    <a:moveTo>
                      <a:pt x="179" y="536"/>
                    </a:moveTo>
                    <a:cubicBezTo>
                      <a:pt x="185" y="536"/>
                      <a:pt x="190" y="541"/>
                      <a:pt x="190" y="547"/>
                    </a:cubicBezTo>
                    <a:cubicBezTo>
                      <a:pt x="190" y="552"/>
                      <a:pt x="185" y="557"/>
                      <a:pt x="179" y="557"/>
                    </a:cubicBezTo>
                    <a:cubicBezTo>
                      <a:pt x="173" y="557"/>
                      <a:pt x="169" y="552"/>
                      <a:pt x="169" y="547"/>
                    </a:cubicBezTo>
                    <a:cubicBezTo>
                      <a:pt x="169" y="541"/>
                      <a:pt x="173" y="536"/>
                      <a:pt x="179" y="536"/>
                    </a:cubicBezTo>
                    <a:close/>
                    <a:moveTo>
                      <a:pt x="207" y="536"/>
                    </a:moveTo>
                    <a:cubicBezTo>
                      <a:pt x="213" y="536"/>
                      <a:pt x="218" y="541"/>
                      <a:pt x="218" y="547"/>
                    </a:cubicBezTo>
                    <a:cubicBezTo>
                      <a:pt x="218" y="552"/>
                      <a:pt x="213" y="557"/>
                      <a:pt x="207" y="557"/>
                    </a:cubicBezTo>
                    <a:cubicBezTo>
                      <a:pt x="202" y="557"/>
                      <a:pt x="197" y="552"/>
                      <a:pt x="197" y="547"/>
                    </a:cubicBezTo>
                    <a:cubicBezTo>
                      <a:pt x="197" y="541"/>
                      <a:pt x="202" y="536"/>
                      <a:pt x="207" y="536"/>
                    </a:cubicBezTo>
                    <a:close/>
                    <a:moveTo>
                      <a:pt x="236" y="536"/>
                    </a:moveTo>
                    <a:cubicBezTo>
                      <a:pt x="241" y="536"/>
                      <a:pt x="246" y="541"/>
                      <a:pt x="246" y="547"/>
                    </a:cubicBezTo>
                    <a:cubicBezTo>
                      <a:pt x="246" y="552"/>
                      <a:pt x="241" y="557"/>
                      <a:pt x="236" y="557"/>
                    </a:cubicBezTo>
                    <a:cubicBezTo>
                      <a:pt x="230" y="557"/>
                      <a:pt x="225" y="552"/>
                      <a:pt x="225" y="547"/>
                    </a:cubicBezTo>
                    <a:cubicBezTo>
                      <a:pt x="225" y="541"/>
                      <a:pt x="230" y="536"/>
                      <a:pt x="236" y="536"/>
                    </a:cubicBezTo>
                    <a:close/>
                    <a:moveTo>
                      <a:pt x="264" y="536"/>
                    </a:moveTo>
                    <a:cubicBezTo>
                      <a:pt x="269" y="536"/>
                      <a:pt x="274" y="541"/>
                      <a:pt x="274" y="547"/>
                    </a:cubicBezTo>
                    <a:cubicBezTo>
                      <a:pt x="274" y="552"/>
                      <a:pt x="269" y="557"/>
                      <a:pt x="264" y="557"/>
                    </a:cubicBezTo>
                    <a:cubicBezTo>
                      <a:pt x="258" y="557"/>
                      <a:pt x="253" y="552"/>
                      <a:pt x="253" y="547"/>
                    </a:cubicBezTo>
                    <a:cubicBezTo>
                      <a:pt x="253" y="541"/>
                      <a:pt x="258" y="536"/>
                      <a:pt x="264" y="536"/>
                    </a:cubicBezTo>
                    <a:close/>
                    <a:moveTo>
                      <a:pt x="292" y="536"/>
                    </a:moveTo>
                    <a:cubicBezTo>
                      <a:pt x="298" y="536"/>
                      <a:pt x="302" y="541"/>
                      <a:pt x="302" y="547"/>
                    </a:cubicBezTo>
                    <a:cubicBezTo>
                      <a:pt x="302" y="552"/>
                      <a:pt x="298" y="557"/>
                      <a:pt x="292" y="557"/>
                    </a:cubicBezTo>
                    <a:cubicBezTo>
                      <a:pt x="286" y="557"/>
                      <a:pt x="282" y="552"/>
                      <a:pt x="282" y="547"/>
                    </a:cubicBezTo>
                    <a:cubicBezTo>
                      <a:pt x="282" y="541"/>
                      <a:pt x="286" y="536"/>
                      <a:pt x="292" y="536"/>
                    </a:cubicBezTo>
                    <a:close/>
                    <a:moveTo>
                      <a:pt x="320" y="536"/>
                    </a:moveTo>
                    <a:cubicBezTo>
                      <a:pt x="326" y="536"/>
                      <a:pt x="330" y="541"/>
                      <a:pt x="330" y="547"/>
                    </a:cubicBezTo>
                    <a:cubicBezTo>
                      <a:pt x="330" y="552"/>
                      <a:pt x="326" y="557"/>
                      <a:pt x="320" y="557"/>
                    </a:cubicBezTo>
                    <a:cubicBezTo>
                      <a:pt x="314" y="557"/>
                      <a:pt x="310" y="552"/>
                      <a:pt x="310" y="547"/>
                    </a:cubicBezTo>
                    <a:cubicBezTo>
                      <a:pt x="310" y="541"/>
                      <a:pt x="314" y="536"/>
                      <a:pt x="320" y="536"/>
                    </a:cubicBezTo>
                    <a:close/>
                    <a:moveTo>
                      <a:pt x="348" y="536"/>
                    </a:moveTo>
                    <a:cubicBezTo>
                      <a:pt x="354" y="536"/>
                      <a:pt x="359" y="541"/>
                      <a:pt x="359" y="547"/>
                    </a:cubicBezTo>
                    <a:cubicBezTo>
                      <a:pt x="359" y="552"/>
                      <a:pt x="354" y="557"/>
                      <a:pt x="348" y="557"/>
                    </a:cubicBezTo>
                    <a:cubicBezTo>
                      <a:pt x="343" y="557"/>
                      <a:pt x="338" y="552"/>
                      <a:pt x="338" y="547"/>
                    </a:cubicBezTo>
                    <a:cubicBezTo>
                      <a:pt x="338" y="541"/>
                      <a:pt x="343" y="536"/>
                      <a:pt x="348" y="536"/>
                    </a:cubicBezTo>
                    <a:close/>
                    <a:moveTo>
                      <a:pt x="377" y="536"/>
                    </a:moveTo>
                    <a:cubicBezTo>
                      <a:pt x="382" y="536"/>
                      <a:pt x="387" y="541"/>
                      <a:pt x="387" y="547"/>
                    </a:cubicBezTo>
                    <a:cubicBezTo>
                      <a:pt x="387" y="552"/>
                      <a:pt x="382" y="557"/>
                      <a:pt x="377" y="557"/>
                    </a:cubicBezTo>
                    <a:cubicBezTo>
                      <a:pt x="371" y="557"/>
                      <a:pt x="366" y="552"/>
                      <a:pt x="366" y="547"/>
                    </a:cubicBezTo>
                    <a:cubicBezTo>
                      <a:pt x="366" y="541"/>
                      <a:pt x="371" y="536"/>
                      <a:pt x="377" y="536"/>
                    </a:cubicBezTo>
                    <a:close/>
                    <a:moveTo>
                      <a:pt x="405" y="536"/>
                    </a:moveTo>
                    <a:cubicBezTo>
                      <a:pt x="410" y="536"/>
                      <a:pt x="415" y="541"/>
                      <a:pt x="415" y="547"/>
                    </a:cubicBezTo>
                    <a:cubicBezTo>
                      <a:pt x="415" y="552"/>
                      <a:pt x="410" y="557"/>
                      <a:pt x="405" y="557"/>
                    </a:cubicBezTo>
                    <a:cubicBezTo>
                      <a:pt x="399" y="557"/>
                      <a:pt x="394" y="552"/>
                      <a:pt x="394" y="547"/>
                    </a:cubicBezTo>
                    <a:cubicBezTo>
                      <a:pt x="394" y="541"/>
                      <a:pt x="399" y="536"/>
                      <a:pt x="405" y="536"/>
                    </a:cubicBezTo>
                    <a:close/>
                    <a:moveTo>
                      <a:pt x="433" y="536"/>
                    </a:moveTo>
                    <a:cubicBezTo>
                      <a:pt x="439" y="536"/>
                      <a:pt x="443" y="541"/>
                      <a:pt x="443" y="547"/>
                    </a:cubicBezTo>
                    <a:cubicBezTo>
                      <a:pt x="443" y="552"/>
                      <a:pt x="439" y="557"/>
                      <a:pt x="433" y="557"/>
                    </a:cubicBezTo>
                    <a:cubicBezTo>
                      <a:pt x="427" y="557"/>
                      <a:pt x="423" y="552"/>
                      <a:pt x="423" y="547"/>
                    </a:cubicBezTo>
                    <a:cubicBezTo>
                      <a:pt x="423" y="541"/>
                      <a:pt x="427" y="536"/>
                      <a:pt x="433" y="536"/>
                    </a:cubicBezTo>
                    <a:close/>
                    <a:moveTo>
                      <a:pt x="461" y="536"/>
                    </a:moveTo>
                    <a:cubicBezTo>
                      <a:pt x="467" y="536"/>
                      <a:pt x="471" y="541"/>
                      <a:pt x="471" y="547"/>
                    </a:cubicBezTo>
                    <a:cubicBezTo>
                      <a:pt x="471" y="552"/>
                      <a:pt x="467" y="557"/>
                      <a:pt x="461" y="557"/>
                    </a:cubicBezTo>
                    <a:cubicBezTo>
                      <a:pt x="455" y="557"/>
                      <a:pt x="451" y="552"/>
                      <a:pt x="451" y="547"/>
                    </a:cubicBezTo>
                    <a:cubicBezTo>
                      <a:pt x="451" y="541"/>
                      <a:pt x="455" y="536"/>
                      <a:pt x="461" y="536"/>
                    </a:cubicBezTo>
                    <a:close/>
                    <a:moveTo>
                      <a:pt x="489" y="536"/>
                    </a:moveTo>
                    <a:cubicBezTo>
                      <a:pt x="495" y="536"/>
                      <a:pt x="500" y="541"/>
                      <a:pt x="500" y="547"/>
                    </a:cubicBezTo>
                    <a:cubicBezTo>
                      <a:pt x="500" y="552"/>
                      <a:pt x="495" y="557"/>
                      <a:pt x="489" y="557"/>
                    </a:cubicBezTo>
                    <a:cubicBezTo>
                      <a:pt x="484" y="557"/>
                      <a:pt x="479" y="552"/>
                      <a:pt x="479" y="547"/>
                    </a:cubicBezTo>
                    <a:cubicBezTo>
                      <a:pt x="479" y="541"/>
                      <a:pt x="484" y="536"/>
                      <a:pt x="489" y="536"/>
                    </a:cubicBezTo>
                    <a:close/>
                    <a:moveTo>
                      <a:pt x="517" y="536"/>
                    </a:moveTo>
                    <a:cubicBezTo>
                      <a:pt x="523" y="536"/>
                      <a:pt x="528" y="541"/>
                      <a:pt x="528" y="547"/>
                    </a:cubicBezTo>
                    <a:cubicBezTo>
                      <a:pt x="528" y="552"/>
                      <a:pt x="523" y="557"/>
                      <a:pt x="517" y="557"/>
                    </a:cubicBezTo>
                    <a:cubicBezTo>
                      <a:pt x="512" y="557"/>
                      <a:pt x="507" y="552"/>
                      <a:pt x="507" y="547"/>
                    </a:cubicBezTo>
                    <a:cubicBezTo>
                      <a:pt x="507" y="541"/>
                      <a:pt x="512" y="536"/>
                      <a:pt x="517" y="536"/>
                    </a:cubicBezTo>
                    <a:close/>
                    <a:moveTo>
                      <a:pt x="546" y="536"/>
                    </a:moveTo>
                    <a:cubicBezTo>
                      <a:pt x="551" y="536"/>
                      <a:pt x="556" y="541"/>
                      <a:pt x="556" y="547"/>
                    </a:cubicBezTo>
                    <a:cubicBezTo>
                      <a:pt x="556" y="552"/>
                      <a:pt x="551" y="557"/>
                      <a:pt x="546" y="557"/>
                    </a:cubicBezTo>
                    <a:cubicBezTo>
                      <a:pt x="540" y="557"/>
                      <a:pt x="535" y="552"/>
                      <a:pt x="535" y="547"/>
                    </a:cubicBezTo>
                    <a:cubicBezTo>
                      <a:pt x="535" y="541"/>
                      <a:pt x="540" y="536"/>
                      <a:pt x="546" y="536"/>
                    </a:cubicBezTo>
                    <a:close/>
                    <a:moveTo>
                      <a:pt x="602" y="536"/>
                    </a:moveTo>
                    <a:cubicBezTo>
                      <a:pt x="608" y="536"/>
                      <a:pt x="612" y="541"/>
                      <a:pt x="612" y="547"/>
                    </a:cubicBezTo>
                    <a:cubicBezTo>
                      <a:pt x="612" y="552"/>
                      <a:pt x="608" y="557"/>
                      <a:pt x="602" y="557"/>
                    </a:cubicBezTo>
                    <a:cubicBezTo>
                      <a:pt x="596" y="557"/>
                      <a:pt x="592" y="552"/>
                      <a:pt x="592" y="547"/>
                    </a:cubicBezTo>
                    <a:cubicBezTo>
                      <a:pt x="592" y="541"/>
                      <a:pt x="596" y="536"/>
                      <a:pt x="602" y="536"/>
                    </a:cubicBezTo>
                    <a:close/>
                    <a:moveTo>
                      <a:pt x="630" y="536"/>
                    </a:moveTo>
                    <a:cubicBezTo>
                      <a:pt x="636" y="536"/>
                      <a:pt x="641" y="541"/>
                      <a:pt x="641" y="547"/>
                    </a:cubicBezTo>
                    <a:cubicBezTo>
                      <a:pt x="641" y="552"/>
                      <a:pt x="636" y="557"/>
                      <a:pt x="630" y="557"/>
                    </a:cubicBezTo>
                    <a:cubicBezTo>
                      <a:pt x="625" y="557"/>
                      <a:pt x="620" y="552"/>
                      <a:pt x="620" y="547"/>
                    </a:cubicBezTo>
                    <a:cubicBezTo>
                      <a:pt x="620" y="541"/>
                      <a:pt x="625" y="536"/>
                      <a:pt x="630" y="536"/>
                    </a:cubicBezTo>
                    <a:close/>
                    <a:moveTo>
                      <a:pt x="38" y="563"/>
                    </a:moveTo>
                    <a:cubicBezTo>
                      <a:pt x="44" y="563"/>
                      <a:pt x="49" y="568"/>
                      <a:pt x="49" y="574"/>
                    </a:cubicBezTo>
                    <a:cubicBezTo>
                      <a:pt x="49" y="579"/>
                      <a:pt x="44" y="584"/>
                      <a:pt x="38" y="584"/>
                    </a:cubicBezTo>
                    <a:cubicBezTo>
                      <a:pt x="33" y="584"/>
                      <a:pt x="28" y="579"/>
                      <a:pt x="28" y="574"/>
                    </a:cubicBezTo>
                    <a:cubicBezTo>
                      <a:pt x="28" y="568"/>
                      <a:pt x="33" y="563"/>
                      <a:pt x="38" y="563"/>
                    </a:cubicBezTo>
                    <a:close/>
                    <a:moveTo>
                      <a:pt x="66" y="563"/>
                    </a:moveTo>
                    <a:cubicBezTo>
                      <a:pt x="72" y="563"/>
                      <a:pt x="77" y="568"/>
                      <a:pt x="77" y="574"/>
                    </a:cubicBezTo>
                    <a:cubicBezTo>
                      <a:pt x="77" y="579"/>
                      <a:pt x="72" y="584"/>
                      <a:pt x="66" y="584"/>
                    </a:cubicBezTo>
                    <a:cubicBezTo>
                      <a:pt x="61" y="584"/>
                      <a:pt x="56" y="579"/>
                      <a:pt x="56" y="574"/>
                    </a:cubicBezTo>
                    <a:cubicBezTo>
                      <a:pt x="56" y="568"/>
                      <a:pt x="61" y="563"/>
                      <a:pt x="66" y="563"/>
                    </a:cubicBezTo>
                    <a:close/>
                    <a:moveTo>
                      <a:pt x="95" y="563"/>
                    </a:moveTo>
                    <a:cubicBezTo>
                      <a:pt x="100" y="563"/>
                      <a:pt x="105" y="568"/>
                      <a:pt x="105" y="574"/>
                    </a:cubicBezTo>
                    <a:cubicBezTo>
                      <a:pt x="105" y="579"/>
                      <a:pt x="100" y="584"/>
                      <a:pt x="95" y="584"/>
                    </a:cubicBezTo>
                    <a:cubicBezTo>
                      <a:pt x="89" y="584"/>
                      <a:pt x="84" y="579"/>
                      <a:pt x="84" y="574"/>
                    </a:cubicBezTo>
                    <a:cubicBezTo>
                      <a:pt x="84" y="568"/>
                      <a:pt x="89" y="563"/>
                      <a:pt x="95" y="563"/>
                    </a:cubicBezTo>
                    <a:close/>
                    <a:moveTo>
                      <a:pt x="123" y="563"/>
                    </a:moveTo>
                    <a:cubicBezTo>
                      <a:pt x="128" y="563"/>
                      <a:pt x="133" y="568"/>
                      <a:pt x="133" y="574"/>
                    </a:cubicBezTo>
                    <a:cubicBezTo>
                      <a:pt x="133" y="579"/>
                      <a:pt x="128" y="584"/>
                      <a:pt x="123" y="584"/>
                    </a:cubicBezTo>
                    <a:cubicBezTo>
                      <a:pt x="117" y="584"/>
                      <a:pt x="112" y="579"/>
                      <a:pt x="112" y="574"/>
                    </a:cubicBezTo>
                    <a:cubicBezTo>
                      <a:pt x="112" y="568"/>
                      <a:pt x="117" y="563"/>
                      <a:pt x="123" y="563"/>
                    </a:cubicBezTo>
                    <a:close/>
                    <a:moveTo>
                      <a:pt x="151" y="563"/>
                    </a:moveTo>
                    <a:cubicBezTo>
                      <a:pt x="157" y="563"/>
                      <a:pt x="161" y="568"/>
                      <a:pt x="161" y="574"/>
                    </a:cubicBezTo>
                    <a:cubicBezTo>
                      <a:pt x="161" y="579"/>
                      <a:pt x="157" y="584"/>
                      <a:pt x="151" y="584"/>
                    </a:cubicBezTo>
                    <a:cubicBezTo>
                      <a:pt x="145" y="584"/>
                      <a:pt x="141" y="579"/>
                      <a:pt x="141" y="574"/>
                    </a:cubicBezTo>
                    <a:cubicBezTo>
                      <a:pt x="141" y="568"/>
                      <a:pt x="145" y="563"/>
                      <a:pt x="151" y="563"/>
                    </a:cubicBezTo>
                    <a:close/>
                    <a:moveTo>
                      <a:pt x="179" y="563"/>
                    </a:moveTo>
                    <a:cubicBezTo>
                      <a:pt x="185" y="563"/>
                      <a:pt x="190" y="568"/>
                      <a:pt x="190" y="574"/>
                    </a:cubicBezTo>
                    <a:cubicBezTo>
                      <a:pt x="190" y="579"/>
                      <a:pt x="185" y="584"/>
                      <a:pt x="179" y="584"/>
                    </a:cubicBezTo>
                    <a:cubicBezTo>
                      <a:pt x="173" y="584"/>
                      <a:pt x="169" y="579"/>
                      <a:pt x="169" y="574"/>
                    </a:cubicBezTo>
                    <a:cubicBezTo>
                      <a:pt x="169" y="568"/>
                      <a:pt x="173" y="563"/>
                      <a:pt x="179" y="563"/>
                    </a:cubicBezTo>
                    <a:close/>
                    <a:moveTo>
                      <a:pt x="207" y="563"/>
                    </a:moveTo>
                    <a:cubicBezTo>
                      <a:pt x="213" y="563"/>
                      <a:pt x="218" y="568"/>
                      <a:pt x="218" y="574"/>
                    </a:cubicBezTo>
                    <a:cubicBezTo>
                      <a:pt x="218" y="579"/>
                      <a:pt x="213" y="584"/>
                      <a:pt x="207" y="584"/>
                    </a:cubicBezTo>
                    <a:cubicBezTo>
                      <a:pt x="202" y="584"/>
                      <a:pt x="197" y="579"/>
                      <a:pt x="197" y="574"/>
                    </a:cubicBezTo>
                    <a:cubicBezTo>
                      <a:pt x="197" y="568"/>
                      <a:pt x="202" y="563"/>
                      <a:pt x="207" y="563"/>
                    </a:cubicBezTo>
                    <a:close/>
                    <a:moveTo>
                      <a:pt x="236" y="563"/>
                    </a:moveTo>
                    <a:cubicBezTo>
                      <a:pt x="241" y="563"/>
                      <a:pt x="246" y="568"/>
                      <a:pt x="246" y="574"/>
                    </a:cubicBezTo>
                    <a:cubicBezTo>
                      <a:pt x="246" y="579"/>
                      <a:pt x="241" y="584"/>
                      <a:pt x="236" y="584"/>
                    </a:cubicBezTo>
                    <a:cubicBezTo>
                      <a:pt x="230" y="584"/>
                      <a:pt x="225" y="579"/>
                      <a:pt x="225" y="574"/>
                    </a:cubicBezTo>
                    <a:cubicBezTo>
                      <a:pt x="225" y="568"/>
                      <a:pt x="230" y="563"/>
                      <a:pt x="236" y="563"/>
                    </a:cubicBezTo>
                    <a:close/>
                    <a:moveTo>
                      <a:pt x="264" y="563"/>
                    </a:moveTo>
                    <a:cubicBezTo>
                      <a:pt x="269" y="563"/>
                      <a:pt x="274" y="568"/>
                      <a:pt x="274" y="574"/>
                    </a:cubicBezTo>
                    <a:cubicBezTo>
                      <a:pt x="274" y="579"/>
                      <a:pt x="269" y="584"/>
                      <a:pt x="264" y="584"/>
                    </a:cubicBezTo>
                    <a:cubicBezTo>
                      <a:pt x="258" y="584"/>
                      <a:pt x="253" y="579"/>
                      <a:pt x="253" y="574"/>
                    </a:cubicBezTo>
                    <a:cubicBezTo>
                      <a:pt x="253" y="568"/>
                      <a:pt x="258" y="563"/>
                      <a:pt x="264" y="563"/>
                    </a:cubicBezTo>
                    <a:close/>
                    <a:moveTo>
                      <a:pt x="292" y="563"/>
                    </a:moveTo>
                    <a:cubicBezTo>
                      <a:pt x="298" y="563"/>
                      <a:pt x="302" y="568"/>
                      <a:pt x="302" y="574"/>
                    </a:cubicBezTo>
                    <a:cubicBezTo>
                      <a:pt x="302" y="579"/>
                      <a:pt x="298" y="584"/>
                      <a:pt x="292" y="584"/>
                    </a:cubicBezTo>
                    <a:cubicBezTo>
                      <a:pt x="286" y="584"/>
                      <a:pt x="282" y="579"/>
                      <a:pt x="282" y="574"/>
                    </a:cubicBezTo>
                    <a:cubicBezTo>
                      <a:pt x="282" y="568"/>
                      <a:pt x="286" y="563"/>
                      <a:pt x="292" y="563"/>
                    </a:cubicBezTo>
                    <a:close/>
                    <a:moveTo>
                      <a:pt x="320" y="563"/>
                    </a:moveTo>
                    <a:cubicBezTo>
                      <a:pt x="326" y="563"/>
                      <a:pt x="330" y="568"/>
                      <a:pt x="330" y="574"/>
                    </a:cubicBezTo>
                    <a:cubicBezTo>
                      <a:pt x="330" y="579"/>
                      <a:pt x="326" y="584"/>
                      <a:pt x="320" y="584"/>
                    </a:cubicBezTo>
                    <a:cubicBezTo>
                      <a:pt x="314" y="584"/>
                      <a:pt x="310" y="579"/>
                      <a:pt x="310" y="574"/>
                    </a:cubicBezTo>
                    <a:cubicBezTo>
                      <a:pt x="310" y="568"/>
                      <a:pt x="314" y="563"/>
                      <a:pt x="320" y="563"/>
                    </a:cubicBezTo>
                    <a:close/>
                    <a:moveTo>
                      <a:pt x="348" y="563"/>
                    </a:moveTo>
                    <a:cubicBezTo>
                      <a:pt x="354" y="563"/>
                      <a:pt x="359" y="568"/>
                      <a:pt x="359" y="574"/>
                    </a:cubicBezTo>
                    <a:cubicBezTo>
                      <a:pt x="359" y="579"/>
                      <a:pt x="354" y="584"/>
                      <a:pt x="348" y="584"/>
                    </a:cubicBezTo>
                    <a:cubicBezTo>
                      <a:pt x="343" y="584"/>
                      <a:pt x="338" y="579"/>
                      <a:pt x="338" y="574"/>
                    </a:cubicBezTo>
                    <a:cubicBezTo>
                      <a:pt x="338" y="568"/>
                      <a:pt x="343" y="563"/>
                      <a:pt x="348" y="563"/>
                    </a:cubicBezTo>
                    <a:close/>
                    <a:moveTo>
                      <a:pt x="377" y="563"/>
                    </a:moveTo>
                    <a:cubicBezTo>
                      <a:pt x="382" y="563"/>
                      <a:pt x="387" y="568"/>
                      <a:pt x="387" y="574"/>
                    </a:cubicBezTo>
                    <a:cubicBezTo>
                      <a:pt x="387" y="579"/>
                      <a:pt x="382" y="584"/>
                      <a:pt x="377" y="584"/>
                    </a:cubicBezTo>
                    <a:cubicBezTo>
                      <a:pt x="371" y="584"/>
                      <a:pt x="366" y="579"/>
                      <a:pt x="366" y="574"/>
                    </a:cubicBezTo>
                    <a:cubicBezTo>
                      <a:pt x="366" y="568"/>
                      <a:pt x="371" y="563"/>
                      <a:pt x="377" y="563"/>
                    </a:cubicBezTo>
                    <a:close/>
                    <a:moveTo>
                      <a:pt x="405" y="563"/>
                    </a:moveTo>
                    <a:cubicBezTo>
                      <a:pt x="410" y="563"/>
                      <a:pt x="415" y="568"/>
                      <a:pt x="415" y="574"/>
                    </a:cubicBezTo>
                    <a:cubicBezTo>
                      <a:pt x="415" y="579"/>
                      <a:pt x="410" y="584"/>
                      <a:pt x="405" y="584"/>
                    </a:cubicBezTo>
                    <a:cubicBezTo>
                      <a:pt x="399" y="584"/>
                      <a:pt x="394" y="579"/>
                      <a:pt x="394" y="574"/>
                    </a:cubicBezTo>
                    <a:cubicBezTo>
                      <a:pt x="394" y="568"/>
                      <a:pt x="399" y="563"/>
                      <a:pt x="405" y="563"/>
                    </a:cubicBezTo>
                    <a:close/>
                    <a:moveTo>
                      <a:pt x="433" y="563"/>
                    </a:moveTo>
                    <a:cubicBezTo>
                      <a:pt x="439" y="563"/>
                      <a:pt x="443" y="568"/>
                      <a:pt x="443" y="574"/>
                    </a:cubicBezTo>
                    <a:cubicBezTo>
                      <a:pt x="443" y="579"/>
                      <a:pt x="439" y="584"/>
                      <a:pt x="433" y="584"/>
                    </a:cubicBezTo>
                    <a:cubicBezTo>
                      <a:pt x="427" y="584"/>
                      <a:pt x="423" y="579"/>
                      <a:pt x="423" y="574"/>
                    </a:cubicBezTo>
                    <a:cubicBezTo>
                      <a:pt x="423" y="568"/>
                      <a:pt x="427" y="563"/>
                      <a:pt x="433" y="563"/>
                    </a:cubicBezTo>
                    <a:close/>
                    <a:moveTo>
                      <a:pt x="461" y="563"/>
                    </a:moveTo>
                    <a:cubicBezTo>
                      <a:pt x="467" y="563"/>
                      <a:pt x="471" y="568"/>
                      <a:pt x="471" y="574"/>
                    </a:cubicBezTo>
                    <a:cubicBezTo>
                      <a:pt x="471" y="579"/>
                      <a:pt x="467" y="584"/>
                      <a:pt x="461" y="584"/>
                    </a:cubicBezTo>
                    <a:cubicBezTo>
                      <a:pt x="455" y="584"/>
                      <a:pt x="451" y="579"/>
                      <a:pt x="451" y="574"/>
                    </a:cubicBezTo>
                    <a:cubicBezTo>
                      <a:pt x="451" y="568"/>
                      <a:pt x="455" y="563"/>
                      <a:pt x="461" y="563"/>
                    </a:cubicBezTo>
                    <a:close/>
                    <a:moveTo>
                      <a:pt x="489" y="563"/>
                    </a:moveTo>
                    <a:cubicBezTo>
                      <a:pt x="495" y="563"/>
                      <a:pt x="500" y="568"/>
                      <a:pt x="500" y="574"/>
                    </a:cubicBezTo>
                    <a:cubicBezTo>
                      <a:pt x="500" y="579"/>
                      <a:pt x="495" y="584"/>
                      <a:pt x="489" y="584"/>
                    </a:cubicBezTo>
                    <a:cubicBezTo>
                      <a:pt x="484" y="584"/>
                      <a:pt x="479" y="579"/>
                      <a:pt x="479" y="574"/>
                    </a:cubicBezTo>
                    <a:cubicBezTo>
                      <a:pt x="479" y="568"/>
                      <a:pt x="484" y="563"/>
                      <a:pt x="489" y="563"/>
                    </a:cubicBezTo>
                    <a:close/>
                    <a:moveTo>
                      <a:pt x="546" y="563"/>
                    </a:moveTo>
                    <a:cubicBezTo>
                      <a:pt x="551" y="563"/>
                      <a:pt x="556" y="568"/>
                      <a:pt x="556" y="574"/>
                    </a:cubicBezTo>
                    <a:cubicBezTo>
                      <a:pt x="556" y="579"/>
                      <a:pt x="551" y="584"/>
                      <a:pt x="546" y="584"/>
                    </a:cubicBezTo>
                    <a:cubicBezTo>
                      <a:pt x="540" y="584"/>
                      <a:pt x="535" y="579"/>
                      <a:pt x="535" y="574"/>
                    </a:cubicBezTo>
                    <a:cubicBezTo>
                      <a:pt x="535" y="568"/>
                      <a:pt x="540" y="563"/>
                      <a:pt x="546" y="563"/>
                    </a:cubicBezTo>
                    <a:close/>
                    <a:moveTo>
                      <a:pt x="602" y="563"/>
                    </a:moveTo>
                    <a:cubicBezTo>
                      <a:pt x="608" y="563"/>
                      <a:pt x="612" y="568"/>
                      <a:pt x="612" y="574"/>
                    </a:cubicBezTo>
                    <a:cubicBezTo>
                      <a:pt x="612" y="579"/>
                      <a:pt x="608" y="584"/>
                      <a:pt x="602" y="584"/>
                    </a:cubicBezTo>
                    <a:cubicBezTo>
                      <a:pt x="596" y="584"/>
                      <a:pt x="592" y="579"/>
                      <a:pt x="592" y="574"/>
                    </a:cubicBezTo>
                    <a:cubicBezTo>
                      <a:pt x="592" y="568"/>
                      <a:pt x="596" y="563"/>
                      <a:pt x="602" y="563"/>
                    </a:cubicBezTo>
                    <a:close/>
                    <a:moveTo>
                      <a:pt x="10" y="590"/>
                    </a:moveTo>
                    <a:cubicBezTo>
                      <a:pt x="16" y="590"/>
                      <a:pt x="20" y="595"/>
                      <a:pt x="20" y="600"/>
                    </a:cubicBezTo>
                    <a:cubicBezTo>
                      <a:pt x="20" y="606"/>
                      <a:pt x="16" y="611"/>
                      <a:pt x="10" y="611"/>
                    </a:cubicBezTo>
                    <a:cubicBezTo>
                      <a:pt x="4" y="611"/>
                      <a:pt x="0" y="606"/>
                      <a:pt x="0" y="600"/>
                    </a:cubicBezTo>
                    <a:cubicBezTo>
                      <a:pt x="0" y="595"/>
                      <a:pt x="4" y="590"/>
                      <a:pt x="10" y="590"/>
                    </a:cubicBezTo>
                    <a:close/>
                    <a:moveTo>
                      <a:pt x="38" y="590"/>
                    </a:moveTo>
                    <a:cubicBezTo>
                      <a:pt x="44" y="590"/>
                      <a:pt x="49" y="595"/>
                      <a:pt x="49" y="600"/>
                    </a:cubicBezTo>
                    <a:cubicBezTo>
                      <a:pt x="49" y="606"/>
                      <a:pt x="44" y="611"/>
                      <a:pt x="38" y="611"/>
                    </a:cubicBezTo>
                    <a:cubicBezTo>
                      <a:pt x="33" y="611"/>
                      <a:pt x="28" y="606"/>
                      <a:pt x="28" y="600"/>
                    </a:cubicBezTo>
                    <a:cubicBezTo>
                      <a:pt x="28" y="595"/>
                      <a:pt x="33" y="590"/>
                      <a:pt x="38" y="590"/>
                    </a:cubicBezTo>
                    <a:close/>
                    <a:moveTo>
                      <a:pt x="66" y="590"/>
                    </a:moveTo>
                    <a:cubicBezTo>
                      <a:pt x="72" y="590"/>
                      <a:pt x="77" y="595"/>
                      <a:pt x="77" y="600"/>
                    </a:cubicBezTo>
                    <a:cubicBezTo>
                      <a:pt x="77" y="606"/>
                      <a:pt x="72" y="611"/>
                      <a:pt x="66" y="611"/>
                    </a:cubicBezTo>
                    <a:cubicBezTo>
                      <a:pt x="61" y="611"/>
                      <a:pt x="56" y="606"/>
                      <a:pt x="56" y="600"/>
                    </a:cubicBezTo>
                    <a:cubicBezTo>
                      <a:pt x="56" y="595"/>
                      <a:pt x="61" y="590"/>
                      <a:pt x="66" y="590"/>
                    </a:cubicBezTo>
                    <a:close/>
                    <a:moveTo>
                      <a:pt x="95" y="590"/>
                    </a:moveTo>
                    <a:cubicBezTo>
                      <a:pt x="100" y="590"/>
                      <a:pt x="105" y="595"/>
                      <a:pt x="105" y="600"/>
                    </a:cubicBezTo>
                    <a:cubicBezTo>
                      <a:pt x="105" y="606"/>
                      <a:pt x="100" y="611"/>
                      <a:pt x="95" y="611"/>
                    </a:cubicBezTo>
                    <a:cubicBezTo>
                      <a:pt x="89" y="611"/>
                      <a:pt x="84" y="606"/>
                      <a:pt x="84" y="600"/>
                    </a:cubicBezTo>
                    <a:cubicBezTo>
                      <a:pt x="84" y="595"/>
                      <a:pt x="89" y="590"/>
                      <a:pt x="95" y="590"/>
                    </a:cubicBezTo>
                    <a:close/>
                    <a:moveTo>
                      <a:pt x="123" y="590"/>
                    </a:moveTo>
                    <a:cubicBezTo>
                      <a:pt x="128" y="590"/>
                      <a:pt x="133" y="595"/>
                      <a:pt x="133" y="600"/>
                    </a:cubicBezTo>
                    <a:cubicBezTo>
                      <a:pt x="133" y="606"/>
                      <a:pt x="128" y="611"/>
                      <a:pt x="123" y="611"/>
                    </a:cubicBezTo>
                    <a:cubicBezTo>
                      <a:pt x="117" y="611"/>
                      <a:pt x="112" y="606"/>
                      <a:pt x="112" y="600"/>
                    </a:cubicBezTo>
                    <a:cubicBezTo>
                      <a:pt x="112" y="595"/>
                      <a:pt x="117" y="590"/>
                      <a:pt x="123" y="590"/>
                    </a:cubicBezTo>
                    <a:close/>
                    <a:moveTo>
                      <a:pt x="151" y="590"/>
                    </a:moveTo>
                    <a:cubicBezTo>
                      <a:pt x="157" y="590"/>
                      <a:pt x="161" y="595"/>
                      <a:pt x="161" y="600"/>
                    </a:cubicBezTo>
                    <a:cubicBezTo>
                      <a:pt x="161" y="606"/>
                      <a:pt x="157" y="611"/>
                      <a:pt x="151" y="611"/>
                    </a:cubicBezTo>
                    <a:cubicBezTo>
                      <a:pt x="145" y="611"/>
                      <a:pt x="141" y="606"/>
                      <a:pt x="141" y="600"/>
                    </a:cubicBezTo>
                    <a:cubicBezTo>
                      <a:pt x="141" y="595"/>
                      <a:pt x="145" y="590"/>
                      <a:pt x="151" y="590"/>
                    </a:cubicBezTo>
                    <a:close/>
                    <a:moveTo>
                      <a:pt x="179" y="590"/>
                    </a:moveTo>
                    <a:cubicBezTo>
                      <a:pt x="185" y="590"/>
                      <a:pt x="190" y="595"/>
                      <a:pt x="190" y="600"/>
                    </a:cubicBezTo>
                    <a:cubicBezTo>
                      <a:pt x="190" y="606"/>
                      <a:pt x="185" y="611"/>
                      <a:pt x="179" y="611"/>
                    </a:cubicBezTo>
                    <a:cubicBezTo>
                      <a:pt x="173" y="611"/>
                      <a:pt x="169" y="606"/>
                      <a:pt x="169" y="600"/>
                    </a:cubicBezTo>
                    <a:cubicBezTo>
                      <a:pt x="169" y="595"/>
                      <a:pt x="173" y="590"/>
                      <a:pt x="179" y="590"/>
                    </a:cubicBezTo>
                    <a:close/>
                    <a:moveTo>
                      <a:pt x="207" y="590"/>
                    </a:moveTo>
                    <a:cubicBezTo>
                      <a:pt x="213" y="590"/>
                      <a:pt x="218" y="595"/>
                      <a:pt x="218" y="600"/>
                    </a:cubicBezTo>
                    <a:cubicBezTo>
                      <a:pt x="218" y="606"/>
                      <a:pt x="213" y="611"/>
                      <a:pt x="207" y="611"/>
                    </a:cubicBezTo>
                    <a:cubicBezTo>
                      <a:pt x="202" y="611"/>
                      <a:pt x="197" y="606"/>
                      <a:pt x="197" y="600"/>
                    </a:cubicBezTo>
                    <a:cubicBezTo>
                      <a:pt x="197" y="595"/>
                      <a:pt x="202" y="590"/>
                      <a:pt x="207" y="590"/>
                    </a:cubicBezTo>
                    <a:close/>
                    <a:moveTo>
                      <a:pt x="236" y="590"/>
                    </a:moveTo>
                    <a:cubicBezTo>
                      <a:pt x="241" y="590"/>
                      <a:pt x="246" y="595"/>
                      <a:pt x="246" y="600"/>
                    </a:cubicBezTo>
                    <a:cubicBezTo>
                      <a:pt x="246" y="606"/>
                      <a:pt x="241" y="611"/>
                      <a:pt x="236" y="611"/>
                    </a:cubicBezTo>
                    <a:cubicBezTo>
                      <a:pt x="230" y="611"/>
                      <a:pt x="225" y="606"/>
                      <a:pt x="225" y="600"/>
                    </a:cubicBezTo>
                    <a:cubicBezTo>
                      <a:pt x="225" y="595"/>
                      <a:pt x="230" y="590"/>
                      <a:pt x="236" y="590"/>
                    </a:cubicBezTo>
                    <a:close/>
                    <a:moveTo>
                      <a:pt x="264" y="590"/>
                    </a:moveTo>
                    <a:cubicBezTo>
                      <a:pt x="269" y="590"/>
                      <a:pt x="274" y="595"/>
                      <a:pt x="274" y="600"/>
                    </a:cubicBezTo>
                    <a:cubicBezTo>
                      <a:pt x="274" y="606"/>
                      <a:pt x="269" y="611"/>
                      <a:pt x="264" y="611"/>
                    </a:cubicBezTo>
                    <a:cubicBezTo>
                      <a:pt x="258" y="611"/>
                      <a:pt x="253" y="606"/>
                      <a:pt x="253" y="600"/>
                    </a:cubicBezTo>
                    <a:cubicBezTo>
                      <a:pt x="253" y="595"/>
                      <a:pt x="258" y="590"/>
                      <a:pt x="264" y="590"/>
                    </a:cubicBezTo>
                    <a:close/>
                    <a:moveTo>
                      <a:pt x="292" y="590"/>
                    </a:moveTo>
                    <a:cubicBezTo>
                      <a:pt x="298" y="590"/>
                      <a:pt x="302" y="595"/>
                      <a:pt x="302" y="600"/>
                    </a:cubicBezTo>
                    <a:cubicBezTo>
                      <a:pt x="302" y="606"/>
                      <a:pt x="298" y="611"/>
                      <a:pt x="292" y="611"/>
                    </a:cubicBezTo>
                    <a:cubicBezTo>
                      <a:pt x="286" y="611"/>
                      <a:pt x="282" y="606"/>
                      <a:pt x="282" y="600"/>
                    </a:cubicBezTo>
                    <a:cubicBezTo>
                      <a:pt x="282" y="595"/>
                      <a:pt x="286" y="590"/>
                      <a:pt x="292" y="590"/>
                    </a:cubicBezTo>
                    <a:close/>
                    <a:moveTo>
                      <a:pt x="320" y="590"/>
                    </a:moveTo>
                    <a:cubicBezTo>
                      <a:pt x="326" y="590"/>
                      <a:pt x="330" y="595"/>
                      <a:pt x="330" y="600"/>
                    </a:cubicBezTo>
                    <a:cubicBezTo>
                      <a:pt x="330" y="606"/>
                      <a:pt x="326" y="611"/>
                      <a:pt x="320" y="611"/>
                    </a:cubicBezTo>
                    <a:cubicBezTo>
                      <a:pt x="314" y="611"/>
                      <a:pt x="310" y="606"/>
                      <a:pt x="310" y="600"/>
                    </a:cubicBezTo>
                    <a:cubicBezTo>
                      <a:pt x="310" y="595"/>
                      <a:pt x="314" y="590"/>
                      <a:pt x="320" y="590"/>
                    </a:cubicBezTo>
                    <a:close/>
                    <a:moveTo>
                      <a:pt x="348" y="590"/>
                    </a:moveTo>
                    <a:cubicBezTo>
                      <a:pt x="354" y="590"/>
                      <a:pt x="359" y="595"/>
                      <a:pt x="359" y="600"/>
                    </a:cubicBezTo>
                    <a:cubicBezTo>
                      <a:pt x="359" y="606"/>
                      <a:pt x="354" y="611"/>
                      <a:pt x="348" y="611"/>
                    </a:cubicBezTo>
                    <a:cubicBezTo>
                      <a:pt x="343" y="611"/>
                      <a:pt x="338" y="606"/>
                      <a:pt x="338" y="600"/>
                    </a:cubicBezTo>
                    <a:cubicBezTo>
                      <a:pt x="338" y="595"/>
                      <a:pt x="343" y="590"/>
                      <a:pt x="348" y="590"/>
                    </a:cubicBezTo>
                    <a:close/>
                    <a:moveTo>
                      <a:pt x="377" y="590"/>
                    </a:moveTo>
                    <a:cubicBezTo>
                      <a:pt x="382" y="590"/>
                      <a:pt x="387" y="595"/>
                      <a:pt x="387" y="600"/>
                    </a:cubicBezTo>
                    <a:cubicBezTo>
                      <a:pt x="387" y="606"/>
                      <a:pt x="382" y="611"/>
                      <a:pt x="377" y="611"/>
                    </a:cubicBezTo>
                    <a:cubicBezTo>
                      <a:pt x="371" y="611"/>
                      <a:pt x="366" y="606"/>
                      <a:pt x="366" y="600"/>
                    </a:cubicBezTo>
                    <a:cubicBezTo>
                      <a:pt x="366" y="595"/>
                      <a:pt x="371" y="590"/>
                      <a:pt x="377" y="590"/>
                    </a:cubicBezTo>
                    <a:close/>
                    <a:moveTo>
                      <a:pt x="405" y="590"/>
                    </a:moveTo>
                    <a:cubicBezTo>
                      <a:pt x="410" y="590"/>
                      <a:pt x="415" y="595"/>
                      <a:pt x="415" y="600"/>
                    </a:cubicBezTo>
                    <a:cubicBezTo>
                      <a:pt x="415" y="606"/>
                      <a:pt x="410" y="611"/>
                      <a:pt x="405" y="611"/>
                    </a:cubicBezTo>
                    <a:cubicBezTo>
                      <a:pt x="399" y="611"/>
                      <a:pt x="394" y="606"/>
                      <a:pt x="394" y="600"/>
                    </a:cubicBezTo>
                    <a:cubicBezTo>
                      <a:pt x="394" y="595"/>
                      <a:pt x="399" y="590"/>
                      <a:pt x="405" y="590"/>
                    </a:cubicBezTo>
                    <a:close/>
                    <a:moveTo>
                      <a:pt x="433" y="590"/>
                    </a:moveTo>
                    <a:cubicBezTo>
                      <a:pt x="439" y="590"/>
                      <a:pt x="443" y="595"/>
                      <a:pt x="443" y="600"/>
                    </a:cubicBezTo>
                    <a:cubicBezTo>
                      <a:pt x="443" y="606"/>
                      <a:pt x="439" y="611"/>
                      <a:pt x="433" y="611"/>
                    </a:cubicBezTo>
                    <a:cubicBezTo>
                      <a:pt x="427" y="611"/>
                      <a:pt x="423" y="606"/>
                      <a:pt x="423" y="600"/>
                    </a:cubicBezTo>
                    <a:cubicBezTo>
                      <a:pt x="423" y="595"/>
                      <a:pt x="427" y="590"/>
                      <a:pt x="433" y="590"/>
                    </a:cubicBezTo>
                    <a:close/>
                    <a:moveTo>
                      <a:pt x="461" y="590"/>
                    </a:moveTo>
                    <a:cubicBezTo>
                      <a:pt x="467" y="590"/>
                      <a:pt x="471" y="595"/>
                      <a:pt x="471" y="600"/>
                    </a:cubicBezTo>
                    <a:cubicBezTo>
                      <a:pt x="471" y="606"/>
                      <a:pt x="467" y="611"/>
                      <a:pt x="461" y="611"/>
                    </a:cubicBezTo>
                    <a:cubicBezTo>
                      <a:pt x="455" y="611"/>
                      <a:pt x="451" y="606"/>
                      <a:pt x="451" y="600"/>
                    </a:cubicBezTo>
                    <a:cubicBezTo>
                      <a:pt x="451" y="595"/>
                      <a:pt x="455" y="590"/>
                      <a:pt x="461" y="590"/>
                    </a:cubicBezTo>
                    <a:close/>
                    <a:moveTo>
                      <a:pt x="489" y="590"/>
                    </a:moveTo>
                    <a:cubicBezTo>
                      <a:pt x="495" y="590"/>
                      <a:pt x="500" y="595"/>
                      <a:pt x="500" y="600"/>
                    </a:cubicBezTo>
                    <a:cubicBezTo>
                      <a:pt x="500" y="606"/>
                      <a:pt x="495" y="611"/>
                      <a:pt x="489" y="611"/>
                    </a:cubicBezTo>
                    <a:cubicBezTo>
                      <a:pt x="484" y="611"/>
                      <a:pt x="479" y="606"/>
                      <a:pt x="479" y="600"/>
                    </a:cubicBezTo>
                    <a:cubicBezTo>
                      <a:pt x="479" y="595"/>
                      <a:pt x="484" y="590"/>
                      <a:pt x="489" y="590"/>
                    </a:cubicBezTo>
                    <a:close/>
                    <a:moveTo>
                      <a:pt x="574" y="590"/>
                    </a:moveTo>
                    <a:cubicBezTo>
                      <a:pt x="580" y="590"/>
                      <a:pt x="584" y="595"/>
                      <a:pt x="584" y="600"/>
                    </a:cubicBezTo>
                    <a:cubicBezTo>
                      <a:pt x="584" y="606"/>
                      <a:pt x="580" y="611"/>
                      <a:pt x="574" y="611"/>
                    </a:cubicBezTo>
                    <a:cubicBezTo>
                      <a:pt x="568" y="611"/>
                      <a:pt x="564" y="606"/>
                      <a:pt x="564" y="600"/>
                    </a:cubicBezTo>
                    <a:cubicBezTo>
                      <a:pt x="564" y="595"/>
                      <a:pt x="568" y="590"/>
                      <a:pt x="574" y="590"/>
                    </a:cubicBezTo>
                    <a:close/>
                    <a:moveTo>
                      <a:pt x="10" y="617"/>
                    </a:moveTo>
                    <a:cubicBezTo>
                      <a:pt x="16" y="617"/>
                      <a:pt x="20" y="621"/>
                      <a:pt x="20" y="627"/>
                    </a:cubicBezTo>
                    <a:cubicBezTo>
                      <a:pt x="20" y="633"/>
                      <a:pt x="16" y="637"/>
                      <a:pt x="10" y="637"/>
                    </a:cubicBezTo>
                    <a:cubicBezTo>
                      <a:pt x="4" y="637"/>
                      <a:pt x="0" y="633"/>
                      <a:pt x="0" y="627"/>
                    </a:cubicBezTo>
                    <a:cubicBezTo>
                      <a:pt x="0" y="621"/>
                      <a:pt x="4" y="617"/>
                      <a:pt x="10" y="617"/>
                    </a:cubicBezTo>
                    <a:close/>
                    <a:moveTo>
                      <a:pt x="38" y="617"/>
                    </a:moveTo>
                    <a:cubicBezTo>
                      <a:pt x="44" y="617"/>
                      <a:pt x="49" y="621"/>
                      <a:pt x="49" y="627"/>
                    </a:cubicBezTo>
                    <a:cubicBezTo>
                      <a:pt x="49" y="633"/>
                      <a:pt x="44" y="637"/>
                      <a:pt x="38" y="637"/>
                    </a:cubicBezTo>
                    <a:cubicBezTo>
                      <a:pt x="33" y="637"/>
                      <a:pt x="28" y="633"/>
                      <a:pt x="28" y="627"/>
                    </a:cubicBezTo>
                    <a:cubicBezTo>
                      <a:pt x="28" y="621"/>
                      <a:pt x="33" y="617"/>
                      <a:pt x="38" y="617"/>
                    </a:cubicBezTo>
                    <a:close/>
                    <a:moveTo>
                      <a:pt x="66" y="617"/>
                    </a:moveTo>
                    <a:cubicBezTo>
                      <a:pt x="72" y="617"/>
                      <a:pt x="77" y="621"/>
                      <a:pt x="77" y="627"/>
                    </a:cubicBezTo>
                    <a:cubicBezTo>
                      <a:pt x="77" y="633"/>
                      <a:pt x="72" y="637"/>
                      <a:pt x="66" y="637"/>
                    </a:cubicBezTo>
                    <a:cubicBezTo>
                      <a:pt x="61" y="637"/>
                      <a:pt x="56" y="633"/>
                      <a:pt x="56" y="627"/>
                    </a:cubicBezTo>
                    <a:cubicBezTo>
                      <a:pt x="56" y="621"/>
                      <a:pt x="61" y="617"/>
                      <a:pt x="66" y="617"/>
                    </a:cubicBezTo>
                    <a:close/>
                    <a:moveTo>
                      <a:pt x="123" y="617"/>
                    </a:moveTo>
                    <a:cubicBezTo>
                      <a:pt x="128" y="617"/>
                      <a:pt x="133" y="621"/>
                      <a:pt x="133" y="627"/>
                    </a:cubicBezTo>
                    <a:cubicBezTo>
                      <a:pt x="133" y="633"/>
                      <a:pt x="128" y="637"/>
                      <a:pt x="123" y="637"/>
                    </a:cubicBezTo>
                    <a:cubicBezTo>
                      <a:pt x="117" y="637"/>
                      <a:pt x="112" y="633"/>
                      <a:pt x="112" y="627"/>
                    </a:cubicBezTo>
                    <a:cubicBezTo>
                      <a:pt x="112" y="621"/>
                      <a:pt x="117" y="617"/>
                      <a:pt x="123" y="617"/>
                    </a:cubicBezTo>
                    <a:close/>
                    <a:moveTo>
                      <a:pt x="151" y="617"/>
                    </a:moveTo>
                    <a:cubicBezTo>
                      <a:pt x="157" y="617"/>
                      <a:pt x="161" y="621"/>
                      <a:pt x="161" y="627"/>
                    </a:cubicBezTo>
                    <a:cubicBezTo>
                      <a:pt x="161" y="633"/>
                      <a:pt x="157" y="637"/>
                      <a:pt x="151" y="637"/>
                    </a:cubicBezTo>
                    <a:cubicBezTo>
                      <a:pt x="145" y="637"/>
                      <a:pt x="141" y="633"/>
                      <a:pt x="141" y="627"/>
                    </a:cubicBezTo>
                    <a:cubicBezTo>
                      <a:pt x="141" y="621"/>
                      <a:pt x="145" y="617"/>
                      <a:pt x="151" y="617"/>
                    </a:cubicBezTo>
                    <a:close/>
                    <a:moveTo>
                      <a:pt x="179" y="617"/>
                    </a:moveTo>
                    <a:cubicBezTo>
                      <a:pt x="185" y="617"/>
                      <a:pt x="190" y="621"/>
                      <a:pt x="190" y="627"/>
                    </a:cubicBezTo>
                    <a:cubicBezTo>
                      <a:pt x="190" y="633"/>
                      <a:pt x="185" y="637"/>
                      <a:pt x="179" y="637"/>
                    </a:cubicBezTo>
                    <a:cubicBezTo>
                      <a:pt x="173" y="637"/>
                      <a:pt x="169" y="633"/>
                      <a:pt x="169" y="627"/>
                    </a:cubicBezTo>
                    <a:cubicBezTo>
                      <a:pt x="169" y="621"/>
                      <a:pt x="173" y="617"/>
                      <a:pt x="179" y="617"/>
                    </a:cubicBezTo>
                    <a:close/>
                    <a:moveTo>
                      <a:pt x="207" y="617"/>
                    </a:moveTo>
                    <a:cubicBezTo>
                      <a:pt x="213" y="617"/>
                      <a:pt x="218" y="621"/>
                      <a:pt x="218" y="627"/>
                    </a:cubicBezTo>
                    <a:cubicBezTo>
                      <a:pt x="218" y="633"/>
                      <a:pt x="213" y="637"/>
                      <a:pt x="207" y="637"/>
                    </a:cubicBezTo>
                    <a:cubicBezTo>
                      <a:pt x="202" y="637"/>
                      <a:pt x="197" y="633"/>
                      <a:pt x="197" y="627"/>
                    </a:cubicBezTo>
                    <a:cubicBezTo>
                      <a:pt x="197" y="621"/>
                      <a:pt x="202" y="617"/>
                      <a:pt x="207" y="617"/>
                    </a:cubicBezTo>
                    <a:close/>
                    <a:moveTo>
                      <a:pt x="236" y="617"/>
                    </a:moveTo>
                    <a:cubicBezTo>
                      <a:pt x="241" y="617"/>
                      <a:pt x="246" y="621"/>
                      <a:pt x="246" y="627"/>
                    </a:cubicBezTo>
                    <a:cubicBezTo>
                      <a:pt x="246" y="633"/>
                      <a:pt x="241" y="637"/>
                      <a:pt x="236" y="637"/>
                    </a:cubicBezTo>
                    <a:cubicBezTo>
                      <a:pt x="230" y="637"/>
                      <a:pt x="225" y="633"/>
                      <a:pt x="225" y="627"/>
                    </a:cubicBezTo>
                    <a:cubicBezTo>
                      <a:pt x="225" y="621"/>
                      <a:pt x="230" y="617"/>
                      <a:pt x="236" y="617"/>
                    </a:cubicBezTo>
                    <a:close/>
                    <a:moveTo>
                      <a:pt x="264" y="617"/>
                    </a:moveTo>
                    <a:cubicBezTo>
                      <a:pt x="269" y="617"/>
                      <a:pt x="274" y="621"/>
                      <a:pt x="274" y="627"/>
                    </a:cubicBezTo>
                    <a:cubicBezTo>
                      <a:pt x="274" y="633"/>
                      <a:pt x="269" y="637"/>
                      <a:pt x="264" y="637"/>
                    </a:cubicBezTo>
                    <a:cubicBezTo>
                      <a:pt x="258" y="637"/>
                      <a:pt x="253" y="633"/>
                      <a:pt x="253" y="627"/>
                    </a:cubicBezTo>
                    <a:cubicBezTo>
                      <a:pt x="253" y="621"/>
                      <a:pt x="258" y="617"/>
                      <a:pt x="264" y="617"/>
                    </a:cubicBezTo>
                    <a:close/>
                    <a:moveTo>
                      <a:pt x="292" y="617"/>
                    </a:moveTo>
                    <a:cubicBezTo>
                      <a:pt x="298" y="617"/>
                      <a:pt x="302" y="621"/>
                      <a:pt x="302" y="627"/>
                    </a:cubicBezTo>
                    <a:cubicBezTo>
                      <a:pt x="302" y="633"/>
                      <a:pt x="298" y="637"/>
                      <a:pt x="292" y="637"/>
                    </a:cubicBezTo>
                    <a:cubicBezTo>
                      <a:pt x="286" y="637"/>
                      <a:pt x="282" y="633"/>
                      <a:pt x="282" y="627"/>
                    </a:cubicBezTo>
                    <a:cubicBezTo>
                      <a:pt x="282" y="621"/>
                      <a:pt x="286" y="617"/>
                      <a:pt x="292" y="617"/>
                    </a:cubicBezTo>
                    <a:close/>
                    <a:moveTo>
                      <a:pt x="320" y="617"/>
                    </a:moveTo>
                    <a:cubicBezTo>
                      <a:pt x="326" y="617"/>
                      <a:pt x="330" y="621"/>
                      <a:pt x="330" y="627"/>
                    </a:cubicBezTo>
                    <a:cubicBezTo>
                      <a:pt x="330" y="633"/>
                      <a:pt x="326" y="637"/>
                      <a:pt x="320" y="637"/>
                    </a:cubicBezTo>
                    <a:cubicBezTo>
                      <a:pt x="314" y="637"/>
                      <a:pt x="310" y="633"/>
                      <a:pt x="310" y="627"/>
                    </a:cubicBezTo>
                    <a:cubicBezTo>
                      <a:pt x="310" y="621"/>
                      <a:pt x="314" y="617"/>
                      <a:pt x="320" y="617"/>
                    </a:cubicBezTo>
                    <a:close/>
                    <a:moveTo>
                      <a:pt x="348" y="617"/>
                    </a:moveTo>
                    <a:cubicBezTo>
                      <a:pt x="354" y="617"/>
                      <a:pt x="359" y="621"/>
                      <a:pt x="359" y="627"/>
                    </a:cubicBezTo>
                    <a:cubicBezTo>
                      <a:pt x="359" y="633"/>
                      <a:pt x="354" y="637"/>
                      <a:pt x="348" y="637"/>
                    </a:cubicBezTo>
                    <a:cubicBezTo>
                      <a:pt x="343" y="637"/>
                      <a:pt x="338" y="633"/>
                      <a:pt x="338" y="627"/>
                    </a:cubicBezTo>
                    <a:cubicBezTo>
                      <a:pt x="338" y="621"/>
                      <a:pt x="343" y="617"/>
                      <a:pt x="348" y="617"/>
                    </a:cubicBezTo>
                    <a:close/>
                    <a:moveTo>
                      <a:pt x="377" y="617"/>
                    </a:moveTo>
                    <a:cubicBezTo>
                      <a:pt x="382" y="617"/>
                      <a:pt x="387" y="621"/>
                      <a:pt x="387" y="627"/>
                    </a:cubicBezTo>
                    <a:cubicBezTo>
                      <a:pt x="387" y="633"/>
                      <a:pt x="382" y="637"/>
                      <a:pt x="377" y="637"/>
                    </a:cubicBezTo>
                    <a:cubicBezTo>
                      <a:pt x="371" y="637"/>
                      <a:pt x="366" y="633"/>
                      <a:pt x="366" y="627"/>
                    </a:cubicBezTo>
                    <a:cubicBezTo>
                      <a:pt x="366" y="621"/>
                      <a:pt x="371" y="617"/>
                      <a:pt x="377" y="617"/>
                    </a:cubicBezTo>
                    <a:close/>
                    <a:moveTo>
                      <a:pt x="405" y="617"/>
                    </a:moveTo>
                    <a:cubicBezTo>
                      <a:pt x="410" y="617"/>
                      <a:pt x="415" y="621"/>
                      <a:pt x="415" y="627"/>
                    </a:cubicBezTo>
                    <a:cubicBezTo>
                      <a:pt x="415" y="633"/>
                      <a:pt x="410" y="637"/>
                      <a:pt x="405" y="637"/>
                    </a:cubicBezTo>
                    <a:cubicBezTo>
                      <a:pt x="399" y="637"/>
                      <a:pt x="394" y="633"/>
                      <a:pt x="394" y="627"/>
                    </a:cubicBezTo>
                    <a:cubicBezTo>
                      <a:pt x="394" y="621"/>
                      <a:pt x="399" y="617"/>
                      <a:pt x="405" y="617"/>
                    </a:cubicBezTo>
                    <a:close/>
                    <a:moveTo>
                      <a:pt x="433" y="617"/>
                    </a:moveTo>
                    <a:cubicBezTo>
                      <a:pt x="439" y="617"/>
                      <a:pt x="443" y="621"/>
                      <a:pt x="443" y="627"/>
                    </a:cubicBezTo>
                    <a:cubicBezTo>
                      <a:pt x="443" y="633"/>
                      <a:pt x="439" y="637"/>
                      <a:pt x="433" y="637"/>
                    </a:cubicBezTo>
                    <a:cubicBezTo>
                      <a:pt x="427" y="637"/>
                      <a:pt x="423" y="633"/>
                      <a:pt x="423" y="627"/>
                    </a:cubicBezTo>
                    <a:cubicBezTo>
                      <a:pt x="423" y="621"/>
                      <a:pt x="427" y="617"/>
                      <a:pt x="433" y="617"/>
                    </a:cubicBezTo>
                    <a:close/>
                    <a:moveTo>
                      <a:pt x="461" y="617"/>
                    </a:moveTo>
                    <a:cubicBezTo>
                      <a:pt x="467" y="617"/>
                      <a:pt x="471" y="621"/>
                      <a:pt x="471" y="627"/>
                    </a:cubicBezTo>
                    <a:cubicBezTo>
                      <a:pt x="471" y="633"/>
                      <a:pt x="467" y="637"/>
                      <a:pt x="461" y="637"/>
                    </a:cubicBezTo>
                    <a:cubicBezTo>
                      <a:pt x="455" y="637"/>
                      <a:pt x="451" y="633"/>
                      <a:pt x="451" y="627"/>
                    </a:cubicBezTo>
                    <a:cubicBezTo>
                      <a:pt x="451" y="621"/>
                      <a:pt x="455" y="617"/>
                      <a:pt x="461" y="617"/>
                    </a:cubicBezTo>
                    <a:close/>
                    <a:moveTo>
                      <a:pt x="489" y="617"/>
                    </a:moveTo>
                    <a:cubicBezTo>
                      <a:pt x="495" y="617"/>
                      <a:pt x="500" y="621"/>
                      <a:pt x="500" y="627"/>
                    </a:cubicBezTo>
                    <a:cubicBezTo>
                      <a:pt x="500" y="633"/>
                      <a:pt x="495" y="637"/>
                      <a:pt x="489" y="637"/>
                    </a:cubicBezTo>
                    <a:cubicBezTo>
                      <a:pt x="484" y="637"/>
                      <a:pt x="479" y="633"/>
                      <a:pt x="479" y="627"/>
                    </a:cubicBezTo>
                    <a:cubicBezTo>
                      <a:pt x="479" y="621"/>
                      <a:pt x="484" y="617"/>
                      <a:pt x="489" y="617"/>
                    </a:cubicBezTo>
                    <a:close/>
                    <a:moveTo>
                      <a:pt x="38" y="644"/>
                    </a:moveTo>
                    <a:cubicBezTo>
                      <a:pt x="44" y="644"/>
                      <a:pt x="49" y="648"/>
                      <a:pt x="49" y="654"/>
                    </a:cubicBezTo>
                    <a:cubicBezTo>
                      <a:pt x="49" y="660"/>
                      <a:pt x="44" y="664"/>
                      <a:pt x="38" y="664"/>
                    </a:cubicBezTo>
                    <a:cubicBezTo>
                      <a:pt x="33" y="664"/>
                      <a:pt x="28" y="660"/>
                      <a:pt x="28" y="654"/>
                    </a:cubicBezTo>
                    <a:cubicBezTo>
                      <a:pt x="28" y="648"/>
                      <a:pt x="33" y="644"/>
                      <a:pt x="38" y="644"/>
                    </a:cubicBezTo>
                    <a:close/>
                    <a:moveTo>
                      <a:pt x="66" y="644"/>
                    </a:moveTo>
                    <a:cubicBezTo>
                      <a:pt x="72" y="644"/>
                      <a:pt x="77" y="648"/>
                      <a:pt x="77" y="654"/>
                    </a:cubicBezTo>
                    <a:cubicBezTo>
                      <a:pt x="77" y="660"/>
                      <a:pt x="72" y="664"/>
                      <a:pt x="66" y="664"/>
                    </a:cubicBezTo>
                    <a:cubicBezTo>
                      <a:pt x="61" y="664"/>
                      <a:pt x="56" y="660"/>
                      <a:pt x="56" y="654"/>
                    </a:cubicBezTo>
                    <a:cubicBezTo>
                      <a:pt x="56" y="648"/>
                      <a:pt x="61" y="644"/>
                      <a:pt x="66" y="644"/>
                    </a:cubicBezTo>
                    <a:close/>
                    <a:moveTo>
                      <a:pt x="95" y="644"/>
                    </a:moveTo>
                    <a:cubicBezTo>
                      <a:pt x="100" y="644"/>
                      <a:pt x="105" y="648"/>
                      <a:pt x="105" y="654"/>
                    </a:cubicBezTo>
                    <a:cubicBezTo>
                      <a:pt x="105" y="660"/>
                      <a:pt x="100" y="664"/>
                      <a:pt x="95" y="664"/>
                    </a:cubicBezTo>
                    <a:cubicBezTo>
                      <a:pt x="89" y="664"/>
                      <a:pt x="84" y="660"/>
                      <a:pt x="84" y="654"/>
                    </a:cubicBezTo>
                    <a:cubicBezTo>
                      <a:pt x="84" y="648"/>
                      <a:pt x="89" y="644"/>
                      <a:pt x="95" y="644"/>
                    </a:cubicBezTo>
                    <a:close/>
                    <a:moveTo>
                      <a:pt x="179" y="644"/>
                    </a:moveTo>
                    <a:cubicBezTo>
                      <a:pt x="185" y="644"/>
                      <a:pt x="190" y="648"/>
                      <a:pt x="190" y="654"/>
                    </a:cubicBezTo>
                    <a:cubicBezTo>
                      <a:pt x="190" y="660"/>
                      <a:pt x="185" y="664"/>
                      <a:pt x="179" y="664"/>
                    </a:cubicBezTo>
                    <a:cubicBezTo>
                      <a:pt x="173" y="664"/>
                      <a:pt x="169" y="660"/>
                      <a:pt x="169" y="654"/>
                    </a:cubicBezTo>
                    <a:cubicBezTo>
                      <a:pt x="169" y="648"/>
                      <a:pt x="173" y="644"/>
                      <a:pt x="179" y="644"/>
                    </a:cubicBezTo>
                    <a:close/>
                    <a:moveTo>
                      <a:pt x="207" y="644"/>
                    </a:moveTo>
                    <a:cubicBezTo>
                      <a:pt x="213" y="644"/>
                      <a:pt x="218" y="648"/>
                      <a:pt x="218" y="654"/>
                    </a:cubicBezTo>
                    <a:cubicBezTo>
                      <a:pt x="218" y="660"/>
                      <a:pt x="213" y="664"/>
                      <a:pt x="207" y="664"/>
                    </a:cubicBezTo>
                    <a:cubicBezTo>
                      <a:pt x="202" y="664"/>
                      <a:pt x="197" y="660"/>
                      <a:pt x="197" y="654"/>
                    </a:cubicBezTo>
                    <a:cubicBezTo>
                      <a:pt x="197" y="648"/>
                      <a:pt x="202" y="644"/>
                      <a:pt x="207" y="644"/>
                    </a:cubicBezTo>
                    <a:close/>
                    <a:moveTo>
                      <a:pt x="236" y="644"/>
                    </a:moveTo>
                    <a:cubicBezTo>
                      <a:pt x="241" y="644"/>
                      <a:pt x="246" y="648"/>
                      <a:pt x="246" y="654"/>
                    </a:cubicBezTo>
                    <a:cubicBezTo>
                      <a:pt x="246" y="660"/>
                      <a:pt x="241" y="664"/>
                      <a:pt x="236" y="664"/>
                    </a:cubicBezTo>
                    <a:cubicBezTo>
                      <a:pt x="230" y="664"/>
                      <a:pt x="225" y="660"/>
                      <a:pt x="225" y="654"/>
                    </a:cubicBezTo>
                    <a:cubicBezTo>
                      <a:pt x="225" y="648"/>
                      <a:pt x="230" y="644"/>
                      <a:pt x="236" y="644"/>
                    </a:cubicBezTo>
                    <a:close/>
                    <a:moveTo>
                      <a:pt x="264" y="644"/>
                    </a:moveTo>
                    <a:cubicBezTo>
                      <a:pt x="269" y="644"/>
                      <a:pt x="274" y="648"/>
                      <a:pt x="274" y="654"/>
                    </a:cubicBezTo>
                    <a:cubicBezTo>
                      <a:pt x="274" y="660"/>
                      <a:pt x="269" y="664"/>
                      <a:pt x="264" y="664"/>
                    </a:cubicBezTo>
                    <a:cubicBezTo>
                      <a:pt x="258" y="664"/>
                      <a:pt x="253" y="660"/>
                      <a:pt x="253" y="654"/>
                    </a:cubicBezTo>
                    <a:cubicBezTo>
                      <a:pt x="253" y="648"/>
                      <a:pt x="258" y="644"/>
                      <a:pt x="264" y="644"/>
                    </a:cubicBezTo>
                    <a:close/>
                    <a:moveTo>
                      <a:pt x="292" y="644"/>
                    </a:moveTo>
                    <a:cubicBezTo>
                      <a:pt x="298" y="644"/>
                      <a:pt x="302" y="648"/>
                      <a:pt x="302" y="654"/>
                    </a:cubicBezTo>
                    <a:cubicBezTo>
                      <a:pt x="302" y="660"/>
                      <a:pt x="298" y="664"/>
                      <a:pt x="292" y="664"/>
                    </a:cubicBezTo>
                    <a:cubicBezTo>
                      <a:pt x="286" y="664"/>
                      <a:pt x="282" y="660"/>
                      <a:pt x="282" y="654"/>
                    </a:cubicBezTo>
                    <a:cubicBezTo>
                      <a:pt x="282" y="648"/>
                      <a:pt x="286" y="644"/>
                      <a:pt x="292" y="644"/>
                    </a:cubicBezTo>
                    <a:close/>
                    <a:moveTo>
                      <a:pt x="320" y="644"/>
                    </a:moveTo>
                    <a:cubicBezTo>
                      <a:pt x="326" y="644"/>
                      <a:pt x="330" y="648"/>
                      <a:pt x="330" y="654"/>
                    </a:cubicBezTo>
                    <a:cubicBezTo>
                      <a:pt x="330" y="660"/>
                      <a:pt x="326" y="664"/>
                      <a:pt x="320" y="664"/>
                    </a:cubicBezTo>
                    <a:cubicBezTo>
                      <a:pt x="314" y="664"/>
                      <a:pt x="310" y="660"/>
                      <a:pt x="310" y="654"/>
                    </a:cubicBezTo>
                    <a:cubicBezTo>
                      <a:pt x="310" y="648"/>
                      <a:pt x="314" y="644"/>
                      <a:pt x="320" y="644"/>
                    </a:cubicBezTo>
                    <a:close/>
                    <a:moveTo>
                      <a:pt x="348" y="644"/>
                    </a:moveTo>
                    <a:cubicBezTo>
                      <a:pt x="354" y="644"/>
                      <a:pt x="359" y="648"/>
                      <a:pt x="359" y="654"/>
                    </a:cubicBezTo>
                    <a:cubicBezTo>
                      <a:pt x="359" y="660"/>
                      <a:pt x="354" y="664"/>
                      <a:pt x="348" y="664"/>
                    </a:cubicBezTo>
                    <a:cubicBezTo>
                      <a:pt x="343" y="664"/>
                      <a:pt x="338" y="660"/>
                      <a:pt x="338" y="654"/>
                    </a:cubicBezTo>
                    <a:cubicBezTo>
                      <a:pt x="338" y="648"/>
                      <a:pt x="343" y="644"/>
                      <a:pt x="348" y="644"/>
                    </a:cubicBezTo>
                    <a:close/>
                    <a:moveTo>
                      <a:pt x="377" y="644"/>
                    </a:moveTo>
                    <a:cubicBezTo>
                      <a:pt x="382" y="644"/>
                      <a:pt x="387" y="648"/>
                      <a:pt x="387" y="654"/>
                    </a:cubicBezTo>
                    <a:cubicBezTo>
                      <a:pt x="387" y="660"/>
                      <a:pt x="382" y="664"/>
                      <a:pt x="377" y="664"/>
                    </a:cubicBezTo>
                    <a:cubicBezTo>
                      <a:pt x="371" y="664"/>
                      <a:pt x="366" y="660"/>
                      <a:pt x="366" y="654"/>
                    </a:cubicBezTo>
                    <a:cubicBezTo>
                      <a:pt x="366" y="648"/>
                      <a:pt x="371" y="644"/>
                      <a:pt x="377" y="644"/>
                    </a:cubicBezTo>
                    <a:close/>
                    <a:moveTo>
                      <a:pt x="405" y="644"/>
                    </a:moveTo>
                    <a:cubicBezTo>
                      <a:pt x="410" y="644"/>
                      <a:pt x="415" y="648"/>
                      <a:pt x="415" y="654"/>
                    </a:cubicBezTo>
                    <a:cubicBezTo>
                      <a:pt x="415" y="660"/>
                      <a:pt x="410" y="664"/>
                      <a:pt x="405" y="664"/>
                    </a:cubicBezTo>
                    <a:cubicBezTo>
                      <a:pt x="399" y="664"/>
                      <a:pt x="394" y="660"/>
                      <a:pt x="394" y="654"/>
                    </a:cubicBezTo>
                    <a:cubicBezTo>
                      <a:pt x="394" y="648"/>
                      <a:pt x="399" y="644"/>
                      <a:pt x="405" y="644"/>
                    </a:cubicBezTo>
                    <a:close/>
                    <a:moveTo>
                      <a:pt x="433" y="644"/>
                    </a:moveTo>
                    <a:cubicBezTo>
                      <a:pt x="439" y="644"/>
                      <a:pt x="443" y="648"/>
                      <a:pt x="443" y="654"/>
                    </a:cubicBezTo>
                    <a:cubicBezTo>
                      <a:pt x="443" y="660"/>
                      <a:pt x="439" y="664"/>
                      <a:pt x="433" y="664"/>
                    </a:cubicBezTo>
                    <a:cubicBezTo>
                      <a:pt x="427" y="664"/>
                      <a:pt x="423" y="660"/>
                      <a:pt x="423" y="654"/>
                    </a:cubicBezTo>
                    <a:cubicBezTo>
                      <a:pt x="423" y="648"/>
                      <a:pt x="427" y="644"/>
                      <a:pt x="433" y="644"/>
                    </a:cubicBezTo>
                    <a:close/>
                    <a:moveTo>
                      <a:pt x="461" y="644"/>
                    </a:moveTo>
                    <a:cubicBezTo>
                      <a:pt x="467" y="644"/>
                      <a:pt x="471" y="648"/>
                      <a:pt x="471" y="654"/>
                    </a:cubicBezTo>
                    <a:cubicBezTo>
                      <a:pt x="471" y="660"/>
                      <a:pt x="467" y="664"/>
                      <a:pt x="461" y="664"/>
                    </a:cubicBezTo>
                    <a:cubicBezTo>
                      <a:pt x="455" y="664"/>
                      <a:pt x="451" y="660"/>
                      <a:pt x="451" y="654"/>
                    </a:cubicBezTo>
                    <a:cubicBezTo>
                      <a:pt x="451" y="648"/>
                      <a:pt x="455" y="644"/>
                      <a:pt x="461" y="644"/>
                    </a:cubicBezTo>
                    <a:close/>
                    <a:moveTo>
                      <a:pt x="489" y="644"/>
                    </a:moveTo>
                    <a:cubicBezTo>
                      <a:pt x="495" y="644"/>
                      <a:pt x="500" y="648"/>
                      <a:pt x="500" y="654"/>
                    </a:cubicBezTo>
                    <a:cubicBezTo>
                      <a:pt x="500" y="660"/>
                      <a:pt x="495" y="664"/>
                      <a:pt x="489" y="664"/>
                    </a:cubicBezTo>
                    <a:cubicBezTo>
                      <a:pt x="484" y="664"/>
                      <a:pt x="479" y="660"/>
                      <a:pt x="479" y="654"/>
                    </a:cubicBezTo>
                    <a:cubicBezTo>
                      <a:pt x="479" y="648"/>
                      <a:pt x="484" y="644"/>
                      <a:pt x="489" y="644"/>
                    </a:cubicBezTo>
                    <a:close/>
                    <a:moveTo>
                      <a:pt x="66" y="670"/>
                    </a:moveTo>
                    <a:cubicBezTo>
                      <a:pt x="72" y="670"/>
                      <a:pt x="77" y="675"/>
                      <a:pt x="77" y="681"/>
                    </a:cubicBezTo>
                    <a:cubicBezTo>
                      <a:pt x="77" y="686"/>
                      <a:pt x="72" y="691"/>
                      <a:pt x="66" y="691"/>
                    </a:cubicBezTo>
                    <a:cubicBezTo>
                      <a:pt x="61" y="691"/>
                      <a:pt x="56" y="686"/>
                      <a:pt x="56" y="681"/>
                    </a:cubicBezTo>
                    <a:cubicBezTo>
                      <a:pt x="56" y="675"/>
                      <a:pt x="61" y="670"/>
                      <a:pt x="66" y="670"/>
                    </a:cubicBezTo>
                    <a:close/>
                    <a:moveTo>
                      <a:pt x="95" y="670"/>
                    </a:moveTo>
                    <a:cubicBezTo>
                      <a:pt x="100" y="670"/>
                      <a:pt x="105" y="675"/>
                      <a:pt x="105" y="681"/>
                    </a:cubicBezTo>
                    <a:cubicBezTo>
                      <a:pt x="105" y="686"/>
                      <a:pt x="100" y="691"/>
                      <a:pt x="95" y="691"/>
                    </a:cubicBezTo>
                    <a:cubicBezTo>
                      <a:pt x="89" y="691"/>
                      <a:pt x="84" y="686"/>
                      <a:pt x="84" y="681"/>
                    </a:cubicBezTo>
                    <a:cubicBezTo>
                      <a:pt x="84" y="675"/>
                      <a:pt x="89" y="670"/>
                      <a:pt x="95" y="670"/>
                    </a:cubicBezTo>
                    <a:close/>
                    <a:moveTo>
                      <a:pt x="123" y="670"/>
                    </a:moveTo>
                    <a:cubicBezTo>
                      <a:pt x="128" y="670"/>
                      <a:pt x="133" y="675"/>
                      <a:pt x="133" y="681"/>
                    </a:cubicBezTo>
                    <a:cubicBezTo>
                      <a:pt x="133" y="686"/>
                      <a:pt x="128" y="691"/>
                      <a:pt x="123" y="691"/>
                    </a:cubicBezTo>
                    <a:cubicBezTo>
                      <a:pt x="117" y="691"/>
                      <a:pt x="112" y="686"/>
                      <a:pt x="112" y="681"/>
                    </a:cubicBezTo>
                    <a:cubicBezTo>
                      <a:pt x="112" y="675"/>
                      <a:pt x="117" y="670"/>
                      <a:pt x="123" y="670"/>
                    </a:cubicBezTo>
                    <a:close/>
                    <a:moveTo>
                      <a:pt x="207" y="670"/>
                    </a:moveTo>
                    <a:cubicBezTo>
                      <a:pt x="213" y="670"/>
                      <a:pt x="218" y="675"/>
                      <a:pt x="218" y="681"/>
                    </a:cubicBezTo>
                    <a:cubicBezTo>
                      <a:pt x="218" y="686"/>
                      <a:pt x="213" y="691"/>
                      <a:pt x="207" y="691"/>
                    </a:cubicBezTo>
                    <a:cubicBezTo>
                      <a:pt x="202" y="691"/>
                      <a:pt x="197" y="686"/>
                      <a:pt x="197" y="681"/>
                    </a:cubicBezTo>
                    <a:cubicBezTo>
                      <a:pt x="197" y="675"/>
                      <a:pt x="202" y="670"/>
                      <a:pt x="207" y="670"/>
                    </a:cubicBezTo>
                    <a:close/>
                    <a:moveTo>
                      <a:pt x="236" y="670"/>
                    </a:moveTo>
                    <a:cubicBezTo>
                      <a:pt x="241" y="670"/>
                      <a:pt x="246" y="675"/>
                      <a:pt x="246" y="681"/>
                    </a:cubicBezTo>
                    <a:cubicBezTo>
                      <a:pt x="246" y="686"/>
                      <a:pt x="241" y="691"/>
                      <a:pt x="236" y="691"/>
                    </a:cubicBezTo>
                    <a:cubicBezTo>
                      <a:pt x="230" y="691"/>
                      <a:pt x="225" y="686"/>
                      <a:pt x="225" y="681"/>
                    </a:cubicBezTo>
                    <a:cubicBezTo>
                      <a:pt x="225" y="675"/>
                      <a:pt x="230" y="670"/>
                      <a:pt x="236" y="670"/>
                    </a:cubicBezTo>
                    <a:close/>
                    <a:moveTo>
                      <a:pt x="264" y="670"/>
                    </a:moveTo>
                    <a:cubicBezTo>
                      <a:pt x="269" y="670"/>
                      <a:pt x="274" y="675"/>
                      <a:pt x="274" y="681"/>
                    </a:cubicBezTo>
                    <a:cubicBezTo>
                      <a:pt x="274" y="686"/>
                      <a:pt x="269" y="691"/>
                      <a:pt x="264" y="691"/>
                    </a:cubicBezTo>
                    <a:cubicBezTo>
                      <a:pt x="258" y="691"/>
                      <a:pt x="253" y="686"/>
                      <a:pt x="253" y="681"/>
                    </a:cubicBezTo>
                    <a:cubicBezTo>
                      <a:pt x="253" y="675"/>
                      <a:pt x="258" y="670"/>
                      <a:pt x="264" y="670"/>
                    </a:cubicBezTo>
                    <a:close/>
                    <a:moveTo>
                      <a:pt x="292" y="670"/>
                    </a:moveTo>
                    <a:cubicBezTo>
                      <a:pt x="298" y="670"/>
                      <a:pt x="302" y="675"/>
                      <a:pt x="302" y="681"/>
                    </a:cubicBezTo>
                    <a:cubicBezTo>
                      <a:pt x="302" y="686"/>
                      <a:pt x="298" y="691"/>
                      <a:pt x="292" y="691"/>
                    </a:cubicBezTo>
                    <a:cubicBezTo>
                      <a:pt x="286" y="691"/>
                      <a:pt x="282" y="686"/>
                      <a:pt x="282" y="681"/>
                    </a:cubicBezTo>
                    <a:cubicBezTo>
                      <a:pt x="282" y="675"/>
                      <a:pt x="286" y="670"/>
                      <a:pt x="292" y="670"/>
                    </a:cubicBezTo>
                    <a:close/>
                    <a:moveTo>
                      <a:pt x="348" y="670"/>
                    </a:moveTo>
                    <a:cubicBezTo>
                      <a:pt x="354" y="670"/>
                      <a:pt x="359" y="675"/>
                      <a:pt x="359" y="681"/>
                    </a:cubicBezTo>
                    <a:cubicBezTo>
                      <a:pt x="359" y="686"/>
                      <a:pt x="354" y="691"/>
                      <a:pt x="348" y="691"/>
                    </a:cubicBezTo>
                    <a:cubicBezTo>
                      <a:pt x="343" y="691"/>
                      <a:pt x="338" y="686"/>
                      <a:pt x="338" y="681"/>
                    </a:cubicBezTo>
                    <a:cubicBezTo>
                      <a:pt x="338" y="675"/>
                      <a:pt x="343" y="670"/>
                      <a:pt x="348" y="670"/>
                    </a:cubicBezTo>
                    <a:close/>
                    <a:moveTo>
                      <a:pt x="377" y="670"/>
                    </a:moveTo>
                    <a:cubicBezTo>
                      <a:pt x="382" y="670"/>
                      <a:pt x="387" y="675"/>
                      <a:pt x="387" y="681"/>
                    </a:cubicBezTo>
                    <a:cubicBezTo>
                      <a:pt x="387" y="686"/>
                      <a:pt x="382" y="691"/>
                      <a:pt x="377" y="691"/>
                    </a:cubicBezTo>
                    <a:cubicBezTo>
                      <a:pt x="371" y="691"/>
                      <a:pt x="366" y="686"/>
                      <a:pt x="366" y="681"/>
                    </a:cubicBezTo>
                    <a:cubicBezTo>
                      <a:pt x="366" y="675"/>
                      <a:pt x="371" y="670"/>
                      <a:pt x="377" y="670"/>
                    </a:cubicBezTo>
                    <a:close/>
                    <a:moveTo>
                      <a:pt x="405" y="670"/>
                    </a:moveTo>
                    <a:cubicBezTo>
                      <a:pt x="410" y="670"/>
                      <a:pt x="415" y="675"/>
                      <a:pt x="415" y="681"/>
                    </a:cubicBezTo>
                    <a:cubicBezTo>
                      <a:pt x="415" y="686"/>
                      <a:pt x="410" y="691"/>
                      <a:pt x="405" y="691"/>
                    </a:cubicBezTo>
                    <a:cubicBezTo>
                      <a:pt x="399" y="691"/>
                      <a:pt x="394" y="686"/>
                      <a:pt x="394" y="681"/>
                    </a:cubicBezTo>
                    <a:cubicBezTo>
                      <a:pt x="394" y="675"/>
                      <a:pt x="399" y="670"/>
                      <a:pt x="405" y="670"/>
                    </a:cubicBezTo>
                    <a:close/>
                    <a:moveTo>
                      <a:pt x="66" y="697"/>
                    </a:moveTo>
                    <a:cubicBezTo>
                      <a:pt x="72" y="697"/>
                      <a:pt x="77" y="702"/>
                      <a:pt x="77" y="708"/>
                    </a:cubicBezTo>
                    <a:cubicBezTo>
                      <a:pt x="77" y="713"/>
                      <a:pt x="72" y="718"/>
                      <a:pt x="66" y="718"/>
                    </a:cubicBezTo>
                    <a:cubicBezTo>
                      <a:pt x="61" y="718"/>
                      <a:pt x="56" y="713"/>
                      <a:pt x="56" y="708"/>
                    </a:cubicBezTo>
                    <a:cubicBezTo>
                      <a:pt x="56" y="702"/>
                      <a:pt x="61" y="697"/>
                      <a:pt x="66" y="697"/>
                    </a:cubicBezTo>
                    <a:close/>
                    <a:moveTo>
                      <a:pt x="207" y="697"/>
                    </a:moveTo>
                    <a:cubicBezTo>
                      <a:pt x="213" y="697"/>
                      <a:pt x="218" y="702"/>
                      <a:pt x="218" y="708"/>
                    </a:cubicBezTo>
                    <a:cubicBezTo>
                      <a:pt x="218" y="713"/>
                      <a:pt x="213" y="718"/>
                      <a:pt x="207" y="718"/>
                    </a:cubicBezTo>
                    <a:cubicBezTo>
                      <a:pt x="202" y="718"/>
                      <a:pt x="197" y="713"/>
                      <a:pt x="197" y="708"/>
                    </a:cubicBezTo>
                    <a:cubicBezTo>
                      <a:pt x="197" y="702"/>
                      <a:pt x="202" y="697"/>
                      <a:pt x="207" y="697"/>
                    </a:cubicBezTo>
                    <a:close/>
                    <a:moveTo>
                      <a:pt x="236" y="697"/>
                    </a:moveTo>
                    <a:cubicBezTo>
                      <a:pt x="241" y="697"/>
                      <a:pt x="246" y="702"/>
                      <a:pt x="246" y="708"/>
                    </a:cubicBezTo>
                    <a:cubicBezTo>
                      <a:pt x="246" y="713"/>
                      <a:pt x="241" y="718"/>
                      <a:pt x="236" y="718"/>
                    </a:cubicBezTo>
                    <a:cubicBezTo>
                      <a:pt x="230" y="718"/>
                      <a:pt x="225" y="713"/>
                      <a:pt x="225" y="708"/>
                    </a:cubicBezTo>
                    <a:cubicBezTo>
                      <a:pt x="225" y="702"/>
                      <a:pt x="230" y="697"/>
                      <a:pt x="236" y="697"/>
                    </a:cubicBezTo>
                    <a:close/>
                    <a:moveTo>
                      <a:pt x="264" y="697"/>
                    </a:moveTo>
                    <a:cubicBezTo>
                      <a:pt x="269" y="697"/>
                      <a:pt x="274" y="702"/>
                      <a:pt x="274" y="708"/>
                    </a:cubicBezTo>
                    <a:cubicBezTo>
                      <a:pt x="274" y="713"/>
                      <a:pt x="269" y="718"/>
                      <a:pt x="264" y="718"/>
                    </a:cubicBezTo>
                    <a:cubicBezTo>
                      <a:pt x="258" y="718"/>
                      <a:pt x="253" y="713"/>
                      <a:pt x="253" y="708"/>
                    </a:cubicBezTo>
                    <a:cubicBezTo>
                      <a:pt x="253" y="702"/>
                      <a:pt x="258" y="697"/>
                      <a:pt x="264" y="697"/>
                    </a:cubicBezTo>
                    <a:close/>
                    <a:moveTo>
                      <a:pt x="348" y="697"/>
                    </a:moveTo>
                    <a:cubicBezTo>
                      <a:pt x="354" y="697"/>
                      <a:pt x="359" y="702"/>
                      <a:pt x="359" y="708"/>
                    </a:cubicBezTo>
                    <a:cubicBezTo>
                      <a:pt x="359" y="713"/>
                      <a:pt x="354" y="718"/>
                      <a:pt x="348" y="718"/>
                    </a:cubicBezTo>
                    <a:cubicBezTo>
                      <a:pt x="343" y="718"/>
                      <a:pt x="338" y="713"/>
                      <a:pt x="338" y="708"/>
                    </a:cubicBezTo>
                    <a:cubicBezTo>
                      <a:pt x="338" y="702"/>
                      <a:pt x="343" y="697"/>
                      <a:pt x="348" y="697"/>
                    </a:cubicBezTo>
                    <a:close/>
                    <a:moveTo>
                      <a:pt x="377" y="697"/>
                    </a:moveTo>
                    <a:cubicBezTo>
                      <a:pt x="382" y="697"/>
                      <a:pt x="387" y="702"/>
                      <a:pt x="387" y="708"/>
                    </a:cubicBezTo>
                    <a:cubicBezTo>
                      <a:pt x="387" y="713"/>
                      <a:pt x="382" y="718"/>
                      <a:pt x="377" y="718"/>
                    </a:cubicBezTo>
                    <a:cubicBezTo>
                      <a:pt x="371" y="718"/>
                      <a:pt x="366" y="713"/>
                      <a:pt x="366" y="708"/>
                    </a:cubicBezTo>
                    <a:cubicBezTo>
                      <a:pt x="366" y="702"/>
                      <a:pt x="371" y="697"/>
                      <a:pt x="377" y="697"/>
                    </a:cubicBezTo>
                    <a:close/>
                    <a:moveTo>
                      <a:pt x="405" y="697"/>
                    </a:moveTo>
                    <a:cubicBezTo>
                      <a:pt x="410" y="697"/>
                      <a:pt x="415" y="702"/>
                      <a:pt x="415" y="708"/>
                    </a:cubicBezTo>
                    <a:cubicBezTo>
                      <a:pt x="415" y="713"/>
                      <a:pt x="410" y="718"/>
                      <a:pt x="405" y="718"/>
                    </a:cubicBezTo>
                    <a:cubicBezTo>
                      <a:pt x="399" y="718"/>
                      <a:pt x="394" y="713"/>
                      <a:pt x="394" y="708"/>
                    </a:cubicBezTo>
                    <a:cubicBezTo>
                      <a:pt x="394" y="702"/>
                      <a:pt x="399" y="697"/>
                      <a:pt x="405" y="697"/>
                    </a:cubicBezTo>
                    <a:close/>
                    <a:moveTo>
                      <a:pt x="433" y="697"/>
                    </a:moveTo>
                    <a:cubicBezTo>
                      <a:pt x="439" y="697"/>
                      <a:pt x="443" y="702"/>
                      <a:pt x="443" y="708"/>
                    </a:cubicBezTo>
                    <a:cubicBezTo>
                      <a:pt x="443" y="713"/>
                      <a:pt x="439" y="718"/>
                      <a:pt x="433" y="718"/>
                    </a:cubicBezTo>
                    <a:cubicBezTo>
                      <a:pt x="427" y="718"/>
                      <a:pt x="423" y="713"/>
                      <a:pt x="423" y="708"/>
                    </a:cubicBezTo>
                    <a:cubicBezTo>
                      <a:pt x="423" y="702"/>
                      <a:pt x="427" y="697"/>
                      <a:pt x="433" y="697"/>
                    </a:cubicBezTo>
                    <a:close/>
                    <a:moveTo>
                      <a:pt x="236" y="724"/>
                    </a:moveTo>
                    <a:cubicBezTo>
                      <a:pt x="241" y="724"/>
                      <a:pt x="246" y="729"/>
                      <a:pt x="246" y="734"/>
                    </a:cubicBezTo>
                    <a:cubicBezTo>
                      <a:pt x="246" y="740"/>
                      <a:pt x="241" y="745"/>
                      <a:pt x="236" y="745"/>
                    </a:cubicBezTo>
                    <a:cubicBezTo>
                      <a:pt x="230" y="745"/>
                      <a:pt x="225" y="740"/>
                      <a:pt x="225" y="734"/>
                    </a:cubicBezTo>
                    <a:cubicBezTo>
                      <a:pt x="225" y="729"/>
                      <a:pt x="230" y="724"/>
                      <a:pt x="236" y="724"/>
                    </a:cubicBezTo>
                    <a:close/>
                    <a:moveTo>
                      <a:pt x="405" y="724"/>
                    </a:moveTo>
                    <a:cubicBezTo>
                      <a:pt x="410" y="724"/>
                      <a:pt x="415" y="729"/>
                      <a:pt x="415" y="734"/>
                    </a:cubicBezTo>
                    <a:cubicBezTo>
                      <a:pt x="415" y="740"/>
                      <a:pt x="410" y="745"/>
                      <a:pt x="405" y="745"/>
                    </a:cubicBezTo>
                    <a:cubicBezTo>
                      <a:pt x="399" y="745"/>
                      <a:pt x="394" y="740"/>
                      <a:pt x="394" y="734"/>
                    </a:cubicBezTo>
                    <a:cubicBezTo>
                      <a:pt x="394" y="729"/>
                      <a:pt x="399" y="724"/>
                      <a:pt x="405" y="724"/>
                    </a:cubicBezTo>
                    <a:close/>
                    <a:moveTo>
                      <a:pt x="95" y="536"/>
                    </a:moveTo>
                    <a:cubicBezTo>
                      <a:pt x="100" y="536"/>
                      <a:pt x="105" y="541"/>
                      <a:pt x="105" y="547"/>
                    </a:cubicBezTo>
                    <a:cubicBezTo>
                      <a:pt x="105" y="552"/>
                      <a:pt x="100" y="557"/>
                      <a:pt x="95" y="557"/>
                    </a:cubicBezTo>
                    <a:cubicBezTo>
                      <a:pt x="89" y="557"/>
                      <a:pt x="84" y="552"/>
                      <a:pt x="84" y="547"/>
                    </a:cubicBezTo>
                    <a:cubicBezTo>
                      <a:pt x="84" y="541"/>
                      <a:pt x="89" y="536"/>
                      <a:pt x="95" y="536"/>
                    </a:cubicBezTo>
                    <a:close/>
                    <a:moveTo>
                      <a:pt x="66" y="483"/>
                    </a:moveTo>
                    <a:cubicBezTo>
                      <a:pt x="72" y="483"/>
                      <a:pt x="77" y="487"/>
                      <a:pt x="77" y="493"/>
                    </a:cubicBezTo>
                    <a:cubicBezTo>
                      <a:pt x="77" y="499"/>
                      <a:pt x="72" y="503"/>
                      <a:pt x="66" y="503"/>
                    </a:cubicBezTo>
                    <a:cubicBezTo>
                      <a:pt x="61" y="503"/>
                      <a:pt x="56" y="499"/>
                      <a:pt x="56" y="493"/>
                    </a:cubicBezTo>
                    <a:cubicBezTo>
                      <a:pt x="56" y="487"/>
                      <a:pt x="61" y="483"/>
                      <a:pt x="66" y="483"/>
                    </a:cubicBezTo>
                    <a:close/>
                    <a:moveTo>
                      <a:pt x="10" y="563"/>
                    </a:moveTo>
                    <a:cubicBezTo>
                      <a:pt x="16" y="563"/>
                      <a:pt x="20" y="568"/>
                      <a:pt x="20" y="574"/>
                    </a:cubicBezTo>
                    <a:cubicBezTo>
                      <a:pt x="20" y="579"/>
                      <a:pt x="16" y="584"/>
                      <a:pt x="10" y="584"/>
                    </a:cubicBezTo>
                    <a:cubicBezTo>
                      <a:pt x="4" y="584"/>
                      <a:pt x="0" y="579"/>
                      <a:pt x="0" y="574"/>
                    </a:cubicBezTo>
                    <a:cubicBezTo>
                      <a:pt x="0" y="568"/>
                      <a:pt x="4" y="563"/>
                      <a:pt x="10" y="56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" name="Freeform 40222"/>
              <p:cNvSpPr>
                <a:spLocks noEditPoints="1"/>
              </p:cNvSpPr>
              <p:nvPr/>
            </p:nvSpPr>
            <p:spPr bwMode="auto">
              <a:xfrm>
                <a:off x="852128" y="618001"/>
                <a:ext cx="3551238" cy="2701925"/>
              </a:xfrm>
              <a:custGeom>
                <a:avLst/>
                <a:gdLst>
                  <a:gd name="T0" fmla="*/ 462 w 838"/>
                  <a:gd name="T1" fmla="*/ 590 h 637"/>
                  <a:gd name="T2" fmla="*/ 331 w 838"/>
                  <a:gd name="T3" fmla="*/ 600 h 637"/>
                  <a:gd name="T4" fmla="*/ 433 w 838"/>
                  <a:gd name="T5" fmla="*/ 584 h 637"/>
                  <a:gd name="T6" fmla="*/ 282 w 838"/>
                  <a:gd name="T7" fmla="*/ 574 h 637"/>
                  <a:gd name="T8" fmla="*/ 433 w 838"/>
                  <a:gd name="T9" fmla="*/ 536 h 637"/>
                  <a:gd name="T10" fmla="*/ 574 w 838"/>
                  <a:gd name="T11" fmla="*/ 510 h 637"/>
                  <a:gd name="T12" fmla="*/ 359 w 838"/>
                  <a:gd name="T13" fmla="*/ 520 h 637"/>
                  <a:gd name="T14" fmla="*/ 574 w 838"/>
                  <a:gd name="T15" fmla="*/ 503 h 637"/>
                  <a:gd name="T16" fmla="*/ 367 w 838"/>
                  <a:gd name="T17" fmla="*/ 493 h 637"/>
                  <a:gd name="T18" fmla="*/ 574 w 838"/>
                  <a:gd name="T19" fmla="*/ 456 h 637"/>
                  <a:gd name="T20" fmla="*/ 405 w 838"/>
                  <a:gd name="T21" fmla="*/ 456 h 637"/>
                  <a:gd name="T22" fmla="*/ 669 w 838"/>
                  <a:gd name="T23" fmla="*/ 439 h 637"/>
                  <a:gd name="T24" fmla="*/ 518 w 838"/>
                  <a:gd name="T25" fmla="*/ 450 h 637"/>
                  <a:gd name="T26" fmla="*/ 367 w 838"/>
                  <a:gd name="T27" fmla="*/ 439 h 637"/>
                  <a:gd name="T28" fmla="*/ 659 w 838"/>
                  <a:gd name="T29" fmla="*/ 402 h 637"/>
                  <a:gd name="T30" fmla="*/ 490 w 838"/>
                  <a:gd name="T31" fmla="*/ 402 h 637"/>
                  <a:gd name="T32" fmla="*/ 359 w 838"/>
                  <a:gd name="T33" fmla="*/ 413 h 637"/>
                  <a:gd name="T34" fmla="*/ 659 w 838"/>
                  <a:gd name="T35" fmla="*/ 396 h 637"/>
                  <a:gd name="T36" fmla="*/ 451 w 838"/>
                  <a:gd name="T37" fmla="*/ 386 h 637"/>
                  <a:gd name="T38" fmla="*/ 321 w 838"/>
                  <a:gd name="T39" fmla="*/ 376 h 637"/>
                  <a:gd name="T40" fmla="*/ 603 w 838"/>
                  <a:gd name="T41" fmla="*/ 349 h 637"/>
                  <a:gd name="T42" fmla="*/ 387 w 838"/>
                  <a:gd name="T43" fmla="*/ 359 h 637"/>
                  <a:gd name="T44" fmla="*/ 236 w 838"/>
                  <a:gd name="T45" fmla="*/ 369 h 637"/>
                  <a:gd name="T46" fmla="*/ 28 w 838"/>
                  <a:gd name="T47" fmla="*/ 359 h 637"/>
                  <a:gd name="T48" fmla="*/ 405 w 838"/>
                  <a:gd name="T49" fmla="*/ 322 h 637"/>
                  <a:gd name="T50" fmla="*/ 236 w 838"/>
                  <a:gd name="T51" fmla="*/ 322 h 637"/>
                  <a:gd name="T52" fmla="*/ 105 w 838"/>
                  <a:gd name="T53" fmla="*/ 332 h 637"/>
                  <a:gd name="T54" fmla="*/ 462 w 838"/>
                  <a:gd name="T55" fmla="*/ 316 h 637"/>
                  <a:gd name="T56" fmla="*/ 310 w 838"/>
                  <a:gd name="T57" fmla="*/ 305 h 637"/>
                  <a:gd name="T58" fmla="*/ 180 w 838"/>
                  <a:gd name="T59" fmla="*/ 295 h 637"/>
                  <a:gd name="T60" fmla="*/ 744 w 838"/>
                  <a:gd name="T61" fmla="*/ 268 h 637"/>
                  <a:gd name="T62" fmla="*/ 500 w 838"/>
                  <a:gd name="T63" fmla="*/ 279 h 637"/>
                  <a:gd name="T64" fmla="*/ 349 w 838"/>
                  <a:gd name="T65" fmla="*/ 289 h 637"/>
                  <a:gd name="T66" fmla="*/ 198 w 838"/>
                  <a:gd name="T67" fmla="*/ 279 h 637"/>
                  <a:gd name="T68" fmla="*/ 67 w 838"/>
                  <a:gd name="T69" fmla="*/ 268 h 637"/>
                  <a:gd name="T70" fmla="*/ 715 w 838"/>
                  <a:gd name="T71" fmla="*/ 241 h 637"/>
                  <a:gd name="T72" fmla="*/ 500 w 838"/>
                  <a:gd name="T73" fmla="*/ 252 h 637"/>
                  <a:gd name="T74" fmla="*/ 349 w 838"/>
                  <a:gd name="T75" fmla="*/ 262 h 637"/>
                  <a:gd name="T76" fmla="*/ 198 w 838"/>
                  <a:gd name="T77" fmla="*/ 252 h 637"/>
                  <a:gd name="T78" fmla="*/ 67 w 838"/>
                  <a:gd name="T79" fmla="*/ 241 h 637"/>
                  <a:gd name="T80" fmla="*/ 687 w 838"/>
                  <a:gd name="T81" fmla="*/ 215 h 637"/>
                  <a:gd name="T82" fmla="*/ 500 w 838"/>
                  <a:gd name="T83" fmla="*/ 225 h 637"/>
                  <a:gd name="T84" fmla="*/ 321 w 838"/>
                  <a:gd name="T85" fmla="*/ 235 h 637"/>
                  <a:gd name="T86" fmla="*/ 169 w 838"/>
                  <a:gd name="T87" fmla="*/ 225 h 637"/>
                  <a:gd name="T88" fmla="*/ 39 w 838"/>
                  <a:gd name="T89" fmla="*/ 215 h 637"/>
                  <a:gd name="T90" fmla="*/ 603 w 838"/>
                  <a:gd name="T91" fmla="*/ 188 h 637"/>
                  <a:gd name="T92" fmla="*/ 387 w 838"/>
                  <a:gd name="T93" fmla="*/ 198 h 637"/>
                  <a:gd name="T94" fmla="*/ 39 w 838"/>
                  <a:gd name="T95" fmla="*/ 209 h 637"/>
                  <a:gd name="T96" fmla="*/ 677 w 838"/>
                  <a:gd name="T97" fmla="*/ 171 h 637"/>
                  <a:gd name="T98" fmla="*/ 349 w 838"/>
                  <a:gd name="T99" fmla="*/ 161 h 637"/>
                  <a:gd name="T100" fmla="*/ 687 w 838"/>
                  <a:gd name="T101" fmla="*/ 134 h 637"/>
                  <a:gd name="T102" fmla="*/ 444 w 838"/>
                  <a:gd name="T103" fmla="*/ 145 h 637"/>
                  <a:gd name="T104" fmla="*/ 800 w 838"/>
                  <a:gd name="T105" fmla="*/ 128 h 637"/>
                  <a:gd name="T106" fmla="*/ 649 w 838"/>
                  <a:gd name="T107" fmla="*/ 118 h 637"/>
                  <a:gd name="T108" fmla="*/ 292 w 838"/>
                  <a:gd name="T109" fmla="*/ 107 h 637"/>
                  <a:gd name="T110" fmla="*/ 687 w 838"/>
                  <a:gd name="T111" fmla="*/ 81 h 637"/>
                  <a:gd name="T112" fmla="*/ 472 w 838"/>
                  <a:gd name="T113" fmla="*/ 91 h 637"/>
                  <a:gd name="T114" fmla="*/ 744 w 838"/>
                  <a:gd name="T115" fmla="*/ 74 h 637"/>
                  <a:gd name="T116" fmla="*/ 536 w 838"/>
                  <a:gd name="T117" fmla="*/ 64 h 637"/>
                  <a:gd name="T118" fmla="*/ 744 w 838"/>
                  <a:gd name="T119" fmla="*/ 27 h 637"/>
                  <a:gd name="T120" fmla="*/ 405 w 838"/>
                  <a:gd name="T121" fmla="*/ 27 h 637"/>
                  <a:gd name="T122" fmla="*/ 585 w 838"/>
                  <a:gd name="T123" fmla="*/ 11 h 637"/>
                  <a:gd name="T124" fmla="*/ 405 w 838"/>
                  <a:gd name="T125" fmla="*/ 21 h 6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838" h="637">
                    <a:moveTo>
                      <a:pt x="377" y="0"/>
                    </a:moveTo>
                    <a:cubicBezTo>
                      <a:pt x="383" y="0"/>
                      <a:pt x="387" y="5"/>
                      <a:pt x="387" y="11"/>
                    </a:cubicBezTo>
                    <a:cubicBezTo>
                      <a:pt x="387" y="16"/>
                      <a:pt x="383" y="21"/>
                      <a:pt x="377" y="21"/>
                    </a:cubicBezTo>
                    <a:cubicBezTo>
                      <a:pt x="371" y="21"/>
                      <a:pt x="367" y="16"/>
                      <a:pt x="367" y="11"/>
                    </a:cubicBezTo>
                    <a:cubicBezTo>
                      <a:pt x="367" y="5"/>
                      <a:pt x="371" y="0"/>
                      <a:pt x="377" y="0"/>
                    </a:cubicBezTo>
                    <a:close/>
                    <a:moveTo>
                      <a:pt x="546" y="510"/>
                    </a:moveTo>
                    <a:cubicBezTo>
                      <a:pt x="552" y="510"/>
                      <a:pt x="557" y="514"/>
                      <a:pt x="557" y="520"/>
                    </a:cubicBezTo>
                    <a:cubicBezTo>
                      <a:pt x="557" y="526"/>
                      <a:pt x="552" y="530"/>
                      <a:pt x="546" y="530"/>
                    </a:cubicBezTo>
                    <a:cubicBezTo>
                      <a:pt x="540" y="530"/>
                      <a:pt x="536" y="526"/>
                      <a:pt x="536" y="520"/>
                    </a:cubicBezTo>
                    <a:cubicBezTo>
                      <a:pt x="536" y="514"/>
                      <a:pt x="540" y="510"/>
                      <a:pt x="546" y="510"/>
                    </a:cubicBezTo>
                    <a:close/>
                    <a:moveTo>
                      <a:pt x="518" y="617"/>
                    </a:moveTo>
                    <a:cubicBezTo>
                      <a:pt x="524" y="617"/>
                      <a:pt x="528" y="621"/>
                      <a:pt x="528" y="627"/>
                    </a:cubicBezTo>
                    <a:cubicBezTo>
                      <a:pt x="528" y="633"/>
                      <a:pt x="524" y="637"/>
                      <a:pt x="518" y="637"/>
                    </a:cubicBezTo>
                    <a:cubicBezTo>
                      <a:pt x="512" y="637"/>
                      <a:pt x="508" y="633"/>
                      <a:pt x="508" y="627"/>
                    </a:cubicBezTo>
                    <a:cubicBezTo>
                      <a:pt x="508" y="621"/>
                      <a:pt x="512" y="617"/>
                      <a:pt x="518" y="617"/>
                    </a:cubicBezTo>
                    <a:close/>
                    <a:moveTo>
                      <a:pt x="518" y="590"/>
                    </a:moveTo>
                    <a:cubicBezTo>
                      <a:pt x="524" y="590"/>
                      <a:pt x="528" y="595"/>
                      <a:pt x="528" y="600"/>
                    </a:cubicBezTo>
                    <a:cubicBezTo>
                      <a:pt x="528" y="606"/>
                      <a:pt x="524" y="611"/>
                      <a:pt x="518" y="611"/>
                    </a:cubicBezTo>
                    <a:cubicBezTo>
                      <a:pt x="512" y="611"/>
                      <a:pt x="508" y="606"/>
                      <a:pt x="508" y="600"/>
                    </a:cubicBezTo>
                    <a:cubicBezTo>
                      <a:pt x="508" y="595"/>
                      <a:pt x="512" y="590"/>
                      <a:pt x="518" y="590"/>
                    </a:cubicBezTo>
                    <a:close/>
                    <a:moveTo>
                      <a:pt x="490" y="590"/>
                    </a:moveTo>
                    <a:cubicBezTo>
                      <a:pt x="496" y="590"/>
                      <a:pt x="500" y="595"/>
                      <a:pt x="500" y="600"/>
                    </a:cubicBezTo>
                    <a:cubicBezTo>
                      <a:pt x="500" y="606"/>
                      <a:pt x="496" y="611"/>
                      <a:pt x="490" y="611"/>
                    </a:cubicBezTo>
                    <a:cubicBezTo>
                      <a:pt x="484" y="611"/>
                      <a:pt x="479" y="606"/>
                      <a:pt x="479" y="600"/>
                    </a:cubicBezTo>
                    <a:cubicBezTo>
                      <a:pt x="479" y="595"/>
                      <a:pt x="484" y="590"/>
                      <a:pt x="490" y="590"/>
                    </a:cubicBezTo>
                    <a:close/>
                    <a:moveTo>
                      <a:pt x="462" y="590"/>
                    </a:moveTo>
                    <a:cubicBezTo>
                      <a:pt x="467" y="590"/>
                      <a:pt x="472" y="595"/>
                      <a:pt x="472" y="600"/>
                    </a:cubicBezTo>
                    <a:cubicBezTo>
                      <a:pt x="472" y="606"/>
                      <a:pt x="467" y="611"/>
                      <a:pt x="462" y="611"/>
                    </a:cubicBezTo>
                    <a:cubicBezTo>
                      <a:pt x="456" y="611"/>
                      <a:pt x="451" y="606"/>
                      <a:pt x="451" y="600"/>
                    </a:cubicBezTo>
                    <a:cubicBezTo>
                      <a:pt x="451" y="595"/>
                      <a:pt x="456" y="590"/>
                      <a:pt x="462" y="590"/>
                    </a:cubicBezTo>
                    <a:close/>
                    <a:moveTo>
                      <a:pt x="433" y="590"/>
                    </a:moveTo>
                    <a:cubicBezTo>
                      <a:pt x="439" y="590"/>
                      <a:pt x="444" y="595"/>
                      <a:pt x="444" y="600"/>
                    </a:cubicBezTo>
                    <a:cubicBezTo>
                      <a:pt x="444" y="606"/>
                      <a:pt x="439" y="611"/>
                      <a:pt x="433" y="611"/>
                    </a:cubicBezTo>
                    <a:cubicBezTo>
                      <a:pt x="428" y="611"/>
                      <a:pt x="423" y="606"/>
                      <a:pt x="423" y="600"/>
                    </a:cubicBezTo>
                    <a:cubicBezTo>
                      <a:pt x="423" y="595"/>
                      <a:pt x="428" y="590"/>
                      <a:pt x="433" y="590"/>
                    </a:cubicBezTo>
                    <a:close/>
                    <a:moveTo>
                      <a:pt x="405" y="590"/>
                    </a:moveTo>
                    <a:cubicBezTo>
                      <a:pt x="411" y="590"/>
                      <a:pt x="416" y="595"/>
                      <a:pt x="416" y="600"/>
                    </a:cubicBezTo>
                    <a:cubicBezTo>
                      <a:pt x="416" y="606"/>
                      <a:pt x="411" y="611"/>
                      <a:pt x="405" y="611"/>
                    </a:cubicBezTo>
                    <a:cubicBezTo>
                      <a:pt x="400" y="611"/>
                      <a:pt x="395" y="606"/>
                      <a:pt x="395" y="600"/>
                    </a:cubicBezTo>
                    <a:cubicBezTo>
                      <a:pt x="395" y="595"/>
                      <a:pt x="400" y="590"/>
                      <a:pt x="405" y="590"/>
                    </a:cubicBezTo>
                    <a:close/>
                    <a:moveTo>
                      <a:pt x="377" y="590"/>
                    </a:moveTo>
                    <a:cubicBezTo>
                      <a:pt x="383" y="590"/>
                      <a:pt x="387" y="595"/>
                      <a:pt x="387" y="600"/>
                    </a:cubicBezTo>
                    <a:cubicBezTo>
                      <a:pt x="387" y="606"/>
                      <a:pt x="383" y="611"/>
                      <a:pt x="377" y="611"/>
                    </a:cubicBezTo>
                    <a:cubicBezTo>
                      <a:pt x="371" y="611"/>
                      <a:pt x="367" y="606"/>
                      <a:pt x="367" y="600"/>
                    </a:cubicBezTo>
                    <a:cubicBezTo>
                      <a:pt x="367" y="595"/>
                      <a:pt x="371" y="590"/>
                      <a:pt x="377" y="590"/>
                    </a:cubicBezTo>
                    <a:close/>
                    <a:moveTo>
                      <a:pt x="349" y="590"/>
                    </a:moveTo>
                    <a:cubicBezTo>
                      <a:pt x="355" y="590"/>
                      <a:pt x="359" y="595"/>
                      <a:pt x="359" y="600"/>
                    </a:cubicBezTo>
                    <a:cubicBezTo>
                      <a:pt x="359" y="606"/>
                      <a:pt x="355" y="611"/>
                      <a:pt x="349" y="611"/>
                    </a:cubicBezTo>
                    <a:cubicBezTo>
                      <a:pt x="343" y="611"/>
                      <a:pt x="339" y="606"/>
                      <a:pt x="339" y="600"/>
                    </a:cubicBezTo>
                    <a:cubicBezTo>
                      <a:pt x="339" y="595"/>
                      <a:pt x="343" y="590"/>
                      <a:pt x="349" y="590"/>
                    </a:cubicBezTo>
                    <a:close/>
                    <a:moveTo>
                      <a:pt x="321" y="590"/>
                    </a:moveTo>
                    <a:cubicBezTo>
                      <a:pt x="326" y="590"/>
                      <a:pt x="331" y="595"/>
                      <a:pt x="331" y="600"/>
                    </a:cubicBezTo>
                    <a:cubicBezTo>
                      <a:pt x="331" y="606"/>
                      <a:pt x="326" y="611"/>
                      <a:pt x="321" y="611"/>
                    </a:cubicBezTo>
                    <a:cubicBezTo>
                      <a:pt x="315" y="611"/>
                      <a:pt x="310" y="606"/>
                      <a:pt x="310" y="600"/>
                    </a:cubicBezTo>
                    <a:cubicBezTo>
                      <a:pt x="310" y="595"/>
                      <a:pt x="315" y="590"/>
                      <a:pt x="321" y="590"/>
                    </a:cubicBezTo>
                    <a:close/>
                    <a:moveTo>
                      <a:pt x="546" y="563"/>
                    </a:moveTo>
                    <a:cubicBezTo>
                      <a:pt x="552" y="563"/>
                      <a:pt x="557" y="568"/>
                      <a:pt x="557" y="574"/>
                    </a:cubicBezTo>
                    <a:cubicBezTo>
                      <a:pt x="557" y="579"/>
                      <a:pt x="552" y="584"/>
                      <a:pt x="546" y="584"/>
                    </a:cubicBezTo>
                    <a:cubicBezTo>
                      <a:pt x="540" y="584"/>
                      <a:pt x="536" y="579"/>
                      <a:pt x="536" y="574"/>
                    </a:cubicBezTo>
                    <a:cubicBezTo>
                      <a:pt x="536" y="568"/>
                      <a:pt x="540" y="563"/>
                      <a:pt x="546" y="563"/>
                    </a:cubicBezTo>
                    <a:close/>
                    <a:moveTo>
                      <a:pt x="518" y="563"/>
                    </a:moveTo>
                    <a:cubicBezTo>
                      <a:pt x="524" y="563"/>
                      <a:pt x="528" y="568"/>
                      <a:pt x="528" y="574"/>
                    </a:cubicBezTo>
                    <a:cubicBezTo>
                      <a:pt x="528" y="579"/>
                      <a:pt x="524" y="584"/>
                      <a:pt x="518" y="584"/>
                    </a:cubicBezTo>
                    <a:cubicBezTo>
                      <a:pt x="512" y="584"/>
                      <a:pt x="508" y="579"/>
                      <a:pt x="508" y="574"/>
                    </a:cubicBezTo>
                    <a:cubicBezTo>
                      <a:pt x="508" y="568"/>
                      <a:pt x="512" y="563"/>
                      <a:pt x="518" y="563"/>
                    </a:cubicBezTo>
                    <a:close/>
                    <a:moveTo>
                      <a:pt x="490" y="563"/>
                    </a:moveTo>
                    <a:cubicBezTo>
                      <a:pt x="496" y="563"/>
                      <a:pt x="500" y="568"/>
                      <a:pt x="500" y="574"/>
                    </a:cubicBezTo>
                    <a:cubicBezTo>
                      <a:pt x="500" y="579"/>
                      <a:pt x="496" y="584"/>
                      <a:pt x="490" y="584"/>
                    </a:cubicBezTo>
                    <a:cubicBezTo>
                      <a:pt x="484" y="584"/>
                      <a:pt x="479" y="579"/>
                      <a:pt x="479" y="574"/>
                    </a:cubicBezTo>
                    <a:cubicBezTo>
                      <a:pt x="479" y="568"/>
                      <a:pt x="484" y="563"/>
                      <a:pt x="490" y="563"/>
                    </a:cubicBezTo>
                    <a:close/>
                    <a:moveTo>
                      <a:pt x="462" y="563"/>
                    </a:moveTo>
                    <a:cubicBezTo>
                      <a:pt x="467" y="563"/>
                      <a:pt x="472" y="568"/>
                      <a:pt x="472" y="574"/>
                    </a:cubicBezTo>
                    <a:cubicBezTo>
                      <a:pt x="472" y="579"/>
                      <a:pt x="467" y="584"/>
                      <a:pt x="462" y="584"/>
                    </a:cubicBezTo>
                    <a:cubicBezTo>
                      <a:pt x="456" y="584"/>
                      <a:pt x="451" y="579"/>
                      <a:pt x="451" y="574"/>
                    </a:cubicBezTo>
                    <a:cubicBezTo>
                      <a:pt x="451" y="568"/>
                      <a:pt x="456" y="563"/>
                      <a:pt x="462" y="563"/>
                    </a:cubicBezTo>
                    <a:close/>
                    <a:moveTo>
                      <a:pt x="433" y="563"/>
                    </a:moveTo>
                    <a:cubicBezTo>
                      <a:pt x="439" y="563"/>
                      <a:pt x="444" y="568"/>
                      <a:pt x="444" y="574"/>
                    </a:cubicBezTo>
                    <a:cubicBezTo>
                      <a:pt x="444" y="579"/>
                      <a:pt x="439" y="584"/>
                      <a:pt x="433" y="584"/>
                    </a:cubicBezTo>
                    <a:cubicBezTo>
                      <a:pt x="428" y="584"/>
                      <a:pt x="423" y="579"/>
                      <a:pt x="423" y="574"/>
                    </a:cubicBezTo>
                    <a:cubicBezTo>
                      <a:pt x="423" y="568"/>
                      <a:pt x="428" y="563"/>
                      <a:pt x="433" y="563"/>
                    </a:cubicBezTo>
                    <a:close/>
                    <a:moveTo>
                      <a:pt x="405" y="563"/>
                    </a:moveTo>
                    <a:cubicBezTo>
                      <a:pt x="411" y="563"/>
                      <a:pt x="416" y="568"/>
                      <a:pt x="416" y="574"/>
                    </a:cubicBezTo>
                    <a:cubicBezTo>
                      <a:pt x="416" y="579"/>
                      <a:pt x="411" y="584"/>
                      <a:pt x="405" y="584"/>
                    </a:cubicBezTo>
                    <a:cubicBezTo>
                      <a:pt x="400" y="584"/>
                      <a:pt x="395" y="579"/>
                      <a:pt x="395" y="574"/>
                    </a:cubicBezTo>
                    <a:cubicBezTo>
                      <a:pt x="395" y="568"/>
                      <a:pt x="400" y="563"/>
                      <a:pt x="405" y="563"/>
                    </a:cubicBezTo>
                    <a:close/>
                    <a:moveTo>
                      <a:pt x="377" y="563"/>
                    </a:moveTo>
                    <a:cubicBezTo>
                      <a:pt x="383" y="563"/>
                      <a:pt x="387" y="568"/>
                      <a:pt x="387" y="574"/>
                    </a:cubicBezTo>
                    <a:cubicBezTo>
                      <a:pt x="387" y="579"/>
                      <a:pt x="383" y="584"/>
                      <a:pt x="377" y="584"/>
                    </a:cubicBezTo>
                    <a:cubicBezTo>
                      <a:pt x="371" y="584"/>
                      <a:pt x="367" y="579"/>
                      <a:pt x="367" y="574"/>
                    </a:cubicBezTo>
                    <a:cubicBezTo>
                      <a:pt x="367" y="568"/>
                      <a:pt x="371" y="563"/>
                      <a:pt x="377" y="563"/>
                    </a:cubicBezTo>
                    <a:close/>
                    <a:moveTo>
                      <a:pt x="349" y="563"/>
                    </a:moveTo>
                    <a:cubicBezTo>
                      <a:pt x="355" y="563"/>
                      <a:pt x="359" y="568"/>
                      <a:pt x="359" y="574"/>
                    </a:cubicBezTo>
                    <a:cubicBezTo>
                      <a:pt x="359" y="579"/>
                      <a:pt x="355" y="584"/>
                      <a:pt x="349" y="584"/>
                    </a:cubicBezTo>
                    <a:cubicBezTo>
                      <a:pt x="343" y="584"/>
                      <a:pt x="339" y="579"/>
                      <a:pt x="339" y="574"/>
                    </a:cubicBezTo>
                    <a:cubicBezTo>
                      <a:pt x="339" y="568"/>
                      <a:pt x="343" y="563"/>
                      <a:pt x="349" y="563"/>
                    </a:cubicBezTo>
                    <a:close/>
                    <a:moveTo>
                      <a:pt x="321" y="563"/>
                    </a:moveTo>
                    <a:cubicBezTo>
                      <a:pt x="326" y="563"/>
                      <a:pt x="331" y="568"/>
                      <a:pt x="331" y="574"/>
                    </a:cubicBezTo>
                    <a:cubicBezTo>
                      <a:pt x="331" y="579"/>
                      <a:pt x="326" y="584"/>
                      <a:pt x="321" y="584"/>
                    </a:cubicBezTo>
                    <a:cubicBezTo>
                      <a:pt x="315" y="584"/>
                      <a:pt x="310" y="579"/>
                      <a:pt x="310" y="574"/>
                    </a:cubicBezTo>
                    <a:cubicBezTo>
                      <a:pt x="310" y="568"/>
                      <a:pt x="315" y="563"/>
                      <a:pt x="321" y="563"/>
                    </a:cubicBezTo>
                    <a:close/>
                    <a:moveTo>
                      <a:pt x="292" y="563"/>
                    </a:moveTo>
                    <a:cubicBezTo>
                      <a:pt x="298" y="563"/>
                      <a:pt x="303" y="568"/>
                      <a:pt x="303" y="574"/>
                    </a:cubicBezTo>
                    <a:cubicBezTo>
                      <a:pt x="303" y="579"/>
                      <a:pt x="298" y="584"/>
                      <a:pt x="292" y="584"/>
                    </a:cubicBezTo>
                    <a:cubicBezTo>
                      <a:pt x="287" y="584"/>
                      <a:pt x="282" y="579"/>
                      <a:pt x="282" y="574"/>
                    </a:cubicBezTo>
                    <a:cubicBezTo>
                      <a:pt x="282" y="568"/>
                      <a:pt x="287" y="563"/>
                      <a:pt x="292" y="563"/>
                    </a:cubicBezTo>
                    <a:close/>
                    <a:moveTo>
                      <a:pt x="546" y="536"/>
                    </a:moveTo>
                    <a:cubicBezTo>
                      <a:pt x="552" y="536"/>
                      <a:pt x="557" y="541"/>
                      <a:pt x="557" y="547"/>
                    </a:cubicBezTo>
                    <a:cubicBezTo>
                      <a:pt x="557" y="552"/>
                      <a:pt x="552" y="557"/>
                      <a:pt x="546" y="557"/>
                    </a:cubicBezTo>
                    <a:cubicBezTo>
                      <a:pt x="540" y="557"/>
                      <a:pt x="536" y="552"/>
                      <a:pt x="536" y="547"/>
                    </a:cubicBezTo>
                    <a:cubicBezTo>
                      <a:pt x="536" y="541"/>
                      <a:pt x="540" y="536"/>
                      <a:pt x="546" y="536"/>
                    </a:cubicBezTo>
                    <a:close/>
                    <a:moveTo>
                      <a:pt x="518" y="536"/>
                    </a:moveTo>
                    <a:cubicBezTo>
                      <a:pt x="524" y="536"/>
                      <a:pt x="528" y="541"/>
                      <a:pt x="528" y="547"/>
                    </a:cubicBezTo>
                    <a:cubicBezTo>
                      <a:pt x="528" y="552"/>
                      <a:pt x="524" y="557"/>
                      <a:pt x="518" y="557"/>
                    </a:cubicBezTo>
                    <a:cubicBezTo>
                      <a:pt x="512" y="557"/>
                      <a:pt x="508" y="552"/>
                      <a:pt x="508" y="547"/>
                    </a:cubicBezTo>
                    <a:cubicBezTo>
                      <a:pt x="508" y="541"/>
                      <a:pt x="512" y="536"/>
                      <a:pt x="518" y="536"/>
                    </a:cubicBezTo>
                    <a:close/>
                    <a:moveTo>
                      <a:pt x="490" y="536"/>
                    </a:moveTo>
                    <a:cubicBezTo>
                      <a:pt x="496" y="536"/>
                      <a:pt x="500" y="541"/>
                      <a:pt x="500" y="547"/>
                    </a:cubicBezTo>
                    <a:cubicBezTo>
                      <a:pt x="500" y="552"/>
                      <a:pt x="496" y="557"/>
                      <a:pt x="490" y="557"/>
                    </a:cubicBezTo>
                    <a:cubicBezTo>
                      <a:pt x="484" y="557"/>
                      <a:pt x="479" y="552"/>
                      <a:pt x="479" y="547"/>
                    </a:cubicBezTo>
                    <a:cubicBezTo>
                      <a:pt x="479" y="541"/>
                      <a:pt x="484" y="536"/>
                      <a:pt x="490" y="536"/>
                    </a:cubicBezTo>
                    <a:close/>
                    <a:moveTo>
                      <a:pt x="462" y="536"/>
                    </a:moveTo>
                    <a:cubicBezTo>
                      <a:pt x="467" y="536"/>
                      <a:pt x="472" y="541"/>
                      <a:pt x="472" y="547"/>
                    </a:cubicBezTo>
                    <a:cubicBezTo>
                      <a:pt x="472" y="552"/>
                      <a:pt x="467" y="557"/>
                      <a:pt x="462" y="557"/>
                    </a:cubicBezTo>
                    <a:cubicBezTo>
                      <a:pt x="456" y="557"/>
                      <a:pt x="451" y="552"/>
                      <a:pt x="451" y="547"/>
                    </a:cubicBezTo>
                    <a:cubicBezTo>
                      <a:pt x="451" y="541"/>
                      <a:pt x="456" y="536"/>
                      <a:pt x="462" y="536"/>
                    </a:cubicBezTo>
                    <a:close/>
                    <a:moveTo>
                      <a:pt x="433" y="536"/>
                    </a:moveTo>
                    <a:cubicBezTo>
                      <a:pt x="439" y="536"/>
                      <a:pt x="444" y="541"/>
                      <a:pt x="444" y="547"/>
                    </a:cubicBezTo>
                    <a:cubicBezTo>
                      <a:pt x="444" y="552"/>
                      <a:pt x="439" y="557"/>
                      <a:pt x="433" y="557"/>
                    </a:cubicBezTo>
                    <a:cubicBezTo>
                      <a:pt x="428" y="557"/>
                      <a:pt x="423" y="552"/>
                      <a:pt x="423" y="547"/>
                    </a:cubicBezTo>
                    <a:cubicBezTo>
                      <a:pt x="423" y="541"/>
                      <a:pt x="428" y="536"/>
                      <a:pt x="433" y="536"/>
                    </a:cubicBezTo>
                    <a:close/>
                    <a:moveTo>
                      <a:pt x="405" y="536"/>
                    </a:moveTo>
                    <a:cubicBezTo>
                      <a:pt x="411" y="536"/>
                      <a:pt x="416" y="541"/>
                      <a:pt x="416" y="547"/>
                    </a:cubicBezTo>
                    <a:cubicBezTo>
                      <a:pt x="416" y="552"/>
                      <a:pt x="411" y="557"/>
                      <a:pt x="405" y="557"/>
                    </a:cubicBezTo>
                    <a:cubicBezTo>
                      <a:pt x="400" y="557"/>
                      <a:pt x="395" y="552"/>
                      <a:pt x="395" y="547"/>
                    </a:cubicBezTo>
                    <a:cubicBezTo>
                      <a:pt x="395" y="541"/>
                      <a:pt x="400" y="536"/>
                      <a:pt x="405" y="536"/>
                    </a:cubicBezTo>
                    <a:close/>
                    <a:moveTo>
                      <a:pt x="377" y="536"/>
                    </a:moveTo>
                    <a:cubicBezTo>
                      <a:pt x="383" y="536"/>
                      <a:pt x="387" y="541"/>
                      <a:pt x="387" y="547"/>
                    </a:cubicBezTo>
                    <a:cubicBezTo>
                      <a:pt x="387" y="552"/>
                      <a:pt x="383" y="557"/>
                      <a:pt x="377" y="557"/>
                    </a:cubicBezTo>
                    <a:cubicBezTo>
                      <a:pt x="371" y="557"/>
                      <a:pt x="367" y="552"/>
                      <a:pt x="367" y="547"/>
                    </a:cubicBezTo>
                    <a:cubicBezTo>
                      <a:pt x="367" y="541"/>
                      <a:pt x="371" y="536"/>
                      <a:pt x="377" y="536"/>
                    </a:cubicBezTo>
                    <a:close/>
                    <a:moveTo>
                      <a:pt x="349" y="536"/>
                    </a:moveTo>
                    <a:cubicBezTo>
                      <a:pt x="355" y="536"/>
                      <a:pt x="359" y="541"/>
                      <a:pt x="359" y="547"/>
                    </a:cubicBezTo>
                    <a:cubicBezTo>
                      <a:pt x="359" y="552"/>
                      <a:pt x="355" y="557"/>
                      <a:pt x="349" y="557"/>
                    </a:cubicBezTo>
                    <a:cubicBezTo>
                      <a:pt x="343" y="557"/>
                      <a:pt x="339" y="552"/>
                      <a:pt x="339" y="547"/>
                    </a:cubicBezTo>
                    <a:cubicBezTo>
                      <a:pt x="339" y="541"/>
                      <a:pt x="343" y="536"/>
                      <a:pt x="349" y="536"/>
                    </a:cubicBezTo>
                    <a:close/>
                    <a:moveTo>
                      <a:pt x="321" y="536"/>
                    </a:moveTo>
                    <a:cubicBezTo>
                      <a:pt x="326" y="536"/>
                      <a:pt x="331" y="541"/>
                      <a:pt x="331" y="547"/>
                    </a:cubicBezTo>
                    <a:cubicBezTo>
                      <a:pt x="331" y="552"/>
                      <a:pt x="326" y="557"/>
                      <a:pt x="321" y="557"/>
                    </a:cubicBezTo>
                    <a:cubicBezTo>
                      <a:pt x="315" y="557"/>
                      <a:pt x="310" y="552"/>
                      <a:pt x="310" y="547"/>
                    </a:cubicBezTo>
                    <a:cubicBezTo>
                      <a:pt x="310" y="541"/>
                      <a:pt x="315" y="536"/>
                      <a:pt x="321" y="536"/>
                    </a:cubicBezTo>
                    <a:close/>
                    <a:moveTo>
                      <a:pt x="292" y="536"/>
                    </a:moveTo>
                    <a:cubicBezTo>
                      <a:pt x="298" y="536"/>
                      <a:pt x="303" y="541"/>
                      <a:pt x="303" y="547"/>
                    </a:cubicBezTo>
                    <a:cubicBezTo>
                      <a:pt x="303" y="552"/>
                      <a:pt x="298" y="557"/>
                      <a:pt x="292" y="557"/>
                    </a:cubicBezTo>
                    <a:cubicBezTo>
                      <a:pt x="287" y="557"/>
                      <a:pt x="282" y="552"/>
                      <a:pt x="282" y="547"/>
                    </a:cubicBezTo>
                    <a:cubicBezTo>
                      <a:pt x="282" y="541"/>
                      <a:pt x="287" y="536"/>
                      <a:pt x="292" y="536"/>
                    </a:cubicBezTo>
                    <a:close/>
                    <a:moveTo>
                      <a:pt x="574" y="510"/>
                    </a:moveTo>
                    <a:cubicBezTo>
                      <a:pt x="580" y="510"/>
                      <a:pt x="585" y="514"/>
                      <a:pt x="585" y="520"/>
                    </a:cubicBezTo>
                    <a:cubicBezTo>
                      <a:pt x="585" y="526"/>
                      <a:pt x="580" y="530"/>
                      <a:pt x="574" y="530"/>
                    </a:cubicBezTo>
                    <a:cubicBezTo>
                      <a:pt x="569" y="530"/>
                      <a:pt x="564" y="526"/>
                      <a:pt x="564" y="520"/>
                    </a:cubicBezTo>
                    <a:cubicBezTo>
                      <a:pt x="564" y="514"/>
                      <a:pt x="569" y="510"/>
                      <a:pt x="574" y="510"/>
                    </a:cubicBezTo>
                    <a:close/>
                    <a:moveTo>
                      <a:pt x="462" y="510"/>
                    </a:moveTo>
                    <a:cubicBezTo>
                      <a:pt x="467" y="510"/>
                      <a:pt x="472" y="514"/>
                      <a:pt x="472" y="520"/>
                    </a:cubicBezTo>
                    <a:cubicBezTo>
                      <a:pt x="472" y="526"/>
                      <a:pt x="467" y="530"/>
                      <a:pt x="462" y="530"/>
                    </a:cubicBezTo>
                    <a:cubicBezTo>
                      <a:pt x="456" y="530"/>
                      <a:pt x="451" y="526"/>
                      <a:pt x="451" y="520"/>
                    </a:cubicBezTo>
                    <a:cubicBezTo>
                      <a:pt x="451" y="514"/>
                      <a:pt x="456" y="510"/>
                      <a:pt x="462" y="510"/>
                    </a:cubicBezTo>
                    <a:close/>
                    <a:moveTo>
                      <a:pt x="433" y="510"/>
                    </a:moveTo>
                    <a:cubicBezTo>
                      <a:pt x="439" y="510"/>
                      <a:pt x="444" y="514"/>
                      <a:pt x="444" y="520"/>
                    </a:cubicBezTo>
                    <a:cubicBezTo>
                      <a:pt x="444" y="526"/>
                      <a:pt x="439" y="530"/>
                      <a:pt x="433" y="530"/>
                    </a:cubicBezTo>
                    <a:cubicBezTo>
                      <a:pt x="428" y="530"/>
                      <a:pt x="423" y="526"/>
                      <a:pt x="423" y="520"/>
                    </a:cubicBezTo>
                    <a:cubicBezTo>
                      <a:pt x="423" y="514"/>
                      <a:pt x="428" y="510"/>
                      <a:pt x="433" y="510"/>
                    </a:cubicBezTo>
                    <a:close/>
                    <a:moveTo>
                      <a:pt x="405" y="510"/>
                    </a:moveTo>
                    <a:cubicBezTo>
                      <a:pt x="411" y="510"/>
                      <a:pt x="416" y="514"/>
                      <a:pt x="416" y="520"/>
                    </a:cubicBezTo>
                    <a:cubicBezTo>
                      <a:pt x="416" y="526"/>
                      <a:pt x="411" y="530"/>
                      <a:pt x="405" y="530"/>
                    </a:cubicBezTo>
                    <a:cubicBezTo>
                      <a:pt x="400" y="530"/>
                      <a:pt x="395" y="526"/>
                      <a:pt x="395" y="520"/>
                    </a:cubicBezTo>
                    <a:cubicBezTo>
                      <a:pt x="395" y="514"/>
                      <a:pt x="400" y="510"/>
                      <a:pt x="405" y="510"/>
                    </a:cubicBezTo>
                    <a:close/>
                    <a:moveTo>
                      <a:pt x="377" y="510"/>
                    </a:moveTo>
                    <a:cubicBezTo>
                      <a:pt x="383" y="510"/>
                      <a:pt x="387" y="514"/>
                      <a:pt x="387" y="520"/>
                    </a:cubicBezTo>
                    <a:cubicBezTo>
                      <a:pt x="387" y="526"/>
                      <a:pt x="383" y="530"/>
                      <a:pt x="377" y="530"/>
                    </a:cubicBezTo>
                    <a:cubicBezTo>
                      <a:pt x="371" y="530"/>
                      <a:pt x="367" y="526"/>
                      <a:pt x="367" y="520"/>
                    </a:cubicBezTo>
                    <a:cubicBezTo>
                      <a:pt x="367" y="514"/>
                      <a:pt x="371" y="510"/>
                      <a:pt x="377" y="510"/>
                    </a:cubicBezTo>
                    <a:close/>
                    <a:moveTo>
                      <a:pt x="349" y="510"/>
                    </a:moveTo>
                    <a:cubicBezTo>
                      <a:pt x="355" y="510"/>
                      <a:pt x="359" y="514"/>
                      <a:pt x="359" y="520"/>
                    </a:cubicBezTo>
                    <a:cubicBezTo>
                      <a:pt x="359" y="526"/>
                      <a:pt x="355" y="530"/>
                      <a:pt x="349" y="530"/>
                    </a:cubicBezTo>
                    <a:cubicBezTo>
                      <a:pt x="343" y="530"/>
                      <a:pt x="339" y="526"/>
                      <a:pt x="339" y="520"/>
                    </a:cubicBezTo>
                    <a:cubicBezTo>
                      <a:pt x="339" y="514"/>
                      <a:pt x="343" y="510"/>
                      <a:pt x="349" y="510"/>
                    </a:cubicBezTo>
                    <a:close/>
                    <a:moveTo>
                      <a:pt x="321" y="510"/>
                    </a:moveTo>
                    <a:cubicBezTo>
                      <a:pt x="326" y="510"/>
                      <a:pt x="331" y="514"/>
                      <a:pt x="331" y="520"/>
                    </a:cubicBezTo>
                    <a:cubicBezTo>
                      <a:pt x="331" y="526"/>
                      <a:pt x="326" y="530"/>
                      <a:pt x="321" y="530"/>
                    </a:cubicBezTo>
                    <a:cubicBezTo>
                      <a:pt x="315" y="530"/>
                      <a:pt x="310" y="526"/>
                      <a:pt x="310" y="520"/>
                    </a:cubicBezTo>
                    <a:cubicBezTo>
                      <a:pt x="310" y="514"/>
                      <a:pt x="315" y="510"/>
                      <a:pt x="321" y="510"/>
                    </a:cubicBezTo>
                    <a:close/>
                    <a:moveTo>
                      <a:pt x="292" y="510"/>
                    </a:moveTo>
                    <a:cubicBezTo>
                      <a:pt x="298" y="510"/>
                      <a:pt x="303" y="514"/>
                      <a:pt x="303" y="520"/>
                    </a:cubicBezTo>
                    <a:cubicBezTo>
                      <a:pt x="303" y="526"/>
                      <a:pt x="298" y="530"/>
                      <a:pt x="292" y="530"/>
                    </a:cubicBezTo>
                    <a:cubicBezTo>
                      <a:pt x="287" y="530"/>
                      <a:pt x="282" y="526"/>
                      <a:pt x="282" y="520"/>
                    </a:cubicBezTo>
                    <a:cubicBezTo>
                      <a:pt x="282" y="514"/>
                      <a:pt x="287" y="510"/>
                      <a:pt x="292" y="510"/>
                    </a:cubicBezTo>
                    <a:close/>
                    <a:moveTo>
                      <a:pt x="631" y="483"/>
                    </a:moveTo>
                    <a:cubicBezTo>
                      <a:pt x="636" y="483"/>
                      <a:pt x="641" y="487"/>
                      <a:pt x="641" y="493"/>
                    </a:cubicBezTo>
                    <a:cubicBezTo>
                      <a:pt x="641" y="499"/>
                      <a:pt x="636" y="503"/>
                      <a:pt x="631" y="503"/>
                    </a:cubicBezTo>
                    <a:cubicBezTo>
                      <a:pt x="625" y="503"/>
                      <a:pt x="620" y="499"/>
                      <a:pt x="620" y="493"/>
                    </a:cubicBezTo>
                    <a:cubicBezTo>
                      <a:pt x="620" y="487"/>
                      <a:pt x="625" y="483"/>
                      <a:pt x="631" y="483"/>
                    </a:cubicBezTo>
                    <a:close/>
                    <a:moveTo>
                      <a:pt x="603" y="483"/>
                    </a:moveTo>
                    <a:cubicBezTo>
                      <a:pt x="608" y="483"/>
                      <a:pt x="613" y="487"/>
                      <a:pt x="613" y="493"/>
                    </a:cubicBezTo>
                    <a:cubicBezTo>
                      <a:pt x="613" y="499"/>
                      <a:pt x="608" y="503"/>
                      <a:pt x="603" y="503"/>
                    </a:cubicBezTo>
                    <a:cubicBezTo>
                      <a:pt x="597" y="503"/>
                      <a:pt x="592" y="499"/>
                      <a:pt x="592" y="493"/>
                    </a:cubicBezTo>
                    <a:cubicBezTo>
                      <a:pt x="592" y="487"/>
                      <a:pt x="597" y="483"/>
                      <a:pt x="603" y="483"/>
                    </a:cubicBezTo>
                    <a:close/>
                    <a:moveTo>
                      <a:pt x="574" y="483"/>
                    </a:moveTo>
                    <a:cubicBezTo>
                      <a:pt x="580" y="483"/>
                      <a:pt x="585" y="487"/>
                      <a:pt x="585" y="493"/>
                    </a:cubicBezTo>
                    <a:cubicBezTo>
                      <a:pt x="585" y="499"/>
                      <a:pt x="580" y="503"/>
                      <a:pt x="574" y="503"/>
                    </a:cubicBezTo>
                    <a:cubicBezTo>
                      <a:pt x="569" y="503"/>
                      <a:pt x="564" y="499"/>
                      <a:pt x="564" y="493"/>
                    </a:cubicBezTo>
                    <a:cubicBezTo>
                      <a:pt x="564" y="487"/>
                      <a:pt x="569" y="483"/>
                      <a:pt x="574" y="483"/>
                    </a:cubicBezTo>
                    <a:close/>
                    <a:moveTo>
                      <a:pt x="546" y="483"/>
                    </a:moveTo>
                    <a:cubicBezTo>
                      <a:pt x="552" y="483"/>
                      <a:pt x="557" y="487"/>
                      <a:pt x="557" y="493"/>
                    </a:cubicBezTo>
                    <a:cubicBezTo>
                      <a:pt x="557" y="499"/>
                      <a:pt x="552" y="503"/>
                      <a:pt x="546" y="503"/>
                    </a:cubicBezTo>
                    <a:cubicBezTo>
                      <a:pt x="540" y="503"/>
                      <a:pt x="536" y="499"/>
                      <a:pt x="536" y="493"/>
                    </a:cubicBezTo>
                    <a:cubicBezTo>
                      <a:pt x="536" y="487"/>
                      <a:pt x="540" y="483"/>
                      <a:pt x="546" y="483"/>
                    </a:cubicBezTo>
                    <a:close/>
                    <a:moveTo>
                      <a:pt x="462" y="483"/>
                    </a:moveTo>
                    <a:cubicBezTo>
                      <a:pt x="467" y="483"/>
                      <a:pt x="472" y="487"/>
                      <a:pt x="472" y="493"/>
                    </a:cubicBezTo>
                    <a:cubicBezTo>
                      <a:pt x="472" y="499"/>
                      <a:pt x="467" y="503"/>
                      <a:pt x="462" y="503"/>
                    </a:cubicBezTo>
                    <a:cubicBezTo>
                      <a:pt x="456" y="503"/>
                      <a:pt x="451" y="499"/>
                      <a:pt x="451" y="493"/>
                    </a:cubicBezTo>
                    <a:cubicBezTo>
                      <a:pt x="451" y="487"/>
                      <a:pt x="456" y="483"/>
                      <a:pt x="462" y="483"/>
                    </a:cubicBezTo>
                    <a:close/>
                    <a:moveTo>
                      <a:pt x="433" y="483"/>
                    </a:moveTo>
                    <a:cubicBezTo>
                      <a:pt x="439" y="483"/>
                      <a:pt x="444" y="487"/>
                      <a:pt x="444" y="493"/>
                    </a:cubicBezTo>
                    <a:cubicBezTo>
                      <a:pt x="444" y="499"/>
                      <a:pt x="439" y="503"/>
                      <a:pt x="433" y="503"/>
                    </a:cubicBezTo>
                    <a:cubicBezTo>
                      <a:pt x="428" y="503"/>
                      <a:pt x="423" y="499"/>
                      <a:pt x="423" y="493"/>
                    </a:cubicBezTo>
                    <a:cubicBezTo>
                      <a:pt x="423" y="487"/>
                      <a:pt x="428" y="483"/>
                      <a:pt x="433" y="483"/>
                    </a:cubicBezTo>
                    <a:close/>
                    <a:moveTo>
                      <a:pt x="405" y="483"/>
                    </a:moveTo>
                    <a:cubicBezTo>
                      <a:pt x="411" y="483"/>
                      <a:pt x="416" y="487"/>
                      <a:pt x="416" y="493"/>
                    </a:cubicBezTo>
                    <a:cubicBezTo>
                      <a:pt x="416" y="499"/>
                      <a:pt x="411" y="503"/>
                      <a:pt x="405" y="503"/>
                    </a:cubicBezTo>
                    <a:cubicBezTo>
                      <a:pt x="400" y="503"/>
                      <a:pt x="395" y="499"/>
                      <a:pt x="395" y="493"/>
                    </a:cubicBezTo>
                    <a:cubicBezTo>
                      <a:pt x="395" y="487"/>
                      <a:pt x="400" y="483"/>
                      <a:pt x="405" y="483"/>
                    </a:cubicBezTo>
                    <a:close/>
                    <a:moveTo>
                      <a:pt x="377" y="483"/>
                    </a:moveTo>
                    <a:cubicBezTo>
                      <a:pt x="383" y="483"/>
                      <a:pt x="387" y="487"/>
                      <a:pt x="387" y="493"/>
                    </a:cubicBezTo>
                    <a:cubicBezTo>
                      <a:pt x="387" y="499"/>
                      <a:pt x="383" y="503"/>
                      <a:pt x="377" y="503"/>
                    </a:cubicBezTo>
                    <a:cubicBezTo>
                      <a:pt x="371" y="503"/>
                      <a:pt x="367" y="499"/>
                      <a:pt x="367" y="493"/>
                    </a:cubicBezTo>
                    <a:cubicBezTo>
                      <a:pt x="367" y="487"/>
                      <a:pt x="371" y="483"/>
                      <a:pt x="377" y="483"/>
                    </a:cubicBezTo>
                    <a:close/>
                    <a:moveTo>
                      <a:pt x="349" y="483"/>
                    </a:moveTo>
                    <a:cubicBezTo>
                      <a:pt x="355" y="483"/>
                      <a:pt x="359" y="487"/>
                      <a:pt x="359" y="493"/>
                    </a:cubicBezTo>
                    <a:cubicBezTo>
                      <a:pt x="359" y="499"/>
                      <a:pt x="355" y="503"/>
                      <a:pt x="349" y="503"/>
                    </a:cubicBezTo>
                    <a:cubicBezTo>
                      <a:pt x="343" y="503"/>
                      <a:pt x="339" y="499"/>
                      <a:pt x="339" y="493"/>
                    </a:cubicBezTo>
                    <a:cubicBezTo>
                      <a:pt x="339" y="487"/>
                      <a:pt x="343" y="483"/>
                      <a:pt x="349" y="483"/>
                    </a:cubicBezTo>
                    <a:close/>
                    <a:moveTo>
                      <a:pt x="321" y="483"/>
                    </a:moveTo>
                    <a:cubicBezTo>
                      <a:pt x="326" y="483"/>
                      <a:pt x="331" y="487"/>
                      <a:pt x="331" y="493"/>
                    </a:cubicBezTo>
                    <a:cubicBezTo>
                      <a:pt x="331" y="499"/>
                      <a:pt x="326" y="503"/>
                      <a:pt x="321" y="503"/>
                    </a:cubicBezTo>
                    <a:cubicBezTo>
                      <a:pt x="315" y="503"/>
                      <a:pt x="310" y="499"/>
                      <a:pt x="310" y="493"/>
                    </a:cubicBezTo>
                    <a:cubicBezTo>
                      <a:pt x="310" y="487"/>
                      <a:pt x="315" y="483"/>
                      <a:pt x="321" y="483"/>
                    </a:cubicBezTo>
                    <a:close/>
                    <a:moveTo>
                      <a:pt x="292" y="483"/>
                    </a:moveTo>
                    <a:cubicBezTo>
                      <a:pt x="298" y="483"/>
                      <a:pt x="303" y="487"/>
                      <a:pt x="303" y="493"/>
                    </a:cubicBezTo>
                    <a:cubicBezTo>
                      <a:pt x="303" y="499"/>
                      <a:pt x="298" y="503"/>
                      <a:pt x="292" y="503"/>
                    </a:cubicBezTo>
                    <a:cubicBezTo>
                      <a:pt x="287" y="503"/>
                      <a:pt x="282" y="499"/>
                      <a:pt x="282" y="493"/>
                    </a:cubicBezTo>
                    <a:cubicBezTo>
                      <a:pt x="282" y="487"/>
                      <a:pt x="287" y="483"/>
                      <a:pt x="292" y="483"/>
                    </a:cubicBezTo>
                    <a:close/>
                    <a:moveTo>
                      <a:pt x="603" y="456"/>
                    </a:moveTo>
                    <a:cubicBezTo>
                      <a:pt x="608" y="456"/>
                      <a:pt x="613" y="461"/>
                      <a:pt x="613" y="466"/>
                    </a:cubicBezTo>
                    <a:cubicBezTo>
                      <a:pt x="613" y="472"/>
                      <a:pt x="608" y="477"/>
                      <a:pt x="603" y="477"/>
                    </a:cubicBezTo>
                    <a:cubicBezTo>
                      <a:pt x="597" y="477"/>
                      <a:pt x="592" y="472"/>
                      <a:pt x="592" y="466"/>
                    </a:cubicBezTo>
                    <a:cubicBezTo>
                      <a:pt x="592" y="461"/>
                      <a:pt x="597" y="456"/>
                      <a:pt x="603" y="456"/>
                    </a:cubicBezTo>
                    <a:close/>
                    <a:moveTo>
                      <a:pt x="574" y="456"/>
                    </a:moveTo>
                    <a:cubicBezTo>
                      <a:pt x="580" y="456"/>
                      <a:pt x="585" y="461"/>
                      <a:pt x="585" y="466"/>
                    </a:cubicBezTo>
                    <a:cubicBezTo>
                      <a:pt x="585" y="472"/>
                      <a:pt x="580" y="477"/>
                      <a:pt x="574" y="477"/>
                    </a:cubicBezTo>
                    <a:cubicBezTo>
                      <a:pt x="569" y="477"/>
                      <a:pt x="564" y="472"/>
                      <a:pt x="564" y="466"/>
                    </a:cubicBezTo>
                    <a:cubicBezTo>
                      <a:pt x="564" y="461"/>
                      <a:pt x="569" y="456"/>
                      <a:pt x="574" y="456"/>
                    </a:cubicBezTo>
                    <a:close/>
                    <a:moveTo>
                      <a:pt x="546" y="456"/>
                    </a:moveTo>
                    <a:cubicBezTo>
                      <a:pt x="552" y="456"/>
                      <a:pt x="557" y="461"/>
                      <a:pt x="557" y="466"/>
                    </a:cubicBezTo>
                    <a:cubicBezTo>
                      <a:pt x="557" y="472"/>
                      <a:pt x="552" y="477"/>
                      <a:pt x="546" y="477"/>
                    </a:cubicBezTo>
                    <a:cubicBezTo>
                      <a:pt x="540" y="477"/>
                      <a:pt x="536" y="472"/>
                      <a:pt x="536" y="466"/>
                    </a:cubicBezTo>
                    <a:cubicBezTo>
                      <a:pt x="536" y="461"/>
                      <a:pt x="540" y="456"/>
                      <a:pt x="546" y="456"/>
                    </a:cubicBezTo>
                    <a:close/>
                    <a:moveTo>
                      <a:pt x="518" y="456"/>
                    </a:moveTo>
                    <a:cubicBezTo>
                      <a:pt x="524" y="456"/>
                      <a:pt x="528" y="461"/>
                      <a:pt x="528" y="466"/>
                    </a:cubicBezTo>
                    <a:cubicBezTo>
                      <a:pt x="528" y="472"/>
                      <a:pt x="524" y="477"/>
                      <a:pt x="518" y="477"/>
                    </a:cubicBezTo>
                    <a:cubicBezTo>
                      <a:pt x="512" y="477"/>
                      <a:pt x="508" y="472"/>
                      <a:pt x="508" y="466"/>
                    </a:cubicBezTo>
                    <a:cubicBezTo>
                      <a:pt x="508" y="461"/>
                      <a:pt x="512" y="456"/>
                      <a:pt x="518" y="456"/>
                    </a:cubicBezTo>
                    <a:close/>
                    <a:moveTo>
                      <a:pt x="490" y="456"/>
                    </a:moveTo>
                    <a:cubicBezTo>
                      <a:pt x="496" y="456"/>
                      <a:pt x="500" y="461"/>
                      <a:pt x="500" y="466"/>
                    </a:cubicBezTo>
                    <a:cubicBezTo>
                      <a:pt x="500" y="472"/>
                      <a:pt x="496" y="477"/>
                      <a:pt x="490" y="477"/>
                    </a:cubicBezTo>
                    <a:cubicBezTo>
                      <a:pt x="484" y="477"/>
                      <a:pt x="479" y="472"/>
                      <a:pt x="479" y="466"/>
                    </a:cubicBezTo>
                    <a:cubicBezTo>
                      <a:pt x="479" y="461"/>
                      <a:pt x="484" y="456"/>
                      <a:pt x="490" y="456"/>
                    </a:cubicBezTo>
                    <a:close/>
                    <a:moveTo>
                      <a:pt x="462" y="456"/>
                    </a:moveTo>
                    <a:cubicBezTo>
                      <a:pt x="467" y="456"/>
                      <a:pt x="472" y="461"/>
                      <a:pt x="472" y="466"/>
                    </a:cubicBezTo>
                    <a:cubicBezTo>
                      <a:pt x="472" y="472"/>
                      <a:pt x="467" y="477"/>
                      <a:pt x="462" y="477"/>
                    </a:cubicBezTo>
                    <a:cubicBezTo>
                      <a:pt x="456" y="477"/>
                      <a:pt x="451" y="472"/>
                      <a:pt x="451" y="466"/>
                    </a:cubicBezTo>
                    <a:cubicBezTo>
                      <a:pt x="451" y="461"/>
                      <a:pt x="456" y="456"/>
                      <a:pt x="462" y="456"/>
                    </a:cubicBezTo>
                    <a:close/>
                    <a:moveTo>
                      <a:pt x="433" y="456"/>
                    </a:moveTo>
                    <a:cubicBezTo>
                      <a:pt x="439" y="456"/>
                      <a:pt x="444" y="461"/>
                      <a:pt x="444" y="466"/>
                    </a:cubicBezTo>
                    <a:cubicBezTo>
                      <a:pt x="444" y="472"/>
                      <a:pt x="439" y="477"/>
                      <a:pt x="433" y="477"/>
                    </a:cubicBezTo>
                    <a:cubicBezTo>
                      <a:pt x="428" y="477"/>
                      <a:pt x="423" y="472"/>
                      <a:pt x="423" y="466"/>
                    </a:cubicBezTo>
                    <a:cubicBezTo>
                      <a:pt x="423" y="461"/>
                      <a:pt x="428" y="456"/>
                      <a:pt x="433" y="456"/>
                    </a:cubicBezTo>
                    <a:close/>
                    <a:moveTo>
                      <a:pt x="405" y="456"/>
                    </a:moveTo>
                    <a:cubicBezTo>
                      <a:pt x="411" y="456"/>
                      <a:pt x="416" y="461"/>
                      <a:pt x="416" y="466"/>
                    </a:cubicBezTo>
                    <a:cubicBezTo>
                      <a:pt x="416" y="472"/>
                      <a:pt x="411" y="477"/>
                      <a:pt x="405" y="477"/>
                    </a:cubicBezTo>
                    <a:cubicBezTo>
                      <a:pt x="400" y="477"/>
                      <a:pt x="395" y="472"/>
                      <a:pt x="395" y="466"/>
                    </a:cubicBezTo>
                    <a:cubicBezTo>
                      <a:pt x="395" y="461"/>
                      <a:pt x="400" y="456"/>
                      <a:pt x="405" y="456"/>
                    </a:cubicBezTo>
                    <a:close/>
                    <a:moveTo>
                      <a:pt x="377" y="456"/>
                    </a:moveTo>
                    <a:cubicBezTo>
                      <a:pt x="383" y="456"/>
                      <a:pt x="387" y="461"/>
                      <a:pt x="387" y="466"/>
                    </a:cubicBezTo>
                    <a:cubicBezTo>
                      <a:pt x="387" y="472"/>
                      <a:pt x="383" y="477"/>
                      <a:pt x="377" y="477"/>
                    </a:cubicBezTo>
                    <a:cubicBezTo>
                      <a:pt x="371" y="477"/>
                      <a:pt x="367" y="472"/>
                      <a:pt x="367" y="466"/>
                    </a:cubicBezTo>
                    <a:cubicBezTo>
                      <a:pt x="367" y="461"/>
                      <a:pt x="371" y="456"/>
                      <a:pt x="377" y="456"/>
                    </a:cubicBezTo>
                    <a:close/>
                    <a:moveTo>
                      <a:pt x="349" y="456"/>
                    </a:moveTo>
                    <a:cubicBezTo>
                      <a:pt x="355" y="456"/>
                      <a:pt x="359" y="461"/>
                      <a:pt x="359" y="466"/>
                    </a:cubicBezTo>
                    <a:cubicBezTo>
                      <a:pt x="359" y="472"/>
                      <a:pt x="355" y="477"/>
                      <a:pt x="349" y="477"/>
                    </a:cubicBezTo>
                    <a:cubicBezTo>
                      <a:pt x="343" y="477"/>
                      <a:pt x="339" y="472"/>
                      <a:pt x="339" y="466"/>
                    </a:cubicBezTo>
                    <a:cubicBezTo>
                      <a:pt x="339" y="461"/>
                      <a:pt x="343" y="456"/>
                      <a:pt x="349" y="456"/>
                    </a:cubicBezTo>
                    <a:close/>
                    <a:moveTo>
                      <a:pt x="321" y="456"/>
                    </a:moveTo>
                    <a:cubicBezTo>
                      <a:pt x="326" y="456"/>
                      <a:pt x="331" y="461"/>
                      <a:pt x="331" y="466"/>
                    </a:cubicBezTo>
                    <a:cubicBezTo>
                      <a:pt x="331" y="472"/>
                      <a:pt x="326" y="477"/>
                      <a:pt x="321" y="477"/>
                    </a:cubicBezTo>
                    <a:cubicBezTo>
                      <a:pt x="315" y="477"/>
                      <a:pt x="310" y="472"/>
                      <a:pt x="310" y="466"/>
                    </a:cubicBezTo>
                    <a:cubicBezTo>
                      <a:pt x="310" y="461"/>
                      <a:pt x="315" y="456"/>
                      <a:pt x="321" y="456"/>
                    </a:cubicBezTo>
                    <a:close/>
                    <a:moveTo>
                      <a:pt x="292" y="456"/>
                    </a:moveTo>
                    <a:cubicBezTo>
                      <a:pt x="298" y="456"/>
                      <a:pt x="303" y="461"/>
                      <a:pt x="303" y="466"/>
                    </a:cubicBezTo>
                    <a:cubicBezTo>
                      <a:pt x="303" y="472"/>
                      <a:pt x="298" y="477"/>
                      <a:pt x="292" y="477"/>
                    </a:cubicBezTo>
                    <a:cubicBezTo>
                      <a:pt x="287" y="477"/>
                      <a:pt x="282" y="472"/>
                      <a:pt x="282" y="466"/>
                    </a:cubicBezTo>
                    <a:cubicBezTo>
                      <a:pt x="282" y="461"/>
                      <a:pt x="287" y="456"/>
                      <a:pt x="292" y="456"/>
                    </a:cubicBezTo>
                    <a:close/>
                    <a:moveTo>
                      <a:pt x="659" y="429"/>
                    </a:moveTo>
                    <a:cubicBezTo>
                      <a:pt x="665" y="429"/>
                      <a:pt x="669" y="434"/>
                      <a:pt x="669" y="439"/>
                    </a:cubicBezTo>
                    <a:cubicBezTo>
                      <a:pt x="669" y="445"/>
                      <a:pt x="665" y="450"/>
                      <a:pt x="659" y="450"/>
                    </a:cubicBezTo>
                    <a:cubicBezTo>
                      <a:pt x="653" y="450"/>
                      <a:pt x="649" y="445"/>
                      <a:pt x="649" y="439"/>
                    </a:cubicBezTo>
                    <a:cubicBezTo>
                      <a:pt x="649" y="434"/>
                      <a:pt x="653" y="429"/>
                      <a:pt x="659" y="429"/>
                    </a:cubicBezTo>
                    <a:close/>
                    <a:moveTo>
                      <a:pt x="631" y="429"/>
                    </a:moveTo>
                    <a:cubicBezTo>
                      <a:pt x="636" y="429"/>
                      <a:pt x="641" y="434"/>
                      <a:pt x="641" y="439"/>
                    </a:cubicBezTo>
                    <a:cubicBezTo>
                      <a:pt x="641" y="445"/>
                      <a:pt x="636" y="450"/>
                      <a:pt x="631" y="450"/>
                    </a:cubicBezTo>
                    <a:cubicBezTo>
                      <a:pt x="625" y="450"/>
                      <a:pt x="620" y="445"/>
                      <a:pt x="620" y="439"/>
                    </a:cubicBezTo>
                    <a:cubicBezTo>
                      <a:pt x="620" y="434"/>
                      <a:pt x="625" y="429"/>
                      <a:pt x="631" y="429"/>
                    </a:cubicBezTo>
                    <a:close/>
                    <a:moveTo>
                      <a:pt x="603" y="429"/>
                    </a:moveTo>
                    <a:cubicBezTo>
                      <a:pt x="608" y="429"/>
                      <a:pt x="613" y="434"/>
                      <a:pt x="613" y="439"/>
                    </a:cubicBezTo>
                    <a:cubicBezTo>
                      <a:pt x="613" y="445"/>
                      <a:pt x="608" y="450"/>
                      <a:pt x="603" y="450"/>
                    </a:cubicBezTo>
                    <a:cubicBezTo>
                      <a:pt x="597" y="450"/>
                      <a:pt x="592" y="445"/>
                      <a:pt x="592" y="439"/>
                    </a:cubicBezTo>
                    <a:cubicBezTo>
                      <a:pt x="592" y="434"/>
                      <a:pt x="597" y="429"/>
                      <a:pt x="603" y="429"/>
                    </a:cubicBezTo>
                    <a:close/>
                    <a:moveTo>
                      <a:pt x="574" y="429"/>
                    </a:moveTo>
                    <a:cubicBezTo>
                      <a:pt x="580" y="429"/>
                      <a:pt x="585" y="434"/>
                      <a:pt x="585" y="439"/>
                    </a:cubicBezTo>
                    <a:cubicBezTo>
                      <a:pt x="585" y="445"/>
                      <a:pt x="580" y="450"/>
                      <a:pt x="574" y="450"/>
                    </a:cubicBezTo>
                    <a:cubicBezTo>
                      <a:pt x="569" y="450"/>
                      <a:pt x="564" y="445"/>
                      <a:pt x="564" y="439"/>
                    </a:cubicBezTo>
                    <a:cubicBezTo>
                      <a:pt x="564" y="434"/>
                      <a:pt x="569" y="429"/>
                      <a:pt x="574" y="429"/>
                    </a:cubicBezTo>
                    <a:close/>
                    <a:moveTo>
                      <a:pt x="546" y="429"/>
                    </a:moveTo>
                    <a:cubicBezTo>
                      <a:pt x="552" y="429"/>
                      <a:pt x="557" y="434"/>
                      <a:pt x="557" y="439"/>
                    </a:cubicBezTo>
                    <a:cubicBezTo>
                      <a:pt x="557" y="445"/>
                      <a:pt x="552" y="450"/>
                      <a:pt x="546" y="450"/>
                    </a:cubicBezTo>
                    <a:cubicBezTo>
                      <a:pt x="540" y="450"/>
                      <a:pt x="536" y="445"/>
                      <a:pt x="536" y="439"/>
                    </a:cubicBezTo>
                    <a:cubicBezTo>
                      <a:pt x="536" y="434"/>
                      <a:pt x="540" y="429"/>
                      <a:pt x="546" y="429"/>
                    </a:cubicBezTo>
                    <a:close/>
                    <a:moveTo>
                      <a:pt x="518" y="429"/>
                    </a:moveTo>
                    <a:cubicBezTo>
                      <a:pt x="524" y="429"/>
                      <a:pt x="528" y="434"/>
                      <a:pt x="528" y="439"/>
                    </a:cubicBezTo>
                    <a:cubicBezTo>
                      <a:pt x="528" y="445"/>
                      <a:pt x="524" y="450"/>
                      <a:pt x="518" y="450"/>
                    </a:cubicBezTo>
                    <a:cubicBezTo>
                      <a:pt x="512" y="450"/>
                      <a:pt x="508" y="445"/>
                      <a:pt x="508" y="439"/>
                    </a:cubicBezTo>
                    <a:cubicBezTo>
                      <a:pt x="508" y="434"/>
                      <a:pt x="512" y="429"/>
                      <a:pt x="518" y="429"/>
                    </a:cubicBezTo>
                    <a:close/>
                    <a:moveTo>
                      <a:pt x="490" y="429"/>
                    </a:moveTo>
                    <a:cubicBezTo>
                      <a:pt x="496" y="429"/>
                      <a:pt x="500" y="434"/>
                      <a:pt x="500" y="439"/>
                    </a:cubicBezTo>
                    <a:cubicBezTo>
                      <a:pt x="500" y="445"/>
                      <a:pt x="496" y="450"/>
                      <a:pt x="490" y="450"/>
                    </a:cubicBezTo>
                    <a:cubicBezTo>
                      <a:pt x="484" y="450"/>
                      <a:pt x="479" y="445"/>
                      <a:pt x="479" y="439"/>
                    </a:cubicBezTo>
                    <a:cubicBezTo>
                      <a:pt x="479" y="434"/>
                      <a:pt x="484" y="429"/>
                      <a:pt x="490" y="429"/>
                    </a:cubicBezTo>
                    <a:close/>
                    <a:moveTo>
                      <a:pt x="462" y="429"/>
                    </a:moveTo>
                    <a:cubicBezTo>
                      <a:pt x="467" y="429"/>
                      <a:pt x="472" y="434"/>
                      <a:pt x="472" y="439"/>
                    </a:cubicBezTo>
                    <a:cubicBezTo>
                      <a:pt x="472" y="445"/>
                      <a:pt x="467" y="450"/>
                      <a:pt x="462" y="450"/>
                    </a:cubicBezTo>
                    <a:cubicBezTo>
                      <a:pt x="456" y="450"/>
                      <a:pt x="451" y="445"/>
                      <a:pt x="451" y="439"/>
                    </a:cubicBezTo>
                    <a:cubicBezTo>
                      <a:pt x="451" y="434"/>
                      <a:pt x="456" y="429"/>
                      <a:pt x="462" y="429"/>
                    </a:cubicBezTo>
                    <a:close/>
                    <a:moveTo>
                      <a:pt x="433" y="429"/>
                    </a:moveTo>
                    <a:cubicBezTo>
                      <a:pt x="439" y="429"/>
                      <a:pt x="444" y="434"/>
                      <a:pt x="444" y="439"/>
                    </a:cubicBezTo>
                    <a:cubicBezTo>
                      <a:pt x="444" y="445"/>
                      <a:pt x="439" y="450"/>
                      <a:pt x="433" y="450"/>
                    </a:cubicBezTo>
                    <a:cubicBezTo>
                      <a:pt x="428" y="450"/>
                      <a:pt x="423" y="445"/>
                      <a:pt x="423" y="439"/>
                    </a:cubicBezTo>
                    <a:cubicBezTo>
                      <a:pt x="423" y="434"/>
                      <a:pt x="428" y="429"/>
                      <a:pt x="433" y="429"/>
                    </a:cubicBezTo>
                    <a:close/>
                    <a:moveTo>
                      <a:pt x="405" y="429"/>
                    </a:moveTo>
                    <a:cubicBezTo>
                      <a:pt x="411" y="429"/>
                      <a:pt x="416" y="434"/>
                      <a:pt x="416" y="439"/>
                    </a:cubicBezTo>
                    <a:cubicBezTo>
                      <a:pt x="416" y="445"/>
                      <a:pt x="411" y="450"/>
                      <a:pt x="405" y="450"/>
                    </a:cubicBezTo>
                    <a:cubicBezTo>
                      <a:pt x="400" y="450"/>
                      <a:pt x="395" y="445"/>
                      <a:pt x="395" y="439"/>
                    </a:cubicBezTo>
                    <a:cubicBezTo>
                      <a:pt x="395" y="434"/>
                      <a:pt x="400" y="429"/>
                      <a:pt x="405" y="429"/>
                    </a:cubicBezTo>
                    <a:close/>
                    <a:moveTo>
                      <a:pt x="377" y="429"/>
                    </a:moveTo>
                    <a:cubicBezTo>
                      <a:pt x="383" y="429"/>
                      <a:pt x="387" y="434"/>
                      <a:pt x="387" y="439"/>
                    </a:cubicBezTo>
                    <a:cubicBezTo>
                      <a:pt x="387" y="445"/>
                      <a:pt x="383" y="450"/>
                      <a:pt x="377" y="450"/>
                    </a:cubicBezTo>
                    <a:cubicBezTo>
                      <a:pt x="371" y="450"/>
                      <a:pt x="367" y="445"/>
                      <a:pt x="367" y="439"/>
                    </a:cubicBezTo>
                    <a:cubicBezTo>
                      <a:pt x="367" y="434"/>
                      <a:pt x="371" y="429"/>
                      <a:pt x="377" y="429"/>
                    </a:cubicBezTo>
                    <a:close/>
                    <a:moveTo>
                      <a:pt x="349" y="429"/>
                    </a:moveTo>
                    <a:cubicBezTo>
                      <a:pt x="355" y="429"/>
                      <a:pt x="359" y="434"/>
                      <a:pt x="359" y="439"/>
                    </a:cubicBezTo>
                    <a:cubicBezTo>
                      <a:pt x="359" y="445"/>
                      <a:pt x="355" y="450"/>
                      <a:pt x="349" y="450"/>
                    </a:cubicBezTo>
                    <a:cubicBezTo>
                      <a:pt x="343" y="450"/>
                      <a:pt x="339" y="445"/>
                      <a:pt x="339" y="439"/>
                    </a:cubicBezTo>
                    <a:cubicBezTo>
                      <a:pt x="339" y="434"/>
                      <a:pt x="343" y="429"/>
                      <a:pt x="349" y="429"/>
                    </a:cubicBezTo>
                    <a:close/>
                    <a:moveTo>
                      <a:pt x="321" y="429"/>
                    </a:moveTo>
                    <a:cubicBezTo>
                      <a:pt x="326" y="429"/>
                      <a:pt x="331" y="434"/>
                      <a:pt x="331" y="439"/>
                    </a:cubicBezTo>
                    <a:cubicBezTo>
                      <a:pt x="331" y="445"/>
                      <a:pt x="326" y="450"/>
                      <a:pt x="321" y="450"/>
                    </a:cubicBezTo>
                    <a:cubicBezTo>
                      <a:pt x="315" y="450"/>
                      <a:pt x="310" y="445"/>
                      <a:pt x="310" y="439"/>
                    </a:cubicBezTo>
                    <a:cubicBezTo>
                      <a:pt x="310" y="434"/>
                      <a:pt x="315" y="429"/>
                      <a:pt x="321" y="429"/>
                    </a:cubicBezTo>
                    <a:close/>
                    <a:moveTo>
                      <a:pt x="292" y="429"/>
                    </a:moveTo>
                    <a:cubicBezTo>
                      <a:pt x="298" y="429"/>
                      <a:pt x="303" y="434"/>
                      <a:pt x="303" y="439"/>
                    </a:cubicBezTo>
                    <a:cubicBezTo>
                      <a:pt x="303" y="445"/>
                      <a:pt x="298" y="450"/>
                      <a:pt x="292" y="450"/>
                    </a:cubicBezTo>
                    <a:cubicBezTo>
                      <a:pt x="287" y="450"/>
                      <a:pt x="282" y="445"/>
                      <a:pt x="282" y="439"/>
                    </a:cubicBezTo>
                    <a:cubicBezTo>
                      <a:pt x="282" y="434"/>
                      <a:pt x="287" y="429"/>
                      <a:pt x="292" y="429"/>
                    </a:cubicBezTo>
                    <a:close/>
                    <a:moveTo>
                      <a:pt x="264" y="429"/>
                    </a:moveTo>
                    <a:cubicBezTo>
                      <a:pt x="270" y="429"/>
                      <a:pt x="275" y="434"/>
                      <a:pt x="275" y="439"/>
                    </a:cubicBezTo>
                    <a:cubicBezTo>
                      <a:pt x="275" y="445"/>
                      <a:pt x="270" y="450"/>
                      <a:pt x="264" y="450"/>
                    </a:cubicBezTo>
                    <a:cubicBezTo>
                      <a:pt x="259" y="450"/>
                      <a:pt x="254" y="445"/>
                      <a:pt x="254" y="439"/>
                    </a:cubicBezTo>
                    <a:cubicBezTo>
                      <a:pt x="254" y="434"/>
                      <a:pt x="259" y="429"/>
                      <a:pt x="264" y="429"/>
                    </a:cubicBezTo>
                    <a:close/>
                    <a:moveTo>
                      <a:pt x="659" y="402"/>
                    </a:moveTo>
                    <a:cubicBezTo>
                      <a:pt x="665" y="402"/>
                      <a:pt x="669" y="407"/>
                      <a:pt x="669" y="413"/>
                    </a:cubicBezTo>
                    <a:cubicBezTo>
                      <a:pt x="669" y="418"/>
                      <a:pt x="665" y="423"/>
                      <a:pt x="659" y="423"/>
                    </a:cubicBezTo>
                    <a:cubicBezTo>
                      <a:pt x="653" y="423"/>
                      <a:pt x="649" y="418"/>
                      <a:pt x="649" y="413"/>
                    </a:cubicBezTo>
                    <a:cubicBezTo>
                      <a:pt x="649" y="407"/>
                      <a:pt x="653" y="402"/>
                      <a:pt x="659" y="402"/>
                    </a:cubicBezTo>
                    <a:close/>
                    <a:moveTo>
                      <a:pt x="631" y="402"/>
                    </a:moveTo>
                    <a:cubicBezTo>
                      <a:pt x="636" y="402"/>
                      <a:pt x="641" y="407"/>
                      <a:pt x="641" y="413"/>
                    </a:cubicBezTo>
                    <a:cubicBezTo>
                      <a:pt x="641" y="418"/>
                      <a:pt x="636" y="423"/>
                      <a:pt x="631" y="423"/>
                    </a:cubicBezTo>
                    <a:cubicBezTo>
                      <a:pt x="625" y="423"/>
                      <a:pt x="620" y="418"/>
                      <a:pt x="620" y="413"/>
                    </a:cubicBezTo>
                    <a:cubicBezTo>
                      <a:pt x="620" y="407"/>
                      <a:pt x="625" y="402"/>
                      <a:pt x="631" y="402"/>
                    </a:cubicBezTo>
                    <a:close/>
                    <a:moveTo>
                      <a:pt x="603" y="402"/>
                    </a:moveTo>
                    <a:cubicBezTo>
                      <a:pt x="608" y="402"/>
                      <a:pt x="613" y="407"/>
                      <a:pt x="613" y="413"/>
                    </a:cubicBezTo>
                    <a:cubicBezTo>
                      <a:pt x="613" y="418"/>
                      <a:pt x="608" y="423"/>
                      <a:pt x="603" y="423"/>
                    </a:cubicBezTo>
                    <a:cubicBezTo>
                      <a:pt x="597" y="423"/>
                      <a:pt x="592" y="418"/>
                      <a:pt x="592" y="413"/>
                    </a:cubicBezTo>
                    <a:cubicBezTo>
                      <a:pt x="592" y="407"/>
                      <a:pt x="597" y="402"/>
                      <a:pt x="603" y="402"/>
                    </a:cubicBezTo>
                    <a:close/>
                    <a:moveTo>
                      <a:pt x="574" y="402"/>
                    </a:moveTo>
                    <a:cubicBezTo>
                      <a:pt x="580" y="402"/>
                      <a:pt x="585" y="407"/>
                      <a:pt x="585" y="413"/>
                    </a:cubicBezTo>
                    <a:cubicBezTo>
                      <a:pt x="585" y="418"/>
                      <a:pt x="580" y="423"/>
                      <a:pt x="574" y="423"/>
                    </a:cubicBezTo>
                    <a:cubicBezTo>
                      <a:pt x="569" y="423"/>
                      <a:pt x="564" y="418"/>
                      <a:pt x="564" y="413"/>
                    </a:cubicBezTo>
                    <a:cubicBezTo>
                      <a:pt x="564" y="407"/>
                      <a:pt x="569" y="402"/>
                      <a:pt x="574" y="402"/>
                    </a:cubicBezTo>
                    <a:close/>
                    <a:moveTo>
                      <a:pt x="546" y="402"/>
                    </a:moveTo>
                    <a:cubicBezTo>
                      <a:pt x="552" y="402"/>
                      <a:pt x="557" y="407"/>
                      <a:pt x="557" y="413"/>
                    </a:cubicBezTo>
                    <a:cubicBezTo>
                      <a:pt x="557" y="418"/>
                      <a:pt x="552" y="423"/>
                      <a:pt x="546" y="423"/>
                    </a:cubicBezTo>
                    <a:cubicBezTo>
                      <a:pt x="540" y="423"/>
                      <a:pt x="536" y="418"/>
                      <a:pt x="536" y="413"/>
                    </a:cubicBezTo>
                    <a:cubicBezTo>
                      <a:pt x="536" y="407"/>
                      <a:pt x="540" y="402"/>
                      <a:pt x="546" y="402"/>
                    </a:cubicBezTo>
                    <a:close/>
                    <a:moveTo>
                      <a:pt x="518" y="402"/>
                    </a:moveTo>
                    <a:cubicBezTo>
                      <a:pt x="524" y="402"/>
                      <a:pt x="528" y="407"/>
                      <a:pt x="528" y="413"/>
                    </a:cubicBezTo>
                    <a:cubicBezTo>
                      <a:pt x="528" y="418"/>
                      <a:pt x="524" y="423"/>
                      <a:pt x="518" y="423"/>
                    </a:cubicBezTo>
                    <a:cubicBezTo>
                      <a:pt x="512" y="423"/>
                      <a:pt x="508" y="418"/>
                      <a:pt x="508" y="413"/>
                    </a:cubicBezTo>
                    <a:cubicBezTo>
                      <a:pt x="508" y="407"/>
                      <a:pt x="512" y="402"/>
                      <a:pt x="518" y="402"/>
                    </a:cubicBezTo>
                    <a:close/>
                    <a:moveTo>
                      <a:pt x="490" y="402"/>
                    </a:moveTo>
                    <a:cubicBezTo>
                      <a:pt x="496" y="402"/>
                      <a:pt x="500" y="407"/>
                      <a:pt x="500" y="413"/>
                    </a:cubicBezTo>
                    <a:cubicBezTo>
                      <a:pt x="500" y="418"/>
                      <a:pt x="496" y="423"/>
                      <a:pt x="490" y="423"/>
                    </a:cubicBezTo>
                    <a:cubicBezTo>
                      <a:pt x="484" y="423"/>
                      <a:pt x="479" y="418"/>
                      <a:pt x="479" y="413"/>
                    </a:cubicBezTo>
                    <a:cubicBezTo>
                      <a:pt x="479" y="407"/>
                      <a:pt x="484" y="402"/>
                      <a:pt x="490" y="402"/>
                    </a:cubicBezTo>
                    <a:close/>
                    <a:moveTo>
                      <a:pt x="462" y="402"/>
                    </a:moveTo>
                    <a:cubicBezTo>
                      <a:pt x="467" y="402"/>
                      <a:pt x="472" y="407"/>
                      <a:pt x="472" y="413"/>
                    </a:cubicBezTo>
                    <a:cubicBezTo>
                      <a:pt x="472" y="418"/>
                      <a:pt x="467" y="423"/>
                      <a:pt x="462" y="423"/>
                    </a:cubicBezTo>
                    <a:cubicBezTo>
                      <a:pt x="456" y="423"/>
                      <a:pt x="451" y="418"/>
                      <a:pt x="451" y="413"/>
                    </a:cubicBezTo>
                    <a:cubicBezTo>
                      <a:pt x="451" y="407"/>
                      <a:pt x="456" y="402"/>
                      <a:pt x="462" y="402"/>
                    </a:cubicBezTo>
                    <a:close/>
                    <a:moveTo>
                      <a:pt x="433" y="402"/>
                    </a:moveTo>
                    <a:cubicBezTo>
                      <a:pt x="439" y="402"/>
                      <a:pt x="444" y="407"/>
                      <a:pt x="444" y="413"/>
                    </a:cubicBezTo>
                    <a:cubicBezTo>
                      <a:pt x="444" y="418"/>
                      <a:pt x="439" y="423"/>
                      <a:pt x="433" y="423"/>
                    </a:cubicBezTo>
                    <a:cubicBezTo>
                      <a:pt x="428" y="423"/>
                      <a:pt x="423" y="418"/>
                      <a:pt x="423" y="413"/>
                    </a:cubicBezTo>
                    <a:cubicBezTo>
                      <a:pt x="423" y="407"/>
                      <a:pt x="428" y="402"/>
                      <a:pt x="433" y="402"/>
                    </a:cubicBezTo>
                    <a:close/>
                    <a:moveTo>
                      <a:pt x="405" y="402"/>
                    </a:moveTo>
                    <a:cubicBezTo>
                      <a:pt x="411" y="402"/>
                      <a:pt x="416" y="407"/>
                      <a:pt x="416" y="413"/>
                    </a:cubicBezTo>
                    <a:cubicBezTo>
                      <a:pt x="416" y="418"/>
                      <a:pt x="411" y="423"/>
                      <a:pt x="405" y="423"/>
                    </a:cubicBezTo>
                    <a:cubicBezTo>
                      <a:pt x="400" y="423"/>
                      <a:pt x="395" y="418"/>
                      <a:pt x="395" y="413"/>
                    </a:cubicBezTo>
                    <a:cubicBezTo>
                      <a:pt x="395" y="407"/>
                      <a:pt x="400" y="402"/>
                      <a:pt x="405" y="402"/>
                    </a:cubicBezTo>
                    <a:close/>
                    <a:moveTo>
                      <a:pt x="377" y="402"/>
                    </a:moveTo>
                    <a:cubicBezTo>
                      <a:pt x="383" y="402"/>
                      <a:pt x="387" y="407"/>
                      <a:pt x="387" y="413"/>
                    </a:cubicBezTo>
                    <a:cubicBezTo>
                      <a:pt x="387" y="418"/>
                      <a:pt x="383" y="423"/>
                      <a:pt x="377" y="423"/>
                    </a:cubicBezTo>
                    <a:cubicBezTo>
                      <a:pt x="371" y="423"/>
                      <a:pt x="367" y="418"/>
                      <a:pt x="367" y="413"/>
                    </a:cubicBezTo>
                    <a:cubicBezTo>
                      <a:pt x="367" y="407"/>
                      <a:pt x="371" y="402"/>
                      <a:pt x="377" y="402"/>
                    </a:cubicBezTo>
                    <a:close/>
                    <a:moveTo>
                      <a:pt x="349" y="402"/>
                    </a:moveTo>
                    <a:cubicBezTo>
                      <a:pt x="355" y="402"/>
                      <a:pt x="359" y="407"/>
                      <a:pt x="359" y="413"/>
                    </a:cubicBezTo>
                    <a:cubicBezTo>
                      <a:pt x="359" y="418"/>
                      <a:pt x="355" y="423"/>
                      <a:pt x="349" y="423"/>
                    </a:cubicBezTo>
                    <a:cubicBezTo>
                      <a:pt x="343" y="423"/>
                      <a:pt x="339" y="418"/>
                      <a:pt x="339" y="413"/>
                    </a:cubicBezTo>
                    <a:cubicBezTo>
                      <a:pt x="339" y="407"/>
                      <a:pt x="343" y="402"/>
                      <a:pt x="349" y="402"/>
                    </a:cubicBezTo>
                    <a:close/>
                    <a:moveTo>
                      <a:pt x="321" y="402"/>
                    </a:moveTo>
                    <a:cubicBezTo>
                      <a:pt x="326" y="402"/>
                      <a:pt x="331" y="407"/>
                      <a:pt x="331" y="413"/>
                    </a:cubicBezTo>
                    <a:cubicBezTo>
                      <a:pt x="331" y="418"/>
                      <a:pt x="326" y="423"/>
                      <a:pt x="321" y="423"/>
                    </a:cubicBezTo>
                    <a:cubicBezTo>
                      <a:pt x="315" y="423"/>
                      <a:pt x="310" y="418"/>
                      <a:pt x="310" y="413"/>
                    </a:cubicBezTo>
                    <a:cubicBezTo>
                      <a:pt x="310" y="407"/>
                      <a:pt x="315" y="402"/>
                      <a:pt x="321" y="402"/>
                    </a:cubicBezTo>
                    <a:close/>
                    <a:moveTo>
                      <a:pt x="292" y="402"/>
                    </a:moveTo>
                    <a:cubicBezTo>
                      <a:pt x="298" y="402"/>
                      <a:pt x="303" y="407"/>
                      <a:pt x="303" y="413"/>
                    </a:cubicBezTo>
                    <a:cubicBezTo>
                      <a:pt x="303" y="418"/>
                      <a:pt x="298" y="423"/>
                      <a:pt x="292" y="423"/>
                    </a:cubicBezTo>
                    <a:cubicBezTo>
                      <a:pt x="287" y="423"/>
                      <a:pt x="282" y="418"/>
                      <a:pt x="282" y="413"/>
                    </a:cubicBezTo>
                    <a:cubicBezTo>
                      <a:pt x="282" y="407"/>
                      <a:pt x="287" y="402"/>
                      <a:pt x="292" y="402"/>
                    </a:cubicBezTo>
                    <a:close/>
                    <a:moveTo>
                      <a:pt x="264" y="402"/>
                    </a:moveTo>
                    <a:cubicBezTo>
                      <a:pt x="270" y="402"/>
                      <a:pt x="275" y="407"/>
                      <a:pt x="275" y="413"/>
                    </a:cubicBezTo>
                    <a:cubicBezTo>
                      <a:pt x="275" y="418"/>
                      <a:pt x="270" y="423"/>
                      <a:pt x="264" y="423"/>
                    </a:cubicBezTo>
                    <a:cubicBezTo>
                      <a:pt x="259" y="423"/>
                      <a:pt x="254" y="418"/>
                      <a:pt x="254" y="413"/>
                    </a:cubicBezTo>
                    <a:cubicBezTo>
                      <a:pt x="254" y="407"/>
                      <a:pt x="259" y="402"/>
                      <a:pt x="264" y="402"/>
                    </a:cubicBezTo>
                    <a:close/>
                    <a:moveTo>
                      <a:pt x="236" y="402"/>
                    </a:moveTo>
                    <a:cubicBezTo>
                      <a:pt x="242" y="402"/>
                      <a:pt x="246" y="407"/>
                      <a:pt x="246" y="413"/>
                    </a:cubicBezTo>
                    <a:cubicBezTo>
                      <a:pt x="246" y="418"/>
                      <a:pt x="242" y="423"/>
                      <a:pt x="236" y="423"/>
                    </a:cubicBezTo>
                    <a:cubicBezTo>
                      <a:pt x="230" y="423"/>
                      <a:pt x="226" y="418"/>
                      <a:pt x="226" y="413"/>
                    </a:cubicBezTo>
                    <a:cubicBezTo>
                      <a:pt x="226" y="407"/>
                      <a:pt x="230" y="402"/>
                      <a:pt x="236" y="402"/>
                    </a:cubicBezTo>
                    <a:close/>
                    <a:moveTo>
                      <a:pt x="659" y="376"/>
                    </a:moveTo>
                    <a:cubicBezTo>
                      <a:pt x="665" y="376"/>
                      <a:pt x="669" y="380"/>
                      <a:pt x="669" y="386"/>
                    </a:cubicBezTo>
                    <a:cubicBezTo>
                      <a:pt x="669" y="392"/>
                      <a:pt x="665" y="396"/>
                      <a:pt x="659" y="396"/>
                    </a:cubicBezTo>
                    <a:cubicBezTo>
                      <a:pt x="653" y="396"/>
                      <a:pt x="649" y="392"/>
                      <a:pt x="649" y="386"/>
                    </a:cubicBezTo>
                    <a:cubicBezTo>
                      <a:pt x="649" y="380"/>
                      <a:pt x="653" y="376"/>
                      <a:pt x="659" y="376"/>
                    </a:cubicBezTo>
                    <a:close/>
                    <a:moveTo>
                      <a:pt x="631" y="376"/>
                    </a:moveTo>
                    <a:cubicBezTo>
                      <a:pt x="636" y="376"/>
                      <a:pt x="641" y="380"/>
                      <a:pt x="641" y="386"/>
                    </a:cubicBezTo>
                    <a:cubicBezTo>
                      <a:pt x="641" y="392"/>
                      <a:pt x="636" y="396"/>
                      <a:pt x="631" y="396"/>
                    </a:cubicBezTo>
                    <a:cubicBezTo>
                      <a:pt x="625" y="396"/>
                      <a:pt x="620" y="392"/>
                      <a:pt x="620" y="386"/>
                    </a:cubicBezTo>
                    <a:cubicBezTo>
                      <a:pt x="620" y="380"/>
                      <a:pt x="625" y="376"/>
                      <a:pt x="631" y="376"/>
                    </a:cubicBezTo>
                    <a:close/>
                    <a:moveTo>
                      <a:pt x="603" y="376"/>
                    </a:moveTo>
                    <a:cubicBezTo>
                      <a:pt x="608" y="376"/>
                      <a:pt x="613" y="380"/>
                      <a:pt x="613" y="386"/>
                    </a:cubicBezTo>
                    <a:cubicBezTo>
                      <a:pt x="613" y="392"/>
                      <a:pt x="608" y="396"/>
                      <a:pt x="603" y="396"/>
                    </a:cubicBezTo>
                    <a:cubicBezTo>
                      <a:pt x="597" y="396"/>
                      <a:pt x="592" y="392"/>
                      <a:pt x="592" y="386"/>
                    </a:cubicBezTo>
                    <a:cubicBezTo>
                      <a:pt x="592" y="380"/>
                      <a:pt x="597" y="376"/>
                      <a:pt x="603" y="376"/>
                    </a:cubicBezTo>
                    <a:close/>
                    <a:moveTo>
                      <a:pt x="574" y="376"/>
                    </a:moveTo>
                    <a:cubicBezTo>
                      <a:pt x="580" y="376"/>
                      <a:pt x="585" y="380"/>
                      <a:pt x="585" y="386"/>
                    </a:cubicBezTo>
                    <a:cubicBezTo>
                      <a:pt x="585" y="392"/>
                      <a:pt x="580" y="396"/>
                      <a:pt x="574" y="396"/>
                    </a:cubicBezTo>
                    <a:cubicBezTo>
                      <a:pt x="569" y="396"/>
                      <a:pt x="564" y="392"/>
                      <a:pt x="564" y="386"/>
                    </a:cubicBezTo>
                    <a:cubicBezTo>
                      <a:pt x="564" y="380"/>
                      <a:pt x="569" y="376"/>
                      <a:pt x="574" y="376"/>
                    </a:cubicBezTo>
                    <a:close/>
                    <a:moveTo>
                      <a:pt x="546" y="376"/>
                    </a:moveTo>
                    <a:cubicBezTo>
                      <a:pt x="552" y="376"/>
                      <a:pt x="557" y="380"/>
                      <a:pt x="557" y="386"/>
                    </a:cubicBezTo>
                    <a:cubicBezTo>
                      <a:pt x="557" y="392"/>
                      <a:pt x="552" y="396"/>
                      <a:pt x="546" y="396"/>
                    </a:cubicBezTo>
                    <a:cubicBezTo>
                      <a:pt x="540" y="396"/>
                      <a:pt x="536" y="392"/>
                      <a:pt x="536" y="386"/>
                    </a:cubicBezTo>
                    <a:cubicBezTo>
                      <a:pt x="536" y="380"/>
                      <a:pt x="540" y="376"/>
                      <a:pt x="546" y="376"/>
                    </a:cubicBezTo>
                    <a:close/>
                    <a:moveTo>
                      <a:pt x="462" y="376"/>
                    </a:moveTo>
                    <a:cubicBezTo>
                      <a:pt x="467" y="376"/>
                      <a:pt x="472" y="380"/>
                      <a:pt x="472" y="386"/>
                    </a:cubicBezTo>
                    <a:cubicBezTo>
                      <a:pt x="472" y="392"/>
                      <a:pt x="467" y="396"/>
                      <a:pt x="462" y="396"/>
                    </a:cubicBezTo>
                    <a:cubicBezTo>
                      <a:pt x="456" y="396"/>
                      <a:pt x="451" y="392"/>
                      <a:pt x="451" y="386"/>
                    </a:cubicBezTo>
                    <a:cubicBezTo>
                      <a:pt x="451" y="380"/>
                      <a:pt x="456" y="376"/>
                      <a:pt x="462" y="376"/>
                    </a:cubicBezTo>
                    <a:close/>
                    <a:moveTo>
                      <a:pt x="433" y="376"/>
                    </a:moveTo>
                    <a:cubicBezTo>
                      <a:pt x="439" y="376"/>
                      <a:pt x="444" y="380"/>
                      <a:pt x="444" y="386"/>
                    </a:cubicBezTo>
                    <a:cubicBezTo>
                      <a:pt x="444" y="392"/>
                      <a:pt x="439" y="396"/>
                      <a:pt x="433" y="396"/>
                    </a:cubicBezTo>
                    <a:cubicBezTo>
                      <a:pt x="428" y="396"/>
                      <a:pt x="423" y="392"/>
                      <a:pt x="423" y="386"/>
                    </a:cubicBezTo>
                    <a:cubicBezTo>
                      <a:pt x="423" y="380"/>
                      <a:pt x="428" y="376"/>
                      <a:pt x="433" y="376"/>
                    </a:cubicBezTo>
                    <a:close/>
                    <a:moveTo>
                      <a:pt x="405" y="376"/>
                    </a:moveTo>
                    <a:cubicBezTo>
                      <a:pt x="411" y="376"/>
                      <a:pt x="416" y="380"/>
                      <a:pt x="416" y="386"/>
                    </a:cubicBezTo>
                    <a:cubicBezTo>
                      <a:pt x="416" y="392"/>
                      <a:pt x="411" y="396"/>
                      <a:pt x="405" y="396"/>
                    </a:cubicBezTo>
                    <a:cubicBezTo>
                      <a:pt x="400" y="396"/>
                      <a:pt x="395" y="392"/>
                      <a:pt x="395" y="386"/>
                    </a:cubicBezTo>
                    <a:cubicBezTo>
                      <a:pt x="395" y="380"/>
                      <a:pt x="400" y="376"/>
                      <a:pt x="405" y="376"/>
                    </a:cubicBezTo>
                    <a:close/>
                    <a:moveTo>
                      <a:pt x="377" y="376"/>
                    </a:moveTo>
                    <a:cubicBezTo>
                      <a:pt x="383" y="376"/>
                      <a:pt x="387" y="380"/>
                      <a:pt x="387" y="386"/>
                    </a:cubicBezTo>
                    <a:cubicBezTo>
                      <a:pt x="387" y="392"/>
                      <a:pt x="383" y="396"/>
                      <a:pt x="377" y="396"/>
                    </a:cubicBezTo>
                    <a:cubicBezTo>
                      <a:pt x="371" y="396"/>
                      <a:pt x="367" y="392"/>
                      <a:pt x="367" y="386"/>
                    </a:cubicBezTo>
                    <a:cubicBezTo>
                      <a:pt x="367" y="380"/>
                      <a:pt x="371" y="376"/>
                      <a:pt x="377" y="376"/>
                    </a:cubicBezTo>
                    <a:close/>
                    <a:moveTo>
                      <a:pt x="349" y="376"/>
                    </a:moveTo>
                    <a:cubicBezTo>
                      <a:pt x="355" y="376"/>
                      <a:pt x="359" y="380"/>
                      <a:pt x="359" y="386"/>
                    </a:cubicBezTo>
                    <a:cubicBezTo>
                      <a:pt x="359" y="392"/>
                      <a:pt x="355" y="396"/>
                      <a:pt x="349" y="396"/>
                    </a:cubicBezTo>
                    <a:cubicBezTo>
                      <a:pt x="343" y="396"/>
                      <a:pt x="339" y="392"/>
                      <a:pt x="339" y="386"/>
                    </a:cubicBezTo>
                    <a:cubicBezTo>
                      <a:pt x="339" y="380"/>
                      <a:pt x="343" y="376"/>
                      <a:pt x="349" y="376"/>
                    </a:cubicBezTo>
                    <a:close/>
                    <a:moveTo>
                      <a:pt x="321" y="376"/>
                    </a:moveTo>
                    <a:cubicBezTo>
                      <a:pt x="326" y="376"/>
                      <a:pt x="331" y="380"/>
                      <a:pt x="331" y="386"/>
                    </a:cubicBezTo>
                    <a:cubicBezTo>
                      <a:pt x="331" y="392"/>
                      <a:pt x="326" y="396"/>
                      <a:pt x="321" y="396"/>
                    </a:cubicBezTo>
                    <a:cubicBezTo>
                      <a:pt x="315" y="396"/>
                      <a:pt x="310" y="392"/>
                      <a:pt x="310" y="386"/>
                    </a:cubicBezTo>
                    <a:cubicBezTo>
                      <a:pt x="310" y="380"/>
                      <a:pt x="315" y="376"/>
                      <a:pt x="321" y="376"/>
                    </a:cubicBezTo>
                    <a:close/>
                    <a:moveTo>
                      <a:pt x="292" y="376"/>
                    </a:moveTo>
                    <a:cubicBezTo>
                      <a:pt x="298" y="376"/>
                      <a:pt x="303" y="380"/>
                      <a:pt x="303" y="386"/>
                    </a:cubicBezTo>
                    <a:cubicBezTo>
                      <a:pt x="303" y="392"/>
                      <a:pt x="298" y="396"/>
                      <a:pt x="292" y="396"/>
                    </a:cubicBezTo>
                    <a:cubicBezTo>
                      <a:pt x="287" y="396"/>
                      <a:pt x="282" y="392"/>
                      <a:pt x="282" y="386"/>
                    </a:cubicBezTo>
                    <a:cubicBezTo>
                      <a:pt x="282" y="380"/>
                      <a:pt x="287" y="376"/>
                      <a:pt x="292" y="376"/>
                    </a:cubicBezTo>
                    <a:close/>
                    <a:moveTo>
                      <a:pt x="264" y="376"/>
                    </a:moveTo>
                    <a:cubicBezTo>
                      <a:pt x="270" y="376"/>
                      <a:pt x="275" y="380"/>
                      <a:pt x="275" y="386"/>
                    </a:cubicBezTo>
                    <a:cubicBezTo>
                      <a:pt x="275" y="392"/>
                      <a:pt x="270" y="396"/>
                      <a:pt x="264" y="396"/>
                    </a:cubicBezTo>
                    <a:cubicBezTo>
                      <a:pt x="259" y="396"/>
                      <a:pt x="254" y="392"/>
                      <a:pt x="254" y="386"/>
                    </a:cubicBezTo>
                    <a:cubicBezTo>
                      <a:pt x="254" y="380"/>
                      <a:pt x="259" y="376"/>
                      <a:pt x="264" y="376"/>
                    </a:cubicBezTo>
                    <a:close/>
                    <a:moveTo>
                      <a:pt x="236" y="376"/>
                    </a:moveTo>
                    <a:cubicBezTo>
                      <a:pt x="242" y="376"/>
                      <a:pt x="246" y="380"/>
                      <a:pt x="246" y="386"/>
                    </a:cubicBezTo>
                    <a:cubicBezTo>
                      <a:pt x="246" y="392"/>
                      <a:pt x="242" y="396"/>
                      <a:pt x="236" y="396"/>
                    </a:cubicBezTo>
                    <a:cubicBezTo>
                      <a:pt x="230" y="396"/>
                      <a:pt x="226" y="392"/>
                      <a:pt x="226" y="386"/>
                    </a:cubicBezTo>
                    <a:cubicBezTo>
                      <a:pt x="226" y="380"/>
                      <a:pt x="230" y="376"/>
                      <a:pt x="236" y="376"/>
                    </a:cubicBezTo>
                    <a:close/>
                    <a:moveTo>
                      <a:pt x="67" y="376"/>
                    </a:moveTo>
                    <a:cubicBezTo>
                      <a:pt x="73" y="376"/>
                      <a:pt x="77" y="380"/>
                      <a:pt x="77" y="386"/>
                    </a:cubicBezTo>
                    <a:cubicBezTo>
                      <a:pt x="77" y="392"/>
                      <a:pt x="73" y="396"/>
                      <a:pt x="67" y="396"/>
                    </a:cubicBezTo>
                    <a:cubicBezTo>
                      <a:pt x="61" y="396"/>
                      <a:pt x="57" y="392"/>
                      <a:pt x="57" y="386"/>
                    </a:cubicBezTo>
                    <a:cubicBezTo>
                      <a:pt x="57" y="380"/>
                      <a:pt x="61" y="376"/>
                      <a:pt x="67" y="376"/>
                    </a:cubicBezTo>
                    <a:close/>
                    <a:moveTo>
                      <a:pt x="631" y="349"/>
                    </a:moveTo>
                    <a:cubicBezTo>
                      <a:pt x="636" y="349"/>
                      <a:pt x="641" y="353"/>
                      <a:pt x="641" y="359"/>
                    </a:cubicBezTo>
                    <a:cubicBezTo>
                      <a:pt x="641" y="365"/>
                      <a:pt x="636" y="369"/>
                      <a:pt x="631" y="369"/>
                    </a:cubicBezTo>
                    <a:cubicBezTo>
                      <a:pt x="625" y="369"/>
                      <a:pt x="620" y="365"/>
                      <a:pt x="620" y="359"/>
                    </a:cubicBezTo>
                    <a:cubicBezTo>
                      <a:pt x="620" y="353"/>
                      <a:pt x="625" y="349"/>
                      <a:pt x="631" y="349"/>
                    </a:cubicBezTo>
                    <a:close/>
                    <a:moveTo>
                      <a:pt x="603" y="349"/>
                    </a:moveTo>
                    <a:cubicBezTo>
                      <a:pt x="608" y="349"/>
                      <a:pt x="613" y="353"/>
                      <a:pt x="613" y="359"/>
                    </a:cubicBezTo>
                    <a:cubicBezTo>
                      <a:pt x="613" y="365"/>
                      <a:pt x="608" y="369"/>
                      <a:pt x="603" y="369"/>
                    </a:cubicBezTo>
                    <a:cubicBezTo>
                      <a:pt x="597" y="369"/>
                      <a:pt x="592" y="365"/>
                      <a:pt x="592" y="359"/>
                    </a:cubicBezTo>
                    <a:cubicBezTo>
                      <a:pt x="592" y="353"/>
                      <a:pt x="597" y="349"/>
                      <a:pt x="603" y="349"/>
                    </a:cubicBezTo>
                    <a:close/>
                    <a:moveTo>
                      <a:pt x="574" y="349"/>
                    </a:moveTo>
                    <a:cubicBezTo>
                      <a:pt x="580" y="349"/>
                      <a:pt x="585" y="353"/>
                      <a:pt x="585" y="359"/>
                    </a:cubicBezTo>
                    <a:cubicBezTo>
                      <a:pt x="585" y="365"/>
                      <a:pt x="580" y="369"/>
                      <a:pt x="574" y="369"/>
                    </a:cubicBezTo>
                    <a:cubicBezTo>
                      <a:pt x="569" y="369"/>
                      <a:pt x="564" y="365"/>
                      <a:pt x="564" y="359"/>
                    </a:cubicBezTo>
                    <a:cubicBezTo>
                      <a:pt x="564" y="353"/>
                      <a:pt x="569" y="349"/>
                      <a:pt x="574" y="349"/>
                    </a:cubicBezTo>
                    <a:close/>
                    <a:moveTo>
                      <a:pt x="546" y="349"/>
                    </a:moveTo>
                    <a:cubicBezTo>
                      <a:pt x="552" y="349"/>
                      <a:pt x="557" y="353"/>
                      <a:pt x="557" y="359"/>
                    </a:cubicBezTo>
                    <a:cubicBezTo>
                      <a:pt x="557" y="365"/>
                      <a:pt x="552" y="369"/>
                      <a:pt x="546" y="369"/>
                    </a:cubicBezTo>
                    <a:cubicBezTo>
                      <a:pt x="540" y="369"/>
                      <a:pt x="536" y="365"/>
                      <a:pt x="536" y="359"/>
                    </a:cubicBezTo>
                    <a:cubicBezTo>
                      <a:pt x="536" y="353"/>
                      <a:pt x="540" y="349"/>
                      <a:pt x="546" y="349"/>
                    </a:cubicBezTo>
                    <a:close/>
                    <a:moveTo>
                      <a:pt x="433" y="349"/>
                    </a:moveTo>
                    <a:cubicBezTo>
                      <a:pt x="439" y="349"/>
                      <a:pt x="444" y="353"/>
                      <a:pt x="444" y="359"/>
                    </a:cubicBezTo>
                    <a:cubicBezTo>
                      <a:pt x="444" y="365"/>
                      <a:pt x="439" y="369"/>
                      <a:pt x="433" y="369"/>
                    </a:cubicBezTo>
                    <a:cubicBezTo>
                      <a:pt x="428" y="369"/>
                      <a:pt x="423" y="365"/>
                      <a:pt x="423" y="359"/>
                    </a:cubicBezTo>
                    <a:cubicBezTo>
                      <a:pt x="423" y="353"/>
                      <a:pt x="428" y="349"/>
                      <a:pt x="433" y="349"/>
                    </a:cubicBezTo>
                    <a:close/>
                    <a:moveTo>
                      <a:pt x="405" y="349"/>
                    </a:moveTo>
                    <a:cubicBezTo>
                      <a:pt x="411" y="349"/>
                      <a:pt x="416" y="353"/>
                      <a:pt x="416" y="359"/>
                    </a:cubicBezTo>
                    <a:cubicBezTo>
                      <a:pt x="416" y="365"/>
                      <a:pt x="411" y="369"/>
                      <a:pt x="405" y="369"/>
                    </a:cubicBezTo>
                    <a:cubicBezTo>
                      <a:pt x="400" y="369"/>
                      <a:pt x="395" y="365"/>
                      <a:pt x="395" y="359"/>
                    </a:cubicBezTo>
                    <a:cubicBezTo>
                      <a:pt x="395" y="353"/>
                      <a:pt x="400" y="349"/>
                      <a:pt x="405" y="349"/>
                    </a:cubicBezTo>
                    <a:close/>
                    <a:moveTo>
                      <a:pt x="377" y="349"/>
                    </a:moveTo>
                    <a:cubicBezTo>
                      <a:pt x="383" y="349"/>
                      <a:pt x="387" y="353"/>
                      <a:pt x="387" y="359"/>
                    </a:cubicBezTo>
                    <a:cubicBezTo>
                      <a:pt x="387" y="365"/>
                      <a:pt x="383" y="369"/>
                      <a:pt x="377" y="369"/>
                    </a:cubicBezTo>
                    <a:cubicBezTo>
                      <a:pt x="371" y="369"/>
                      <a:pt x="367" y="365"/>
                      <a:pt x="367" y="359"/>
                    </a:cubicBezTo>
                    <a:cubicBezTo>
                      <a:pt x="367" y="353"/>
                      <a:pt x="371" y="349"/>
                      <a:pt x="377" y="349"/>
                    </a:cubicBezTo>
                    <a:close/>
                    <a:moveTo>
                      <a:pt x="349" y="349"/>
                    </a:moveTo>
                    <a:cubicBezTo>
                      <a:pt x="355" y="349"/>
                      <a:pt x="359" y="353"/>
                      <a:pt x="359" y="359"/>
                    </a:cubicBezTo>
                    <a:cubicBezTo>
                      <a:pt x="359" y="365"/>
                      <a:pt x="355" y="369"/>
                      <a:pt x="349" y="369"/>
                    </a:cubicBezTo>
                    <a:cubicBezTo>
                      <a:pt x="343" y="369"/>
                      <a:pt x="339" y="365"/>
                      <a:pt x="339" y="359"/>
                    </a:cubicBezTo>
                    <a:cubicBezTo>
                      <a:pt x="339" y="353"/>
                      <a:pt x="343" y="349"/>
                      <a:pt x="349" y="349"/>
                    </a:cubicBezTo>
                    <a:close/>
                    <a:moveTo>
                      <a:pt x="321" y="349"/>
                    </a:moveTo>
                    <a:cubicBezTo>
                      <a:pt x="326" y="349"/>
                      <a:pt x="331" y="353"/>
                      <a:pt x="331" y="359"/>
                    </a:cubicBezTo>
                    <a:cubicBezTo>
                      <a:pt x="331" y="365"/>
                      <a:pt x="326" y="369"/>
                      <a:pt x="321" y="369"/>
                    </a:cubicBezTo>
                    <a:cubicBezTo>
                      <a:pt x="315" y="369"/>
                      <a:pt x="310" y="365"/>
                      <a:pt x="310" y="359"/>
                    </a:cubicBezTo>
                    <a:cubicBezTo>
                      <a:pt x="310" y="353"/>
                      <a:pt x="315" y="349"/>
                      <a:pt x="321" y="349"/>
                    </a:cubicBezTo>
                    <a:close/>
                    <a:moveTo>
                      <a:pt x="292" y="349"/>
                    </a:moveTo>
                    <a:cubicBezTo>
                      <a:pt x="298" y="349"/>
                      <a:pt x="303" y="353"/>
                      <a:pt x="303" y="359"/>
                    </a:cubicBezTo>
                    <a:cubicBezTo>
                      <a:pt x="303" y="365"/>
                      <a:pt x="298" y="369"/>
                      <a:pt x="292" y="369"/>
                    </a:cubicBezTo>
                    <a:cubicBezTo>
                      <a:pt x="287" y="369"/>
                      <a:pt x="282" y="365"/>
                      <a:pt x="282" y="359"/>
                    </a:cubicBezTo>
                    <a:cubicBezTo>
                      <a:pt x="282" y="353"/>
                      <a:pt x="287" y="349"/>
                      <a:pt x="292" y="349"/>
                    </a:cubicBezTo>
                    <a:close/>
                    <a:moveTo>
                      <a:pt x="264" y="349"/>
                    </a:moveTo>
                    <a:cubicBezTo>
                      <a:pt x="270" y="349"/>
                      <a:pt x="275" y="353"/>
                      <a:pt x="275" y="359"/>
                    </a:cubicBezTo>
                    <a:cubicBezTo>
                      <a:pt x="275" y="365"/>
                      <a:pt x="270" y="369"/>
                      <a:pt x="264" y="369"/>
                    </a:cubicBezTo>
                    <a:cubicBezTo>
                      <a:pt x="259" y="369"/>
                      <a:pt x="254" y="365"/>
                      <a:pt x="254" y="359"/>
                    </a:cubicBezTo>
                    <a:cubicBezTo>
                      <a:pt x="254" y="353"/>
                      <a:pt x="259" y="349"/>
                      <a:pt x="264" y="349"/>
                    </a:cubicBezTo>
                    <a:close/>
                    <a:moveTo>
                      <a:pt x="236" y="349"/>
                    </a:moveTo>
                    <a:cubicBezTo>
                      <a:pt x="242" y="349"/>
                      <a:pt x="246" y="353"/>
                      <a:pt x="246" y="359"/>
                    </a:cubicBezTo>
                    <a:cubicBezTo>
                      <a:pt x="246" y="365"/>
                      <a:pt x="242" y="369"/>
                      <a:pt x="236" y="369"/>
                    </a:cubicBezTo>
                    <a:cubicBezTo>
                      <a:pt x="230" y="369"/>
                      <a:pt x="226" y="365"/>
                      <a:pt x="226" y="359"/>
                    </a:cubicBezTo>
                    <a:cubicBezTo>
                      <a:pt x="226" y="353"/>
                      <a:pt x="230" y="349"/>
                      <a:pt x="236" y="349"/>
                    </a:cubicBezTo>
                    <a:close/>
                    <a:moveTo>
                      <a:pt x="208" y="349"/>
                    </a:moveTo>
                    <a:cubicBezTo>
                      <a:pt x="214" y="349"/>
                      <a:pt x="218" y="353"/>
                      <a:pt x="218" y="359"/>
                    </a:cubicBezTo>
                    <a:cubicBezTo>
                      <a:pt x="218" y="365"/>
                      <a:pt x="214" y="369"/>
                      <a:pt x="208" y="369"/>
                    </a:cubicBezTo>
                    <a:cubicBezTo>
                      <a:pt x="202" y="369"/>
                      <a:pt x="198" y="365"/>
                      <a:pt x="198" y="359"/>
                    </a:cubicBezTo>
                    <a:cubicBezTo>
                      <a:pt x="198" y="353"/>
                      <a:pt x="202" y="349"/>
                      <a:pt x="208" y="349"/>
                    </a:cubicBezTo>
                    <a:close/>
                    <a:moveTo>
                      <a:pt x="180" y="349"/>
                    </a:moveTo>
                    <a:cubicBezTo>
                      <a:pt x="185" y="349"/>
                      <a:pt x="190" y="353"/>
                      <a:pt x="190" y="359"/>
                    </a:cubicBezTo>
                    <a:cubicBezTo>
                      <a:pt x="190" y="365"/>
                      <a:pt x="185" y="369"/>
                      <a:pt x="180" y="369"/>
                    </a:cubicBezTo>
                    <a:cubicBezTo>
                      <a:pt x="174" y="369"/>
                      <a:pt x="169" y="365"/>
                      <a:pt x="169" y="359"/>
                    </a:cubicBezTo>
                    <a:cubicBezTo>
                      <a:pt x="169" y="353"/>
                      <a:pt x="174" y="349"/>
                      <a:pt x="180" y="349"/>
                    </a:cubicBezTo>
                    <a:close/>
                    <a:moveTo>
                      <a:pt x="95" y="349"/>
                    </a:moveTo>
                    <a:cubicBezTo>
                      <a:pt x="101" y="349"/>
                      <a:pt x="105" y="353"/>
                      <a:pt x="105" y="359"/>
                    </a:cubicBezTo>
                    <a:cubicBezTo>
                      <a:pt x="105" y="365"/>
                      <a:pt x="101" y="369"/>
                      <a:pt x="95" y="369"/>
                    </a:cubicBezTo>
                    <a:cubicBezTo>
                      <a:pt x="89" y="369"/>
                      <a:pt x="85" y="365"/>
                      <a:pt x="85" y="359"/>
                    </a:cubicBezTo>
                    <a:cubicBezTo>
                      <a:pt x="85" y="353"/>
                      <a:pt x="89" y="349"/>
                      <a:pt x="95" y="349"/>
                    </a:cubicBezTo>
                    <a:close/>
                    <a:moveTo>
                      <a:pt x="67" y="349"/>
                    </a:moveTo>
                    <a:cubicBezTo>
                      <a:pt x="73" y="349"/>
                      <a:pt x="77" y="353"/>
                      <a:pt x="77" y="359"/>
                    </a:cubicBezTo>
                    <a:cubicBezTo>
                      <a:pt x="77" y="365"/>
                      <a:pt x="73" y="369"/>
                      <a:pt x="67" y="369"/>
                    </a:cubicBezTo>
                    <a:cubicBezTo>
                      <a:pt x="61" y="369"/>
                      <a:pt x="57" y="365"/>
                      <a:pt x="57" y="359"/>
                    </a:cubicBezTo>
                    <a:cubicBezTo>
                      <a:pt x="57" y="353"/>
                      <a:pt x="61" y="349"/>
                      <a:pt x="67" y="349"/>
                    </a:cubicBezTo>
                    <a:close/>
                    <a:moveTo>
                      <a:pt x="39" y="349"/>
                    </a:moveTo>
                    <a:cubicBezTo>
                      <a:pt x="44" y="349"/>
                      <a:pt x="49" y="353"/>
                      <a:pt x="49" y="359"/>
                    </a:cubicBezTo>
                    <a:cubicBezTo>
                      <a:pt x="49" y="365"/>
                      <a:pt x="44" y="369"/>
                      <a:pt x="39" y="369"/>
                    </a:cubicBezTo>
                    <a:cubicBezTo>
                      <a:pt x="33" y="369"/>
                      <a:pt x="28" y="365"/>
                      <a:pt x="28" y="359"/>
                    </a:cubicBezTo>
                    <a:cubicBezTo>
                      <a:pt x="28" y="353"/>
                      <a:pt x="33" y="349"/>
                      <a:pt x="39" y="349"/>
                    </a:cubicBezTo>
                    <a:close/>
                    <a:moveTo>
                      <a:pt x="715" y="322"/>
                    </a:moveTo>
                    <a:cubicBezTo>
                      <a:pt x="721" y="322"/>
                      <a:pt x="726" y="327"/>
                      <a:pt x="726" y="332"/>
                    </a:cubicBezTo>
                    <a:cubicBezTo>
                      <a:pt x="726" y="338"/>
                      <a:pt x="721" y="343"/>
                      <a:pt x="715" y="343"/>
                    </a:cubicBezTo>
                    <a:cubicBezTo>
                      <a:pt x="710" y="343"/>
                      <a:pt x="705" y="338"/>
                      <a:pt x="705" y="332"/>
                    </a:cubicBezTo>
                    <a:cubicBezTo>
                      <a:pt x="705" y="327"/>
                      <a:pt x="710" y="322"/>
                      <a:pt x="715" y="322"/>
                    </a:cubicBezTo>
                    <a:close/>
                    <a:moveTo>
                      <a:pt x="574" y="322"/>
                    </a:moveTo>
                    <a:cubicBezTo>
                      <a:pt x="580" y="322"/>
                      <a:pt x="585" y="327"/>
                      <a:pt x="585" y="332"/>
                    </a:cubicBezTo>
                    <a:cubicBezTo>
                      <a:pt x="585" y="338"/>
                      <a:pt x="580" y="343"/>
                      <a:pt x="574" y="343"/>
                    </a:cubicBezTo>
                    <a:cubicBezTo>
                      <a:pt x="569" y="343"/>
                      <a:pt x="564" y="338"/>
                      <a:pt x="564" y="332"/>
                    </a:cubicBezTo>
                    <a:cubicBezTo>
                      <a:pt x="564" y="327"/>
                      <a:pt x="569" y="322"/>
                      <a:pt x="574" y="322"/>
                    </a:cubicBezTo>
                    <a:close/>
                    <a:moveTo>
                      <a:pt x="546" y="322"/>
                    </a:moveTo>
                    <a:cubicBezTo>
                      <a:pt x="552" y="322"/>
                      <a:pt x="557" y="327"/>
                      <a:pt x="557" y="332"/>
                    </a:cubicBezTo>
                    <a:cubicBezTo>
                      <a:pt x="557" y="338"/>
                      <a:pt x="552" y="343"/>
                      <a:pt x="546" y="343"/>
                    </a:cubicBezTo>
                    <a:cubicBezTo>
                      <a:pt x="540" y="343"/>
                      <a:pt x="536" y="338"/>
                      <a:pt x="536" y="332"/>
                    </a:cubicBezTo>
                    <a:cubicBezTo>
                      <a:pt x="536" y="327"/>
                      <a:pt x="540" y="322"/>
                      <a:pt x="546" y="322"/>
                    </a:cubicBezTo>
                    <a:close/>
                    <a:moveTo>
                      <a:pt x="433" y="322"/>
                    </a:moveTo>
                    <a:cubicBezTo>
                      <a:pt x="439" y="322"/>
                      <a:pt x="444" y="327"/>
                      <a:pt x="444" y="332"/>
                    </a:cubicBezTo>
                    <a:cubicBezTo>
                      <a:pt x="444" y="338"/>
                      <a:pt x="439" y="343"/>
                      <a:pt x="433" y="343"/>
                    </a:cubicBezTo>
                    <a:cubicBezTo>
                      <a:pt x="428" y="343"/>
                      <a:pt x="423" y="338"/>
                      <a:pt x="423" y="332"/>
                    </a:cubicBezTo>
                    <a:cubicBezTo>
                      <a:pt x="423" y="327"/>
                      <a:pt x="428" y="322"/>
                      <a:pt x="433" y="322"/>
                    </a:cubicBezTo>
                    <a:close/>
                    <a:moveTo>
                      <a:pt x="405" y="322"/>
                    </a:moveTo>
                    <a:cubicBezTo>
                      <a:pt x="411" y="322"/>
                      <a:pt x="416" y="327"/>
                      <a:pt x="416" y="332"/>
                    </a:cubicBezTo>
                    <a:cubicBezTo>
                      <a:pt x="416" y="338"/>
                      <a:pt x="411" y="343"/>
                      <a:pt x="405" y="343"/>
                    </a:cubicBezTo>
                    <a:cubicBezTo>
                      <a:pt x="400" y="343"/>
                      <a:pt x="395" y="338"/>
                      <a:pt x="395" y="332"/>
                    </a:cubicBezTo>
                    <a:cubicBezTo>
                      <a:pt x="395" y="327"/>
                      <a:pt x="400" y="322"/>
                      <a:pt x="405" y="322"/>
                    </a:cubicBezTo>
                    <a:close/>
                    <a:moveTo>
                      <a:pt x="377" y="322"/>
                    </a:moveTo>
                    <a:cubicBezTo>
                      <a:pt x="383" y="322"/>
                      <a:pt x="387" y="327"/>
                      <a:pt x="387" y="332"/>
                    </a:cubicBezTo>
                    <a:cubicBezTo>
                      <a:pt x="387" y="338"/>
                      <a:pt x="383" y="343"/>
                      <a:pt x="377" y="343"/>
                    </a:cubicBezTo>
                    <a:cubicBezTo>
                      <a:pt x="371" y="343"/>
                      <a:pt x="367" y="338"/>
                      <a:pt x="367" y="332"/>
                    </a:cubicBezTo>
                    <a:cubicBezTo>
                      <a:pt x="367" y="327"/>
                      <a:pt x="371" y="322"/>
                      <a:pt x="377" y="322"/>
                    </a:cubicBezTo>
                    <a:close/>
                    <a:moveTo>
                      <a:pt x="349" y="322"/>
                    </a:moveTo>
                    <a:cubicBezTo>
                      <a:pt x="355" y="322"/>
                      <a:pt x="359" y="327"/>
                      <a:pt x="359" y="332"/>
                    </a:cubicBezTo>
                    <a:cubicBezTo>
                      <a:pt x="359" y="338"/>
                      <a:pt x="355" y="343"/>
                      <a:pt x="349" y="343"/>
                    </a:cubicBezTo>
                    <a:cubicBezTo>
                      <a:pt x="343" y="343"/>
                      <a:pt x="339" y="338"/>
                      <a:pt x="339" y="332"/>
                    </a:cubicBezTo>
                    <a:cubicBezTo>
                      <a:pt x="339" y="327"/>
                      <a:pt x="343" y="322"/>
                      <a:pt x="349" y="322"/>
                    </a:cubicBezTo>
                    <a:close/>
                    <a:moveTo>
                      <a:pt x="321" y="322"/>
                    </a:moveTo>
                    <a:cubicBezTo>
                      <a:pt x="326" y="322"/>
                      <a:pt x="331" y="327"/>
                      <a:pt x="331" y="332"/>
                    </a:cubicBezTo>
                    <a:cubicBezTo>
                      <a:pt x="331" y="338"/>
                      <a:pt x="326" y="343"/>
                      <a:pt x="321" y="343"/>
                    </a:cubicBezTo>
                    <a:cubicBezTo>
                      <a:pt x="315" y="343"/>
                      <a:pt x="310" y="338"/>
                      <a:pt x="310" y="332"/>
                    </a:cubicBezTo>
                    <a:cubicBezTo>
                      <a:pt x="310" y="327"/>
                      <a:pt x="315" y="322"/>
                      <a:pt x="321" y="322"/>
                    </a:cubicBezTo>
                    <a:close/>
                    <a:moveTo>
                      <a:pt x="292" y="322"/>
                    </a:moveTo>
                    <a:cubicBezTo>
                      <a:pt x="298" y="322"/>
                      <a:pt x="303" y="327"/>
                      <a:pt x="303" y="332"/>
                    </a:cubicBezTo>
                    <a:cubicBezTo>
                      <a:pt x="303" y="338"/>
                      <a:pt x="298" y="343"/>
                      <a:pt x="292" y="343"/>
                    </a:cubicBezTo>
                    <a:cubicBezTo>
                      <a:pt x="287" y="343"/>
                      <a:pt x="282" y="338"/>
                      <a:pt x="282" y="332"/>
                    </a:cubicBezTo>
                    <a:cubicBezTo>
                      <a:pt x="282" y="327"/>
                      <a:pt x="287" y="322"/>
                      <a:pt x="292" y="322"/>
                    </a:cubicBezTo>
                    <a:close/>
                    <a:moveTo>
                      <a:pt x="264" y="322"/>
                    </a:moveTo>
                    <a:cubicBezTo>
                      <a:pt x="270" y="322"/>
                      <a:pt x="275" y="327"/>
                      <a:pt x="275" y="332"/>
                    </a:cubicBezTo>
                    <a:cubicBezTo>
                      <a:pt x="275" y="338"/>
                      <a:pt x="270" y="343"/>
                      <a:pt x="264" y="343"/>
                    </a:cubicBezTo>
                    <a:cubicBezTo>
                      <a:pt x="259" y="343"/>
                      <a:pt x="254" y="338"/>
                      <a:pt x="254" y="332"/>
                    </a:cubicBezTo>
                    <a:cubicBezTo>
                      <a:pt x="254" y="327"/>
                      <a:pt x="259" y="322"/>
                      <a:pt x="264" y="322"/>
                    </a:cubicBezTo>
                    <a:close/>
                    <a:moveTo>
                      <a:pt x="236" y="322"/>
                    </a:moveTo>
                    <a:cubicBezTo>
                      <a:pt x="242" y="322"/>
                      <a:pt x="246" y="327"/>
                      <a:pt x="246" y="332"/>
                    </a:cubicBezTo>
                    <a:cubicBezTo>
                      <a:pt x="246" y="338"/>
                      <a:pt x="242" y="343"/>
                      <a:pt x="236" y="343"/>
                    </a:cubicBezTo>
                    <a:cubicBezTo>
                      <a:pt x="230" y="343"/>
                      <a:pt x="226" y="338"/>
                      <a:pt x="226" y="332"/>
                    </a:cubicBezTo>
                    <a:cubicBezTo>
                      <a:pt x="226" y="327"/>
                      <a:pt x="230" y="322"/>
                      <a:pt x="236" y="322"/>
                    </a:cubicBezTo>
                    <a:close/>
                    <a:moveTo>
                      <a:pt x="208" y="322"/>
                    </a:moveTo>
                    <a:cubicBezTo>
                      <a:pt x="214" y="322"/>
                      <a:pt x="218" y="327"/>
                      <a:pt x="218" y="332"/>
                    </a:cubicBezTo>
                    <a:cubicBezTo>
                      <a:pt x="218" y="338"/>
                      <a:pt x="214" y="343"/>
                      <a:pt x="208" y="343"/>
                    </a:cubicBezTo>
                    <a:cubicBezTo>
                      <a:pt x="202" y="343"/>
                      <a:pt x="198" y="338"/>
                      <a:pt x="198" y="332"/>
                    </a:cubicBezTo>
                    <a:cubicBezTo>
                      <a:pt x="198" y="327"/>
                      <a:pt x="202" y="322"/>
                      <a:pt x="208" y="322"/>
                    </a:cubicBezTo>
                    <a:close/>
                    <a:moveTo>
                      <a:pt x="180" y="322"/>
                    </a:moveTo>
                    <a:cubicBezTo>
                      <a:pt x="185" y="322"/>
                      <a:pt x="190" y="327"/>
                      <a:pt x="190" y="332"/>
                    </a:cubicBezTo>
                    <a:cubicBezTo>
                      <a:pt x="190" y="338"/>
                      <a:pt x="185" y="343"/>
                      <a:pt x="180" y="343"/>
                    </a:cubicBezTo>
                    <a:cubicBezTo>
                      <a:pt x="174" y="343"/>
                      <a:pt x="169" y="338"/>
                      <a:pt x="169" y="332"/>
                    </a:cubicBezTo>
                    <a:cubicBezTo>
                      <a:pt x="169" y="327"/>
                      <a:pt x="174" y="322"/>
                      <a:pt x="180" y="322"/>
                    </a:cubicBezTo>
                    <a:close/>
                    <a:moveTo>
                      <a:pt x="152" y="322"/>
                    </a:moveTo>
                    <a:cubicBezTo>
                      <a:pt x="157" y="322"/>
                      <a:pt x="162" y="327"/>
                      <a:pt x="162" y="332"/>
                    </a:cubicBezTo>
                    <a:cubicBezTo>
                      <a:pt x="162" y="338"/>
                      <a:pt x="157" y="343"/>
                      <a:pt x="152" y="343"/>
                    </a:cubicBezTo>
                    <a:cubicBezTo>
                      <a:pt x="146" y="343"/>
                      <a:pt x="141" y="338"/>
                      <a:pt x="141" y="332"/>
                    </a:cubicBezTo>
                    <a:cubicBezTo>
                      <a:pt x="141" y="327"/>
                      <a:pt x="146" y="322"/>
                      <a:pt x="152" y="322"/>
                    </a:cubicBezTo>
                    <a:close/>
                    <a:moveTo>
                      <a:pt x="123" y="322"/>
                    </a:moveTo>
                    <a:cubicBezTo>
                      <a:pt x="129" y="322"/>
                      <a:pt x="134" y="327"/>
                      <a:pt x="134" y="332"/>
                    </a:cubicBezTo>
                    <a:cubicBezTo>
                      <a:pt x="134" y="338"/>
                      <a:pt x="129" y="343"/>
                      <a:pt x="123" y="343"/>
                    </a:cubicBezTo>
                    <a:cubicBezTo>
                      <a:pt x="118" y="343"/>
                      <a:pt x="113" y="338"/>
                      <a:pt x="113" y="332"/>
                    </a:cubicBezTo>
                    <a:cubicBezTo>
                      <a:pt x="113" y="327"/>
                      <a:pt x="118" y="322"/>
                      <a:pt x="123" y="322"/>
                    </a:cubicBezTo>
                    <a:close/>
                    <a:moveTo>
                      <a:pt x="95" y="322"/>
                    </a:moveTo>
                    <a:cubicBezTo>
                      <a:pt x="101" y="322"/>
                      <a:pt x="105" y="327"/>
                      <a:pt x="105" y="332"/>
                    </a:cubicBezTo>
                    <a:cubicBezTo>
                      <a:pt x="105" y="338"/>
                      <a:pt x="101" y="343"/>
                      <a:pt x="95" y="343"/>
                    </a:cubicBezTo>
                    <a:cubicBezTo>
                      <a:pt x="89" y="343"/>
                      <a:pt x="85" y="338"/>
                      <a:pt x="85" y="332"/>
                    </a:cubicBezTo>
                    <a:cubicBezTo>
                      <a:pt x="85" y="327"/>
                      <a:pt x="89" y="322"/>
                      <a:pt x="95" y="322"/>
                    </a:cubicBezTo>
                    <a:close/>
                    <a:moveTo>
                      <a:pt x="67" y="322"/>
                    </a:moveTo>
                    <a:cubicBezTo>
                      <a:pt x="73" y="322"/>
                      <a:pt x="77" y="327"/>
                      <a:pt x="77" y="332"/>
                    </a:cubicBezTo>
                    <a:cubicBezTo>
                      <a:pt x="77" y="338"/>
                      <a:pt x="73" y="343"/>
                      <a:pt x="67" y="343"/>
                    </a:cubicBezTo>
                    <a:cubicBezTo>
                      <a:pt x="61" y="343"/>
                      <a:pt x="57" y="338"/>
                      <a:pt x="57" y="332"/>
                    </a:cubicBezTo>
                    <a:cubicBezTo>
                      <a:pt x="57" y="327"/>
                      <a:pt x="61" y="322"/>
                      <a:pt x="67" y="322"/>
                    </a:cubicBezTo>
                    <a:close/>
                    <a:moveTo>
                      <a:pt x="39" y="322"/>
                    </a:moveTo>
                    <a:cubicBezTo>
                      <a:pt x="44" y="322"/>
                      <a:pt x="49" y="327"/>
                      <a:pt x="49" y="332"/>
                    </a:cubicBezTo>
                    <a:cubicBezTo>
                      <a:pt x="49" y="338"/>
                      <a:pt x="44" y="343"/>
                      <a:pt x="39" y="343"/>
                    </a:cubicBezTo>
                    <a:cubicBezTo>
                      <a:pt x="33" y="343"/>
                      <a:pt x="28" y="338"/>
                      <a:pt x="28" y="332"/>
                    </a:cubicBezTo>
                    <a:cubicBezTo>
                      <a:pt x="28" y="327"/>
                      <a:pt x="33" y="322"/>
                      <a:pt x="39" y="322"/>
                    </a:cubicBezTo>
                    <a:close/>
                    <a:moveTo>
                      <a:pt x="715" y="295"/>
                    </a:moveTo>
                    <a:cubicBezTo>
                      <a:pt x="721" y="295"/>
                      <a:pt x="726" y="300"/>
                      <a:pt x="726" y="305"/>
                    </a:cubicBezTo>
                    <a:cubicBezTo>
                      <a:pt x="726" y="311"/>
                      <a:pt x="721" y="316"/>
                      <a:pt x="715" y="316"/>
                    </a:cubicBezTo>
                    <a:cubicBezTo>
                      <a:pt x="710" y="316"/>
                      <a:pt x="705" y="311"/>
                      <a:pt x="705" y="305"/>
                    </a:cubicBezTo>
                    <a:cubicBezTo>
                      <a:pt x="705" y="300"/>
                      <a:pt x="710" y="295"/>
                      <a:pt x="715" y="295"/>
                    </a:cubicBezTo>
                    <a:close/>
                    <a:moveTo>
                      <a:pt x="490" y="295"/>
                    </a:moveTo>
                    <a:cubicBezTo>
                      <a:pt x="496" y="295"/>
                      <a:pt x="500" y="300"/>
                      <a:pt x="500" y="305"/>
                    </a:cubicBezTo>
                    <a:cubicBezTo>
                      <a:pt x="500" y="311"/>
                      <a:pt x="496" y="316"/>
                      <a:pt x="490" y="316"/>
                    </a:cubicBezTo>
                    <a:cubicBezTo>
                      <a:pt x="484" y="316"/>
                      <a:pt x="479" y="311"/>
                      <a:pt x="479" y="305"/>
                    </a:cubicBezTo>
                    <a:cubicBezTo>
                      <a:pt x="479" y="300"/>
                      <a:pt x="484" y="295"/>
                      <a:pt x="490" y="295"/>
                    </a:cubicBezTo>
                    <a:close/>
                    <a:moveTo>
                      <a:pt x="462" y="295"/>
                    </a:moveTo>
                    <a:cubicBezTo>
                      <a:pt x="467" y="295"/>
                      <a:pt x="472" y="300"/>
                      <a:pt x="472" y="305"/>
                    </a:cubicBezTo>
                    <a:cubicBezTo>
                      <a:pt x="472" y="311"/>
                      <a:pt x="467" y="316"/>
                      <a:pt x="462" y="316"/>
                    </a:cubicBezTo>
                    <a:cubicBezTo>
                      <a:pt x="456" y="316"/>
                      <a:pt x="451" y="311"/>
                      <a:pt x="451" y="305"/>
                    </a:cubicBezTo>
                    <a:cubicBezTo>
                      <a:pt x="451" y="300"/>
                      <a:pt x="456" y="295"/>
                      <a:pt x="462" y="295"/>
                    </a:cubicBezTo>
                    <a:close/>
                    <a:moveTo>
                      <a:pt x="433" y="295"/>
                    </a:moveTo>
                    <a:cubicBezTo>
                      <a:pt x="439" y="295"/>
                      <a:pt x="444" y="300"/>
                      <a:pt x="444" y="305"/>
                    </a:cubicBezTo>
                    <a:cubicBezTo>
                      <a:pt x="444" y="311"/>
                      <a:pt x="439" y="316"/>
                      <a:pt x="433" y="316"/>
                    </a:cubicBezTo>
                    <a:cubicBezTo>
                      <a:pt x="428" y="316"/>
                      <a:pt x="423" y="311"/>
                      <a:pt x="423" y="305"/>
                    </a:cubicBezTo>
                    <a:cubicBezTo>
                      <a:pt x="423" y="300"/>
                      <a:pt x="428" y="295"/>
                      <a:pt x="433" y="295"/>
                    </a:cubicBezTo>
                    <a:close/>
                    <a:moveTo>
                      <a:pt x="405" y="295"/>
                    </a:moveTo>
                    <a:cubicBezTo>
                      <a:pt x="411" y="295"/>
                      <a:pt x="416" y="300"/>
                      <a:pt x="416" y="305"/>
                    </a:cubicBezTo>
                    <a:cubicBezTo>
                      <a:pt x="416" y="311"/>
                      <a:pt x="411" y="316"/>
                      <a:pt x="405" y="316"/>
                    </a:cubicBezTo>
                    <a:cubicBezTo>
                      <a:pt x="400" y="316"/>
                      <a:pt x="395" y="311"/>
                      <a:pt x="395" y="305"/>
                    </a:cubicBezTo>
                    <a:cubicBezTo>
                      <a:pt x="395" y="300"/>
                      <a:pt x="400" y="295"/>
                      <a:pt x="405" y="295"/>
                    </a:cubicBezTo>
                    <a:close/>
                    <a:moveTo>
                      <a:pt x="377" y="295"/>
                    </a:moveTo>
                    <a:cubicBezTo>
                      <a:pt x="383" y="295"/>
                      <a:pt x="387" y="300"/>
                      <a:pt x="387" y="305"/>
                    </a:cubicBezTo>
                    <a:cubicBezTo>
                      <a:pt x="387" y="311"/>
                      <a:pt x="383" y="316"/>
                      <a:pt x="377" y="316"/>
                    </a:cubicBezTo>
                    <a:cubicBezTo>
                      <a:pt x="371" y="316"/>
                      <a:pt x="367" y="311"/>
                      <a:pt x="367" y="305"/>
                    </a:cubicBezTo>
                    <a:cubicBezTo>
                      <a:pt x="367" y="300"/>
                      <a:pt x="371" y="295"/>
                      <a:pt x="377" y="295"/>
                    </a:cubicBezTo>
                    <a:close/>
                    <a:moveTo>
                      <a:pt x="349" y="295"/>
                    </a:moveTo>
                    <a:cubicBezTo>
                      <a:pt x="355" y="295"/>
                      <a:pt x="359" y="300"/>
                      <a:pt x="359" y="305"/>
                    </a:cubicBezTo>
                    <a:cubicBezTo>
                      <a:pt x="359" y="311"/>
                      <a:pt x="355" y="316"/>
                      <a:pt x="349" y="316"/>
                    </a:cubicBezTo>
                    <a:cubicBezTo>
                      <a:pt x="343" y="316"/>
                      <a:pt x="339" y="311"/>
                      <a:pt x="339" y="305"/>
                    </a:cubicBezTo>
                    <a:cubicBezTo>
                      <a:pt x="339" y="300"/>
                      <a:pt x="343" y="295"/>
                      <a:pt x="349" y="295"/>
                    </a:cubicBezTo>
                    <a:close/>
                    <a:moveTo>
                      <a:pt x="321" y="295"/>
                    </a:moveTo>
                    <a:cubicBezTo>
                      <a:pt x="326" y="295"/>
                      <a:pt x="331" y="300"/>
                      <a:pt x="331" y="305"/>
                    </a:cubicBezTo>
                    <a:cubicBezTo>
                      <a:pt x="331" y="311"/>
                      <a:pt x="326" y="316"/>
                      <a:pt x="321" y="316"/>
                    </a:cubicBezTo>
                    <a:cubicBezTo>
                      <a:pt x="315" y="316"/>
                      <a:pt x="310" y="311"/>
                      <a:pt x="310" y="305"/>
                    </a:cubicBezTo>
                    <a:cubicBezTo>
                      <a:pt x="310" y="300"/>
                      <a:pt x="315" y="295"/>
                      <a:pt x="321" y="295"/>
                    </a:cubicBezTo>
                    <a:close/>
                    <a:moveTo>
                      <a:pt x="292" y="295"/>
                    </a:moveTo>
                    <a:cubicBezTo>
                      <a:pt x="298" y="295"/>
                      <a:pt x="303" y="300"/>
                      <a:pt x="303" y="305"/>
                    </a:cubicBezTo>
                    <a:cubicBezTo>
                      <a:pt x="303" y="311"/>
                      <a:pt x="298" y="316"/>
                      <a:pt x="292" y="316"/>
                    </a:cubicBezTo>
                    <a:cubicBezTo>
                      <a:pt x="287" y="316"/>
                      <a:pt x="282" y="311"/>
                      <a:pt x="282" y="305"/>
                    </a:cubicBezTo>
                    <a:cubicBezTo>
                      <a:pt x="282" y="300"/>
                      <a:pt x="287" y="295"/>
                      <a:pt x="292" y="295"/>
                    </a:cubicBezTo>
                    <a:close/>
                    <a:moveTo>
                      <a:pt x="264" y="295"/>
                    </a:moveTo>
                    <a:cubicBezTo>
                      <a:pt x="270" y="295"/>
                      <a:pt x="275" y="300"/>
                      <a:pt x="275" y="305"/>
                    </a:cubicBezTo>
                    <a:cubicBezTo>
                      <a:pt x="275" y="311"/>
                      <a:pt x="270" y="316"/>
                      <a:pt x="264" y="316"/>
                    </a:cubicBezTo>
                    <a:cubicBezTo>
                      <a:pt x="259" y="316"/>
                      <a:pt x="254" y="311"/>
                      <a:pt x="254" y="305"/>
                    </a:cubicBezTo>
                    <a:cubicBezTo>
                      <a:pt x="254" y="300"/>
                      <a:pt x="259" y="295"/>
                      <a:pt x="264" y="295"/>
                    </a:cubicBezTo>
                    <a:close/>
                    <a:moveTo>
                      <a:pt x="236" y="295"/>
                    </a:moveTo>
                    <a:cubicBezTo>
                      <a:pt x="242" y="295"/>
                      <a:pt x="246" y="300"/>
                      <a:pt x="246" y="305"/>
                    </a:cubicBezTo>
                    <a:cubicBezTo>
                      <a:pt x="246" y="311"/>
                      <a:pt x="242" y="316"/>
                      <a:pt x="236" y="316"/>
                    </a:cubicBezTo>
                    <a:cubicBezTo>
                      <a:pt x="230" y="316"/>
                      <a:pt x="226" y="311"/>
                      <a:pt x="226" y="305"/>
                    </a:cubicBezTo>
                    <a:cubicBezTo>
                      <a:pt x="226" y="300"/>
                      <a:pt x="230" y="295"/>
                      <a:pt x="236" y="295"/>
                    </a:cubicBezTo>
                    <a:close/>
                    <a:moveTo>
                      <a:pt x="208" y="295"/>
                    </a:moveTo>
                    <a:cubicBezTo>
                      <a:pt x="214" y="295"/>
                      <a:pt x="218" y="300"/>
                      <a:pt x="218" y="305"/>
                    </a:cubicBezTo>
                    <a:cubicBezTo>
                      <a:pt x="218" y="311"/>
                      <a:pt x="214" y="316"/>
                      <a:pt x="208" y="316"/>
                    </a:cubicBezTo>
                    <a:cubicBezTo>
                      <a:pt x="202" y="316"/>
                      <a:pt x="198" y="311"/>
                      <a:pt x="198" y="305"/>
                    </a:cubicBezTo>
                    <a:cubicBezTo>
                      <a:pt x="198" y="300"/>
                      <a:pt x="202" y="295"/>
                      <a:pt x="208" y="295"/>
                    </a:cubicBezTo>
                    <a:close/>
                    <a:moveTo>
                      <a:pt x="180" y="295"/>
                    </a:moveTo>
                    <a:cubicBezTo>
                      <a:pt x="185" y="295"/>
                      <a:pt x="190" y="300"/>
                      <a:pt x="190" y="305"/>
                    </a:cubicBezTo>
                    <a:cubicBezTo>
                      <a:pt x="190" y="311"/>
                      <a:pt x="185" y="316"/>
                      <a:pt x="180" y="316"/>
                    </a:cubicBezTo>
                    <a:cubicBezTo>
                      <a:pt x="174" y="316"/>
                      <a:pt x="169" y="311"/>
                      <a:pt x="169" y="305"/>
                    </a:cubicBezTo>
                    <a:cubicBezTo>
                      <a:pt x="169" y="300"/>
                      <a:pt x="174" y="295"/>
                      <a:pt x="180" y="295"/>
                    </a:cubicBezTo>
                    <a:close/>
                    <a:moveTo>
                      <a:pt x="152" y="295"/>
                    </a:moveTo>
                    <a:cubicBezTo>
                      <a:pt x="157" y="295"/>
                      <a:pt x="162" y="300"/>
                      <a:pt x="162" y="305"/>
                    </a:cubicBezTo>
                    <a:cubicBezTo>
                      <a:pt x="162" y="311"/>
                      <a:pt x="157" y="316"/>
                      <a:pt x="152" y="316"/>
                    </a:cubicBezTo>
                    <a:cubicBezTo>
                      <a:pt x="146" y="316"/>
                      <a:pt x="141" y="311"/>
                      <a:pt x="141" y="305"/>
                    </a:cubicBezTo>
                    <a:cubicBezTo>
                      <a:pt x="141" y="300"/>
                      <a:pt x="146" y="295"/>
                      <a:pt x="152" y="295"/>
                    </a:cubicBezTo>
                    <a:close/>
                    <a:moveTo>
                      <a:pt x="123" y="295"/>
                    </a:moveTo>
                    <a:cubicBezTo>
                      <a:pt x="129" y="295"/>
                      <a:pt x="134" y="300"/>
                      <a:pt x="134" y="305"/>
                    </a:cubicBezTo>
                    <a:cubicBezTo>
                      <a:pt x="134" y="311"/>
                      <a:pt x="129" y="316"/>
                      <a:pt x="123" y="316"/>
                    </a:cubicBezTo>
                    <a:cubicBezTo>
                      <a:pt x="118" y="316"/>
                      <a:pt x="113" y="311"/>
                      <a:pt x="113" y="305"/>
                    </a:cubicBezTo>
                    <a:cubicBezTo>
                      <a:pt x="113" y="300"/>
                      <a:pt x="118" y="295"/>
                      <a:pt x="123" y="295"/>
                    </a:cubicBezTo>
                    <a:close/>
                    <a:moveTo>
                      <a:pt x="95" y="295"/>
                    </a:moveTo>
                    <a:cubicBezTo>
                      <a:pt x="101" y="295"/>
                      <a:pt x="105" y="300"/>
                      <a:pt x="105" y="305"/>
                    </a:cubicBezTo>
                    <a:cubicBezTo>
                      <a:pt x="105" y="311"/>
                      <a:pt x="101" y="316"/>
                      <a:pt x="95" y="316"/>
                    </a:cubicBezTo>
                    <a:cubicBezTo>
                      <a:pt x="89" y="316"/>
                      <a:pt x="85" y="311"/>
                      <a:pt x="85" y="305"/>
                    </a:cubicBezTo>
                    <a:cubicBezTo>
                      <a:pt x="85" y="300"/>
                      <a:pt x="89" y="295"/>
                      <a:pt x="95" y="295"/>
                    </a:cubicBezTo>
                    <a:close/>
                    <a:moveTo>
                      <a:pt x="67" y="295"/>
                    </a:moveTo>
                    <a:cubicBezTo>
                      <a:pt x="73" y="295"/>
                      <a:pt x="77" y="300"/>
                      <a:pt x="77" y="305"/>
                    </a:cubicBezTo>
                    <a:cubicBezTo>
                      <a:pt x="77" y="311"/>
                      <a:pt x="73" y="316"/>
                      <a:pt x="67" y="316"/>
                    </a:cubicBezTo>
                    <a:cubicBezTo>
                      <a:pt x="61" y="316"/>
                      <a:pt x="57" y="311"/>
                      <a:pt x="57" y="305"/>
                    </a:cubicBezTo>
                    <a:cubicBezTo>
                      <a:pt x="57" y="300"/>
                      <a:pt x="61" y="295"/>
                      <a:pt x="67" y="295"/>
                    </a:cubicBezTo>
                    <a:close/>
                    <a:moveTo>
                      <a:pt x="39" y="295"/>
                    </a:moveTo>
                    <a:cubicBezTo>
                      <a:pt x="44" y="295"/>
                      <a:pt x="49" y="300"/>
                      <a:pt x="49" y="305"/>
                    </a:cubicBezTo>
                    <a:cubicBezTo>
                      <a:pt x="49" y="311"/>
                      <a:pt x="44" y="316"/>
                      <a:pt x="39" y="316"/>
                    </a:cubicBezTo>
                    <a:cubicBezTo>
                      <a:pt x="33" y="316"/>
                      <a:pt x="28" y="311"/>
                      <a:pt x="28" y="305"/>
                    </a:cubicBezTo>
                    <a:cubicBezTo>
                      <a:pt x="28" y="300"/>
                      <a:pt x="33" y="295"/>
                      <a:pt x="39" y="295"/>
                    </a:cubicBezTo>
                    <a:close/>
                    <a:moveTo>
                      <a:pt x="744" y="268"/>
                    </a:moveTo>
                    <a:cubicBezTo>
                      <a:pt x="749" y="268"/>
                      <a:pt x="754" y="273"/>
                      <a:pt x="754" y="279"/>
                    </a:cubicBezTo>
                    <a:cubicBezTo>
                      <a:pt x="754" y="284"/>
                      <a:pt x="749" y="289"/>
                      <a:pt x="744" y="289"/>
                    </a:cubicBezTo>
                    <a:cubicBezTo>
                      <a:pt x="738" y="289"/>
                      <a:pt x="733" y="284"/>
                      <a:pt x="733" y="279"/>
                    </a:cubicBezTo>
                    <a:cubicBezTo>
                      <a:pt x="733" y="273"/>
                      <a:pt x="738" y="268"/>
                      <a:pt x="744" y="268"/>
                    </a:cubicBezTo>
                    <a:close/>
                    <a:moveTo>
                      <a:pt x="715" y="268"/>
                    </a:moveTo>
                    <a:cubicBezTo>
                      <a:pt x="721" y="268"/>
                      <a:pt x="726" y="273"/>
                      <a:pt x="726" y="279"/>
                    </a:cubicBezTo>
                    <a:cubicBezTo>
                      <a:pt x="726" y="284"/>
                      <a:pt x="721" y="289"/>
                      <a:pt x="715" y="289"/>
                    </a:cubicBezTo>
                    <a:cubicBezTo>
                      <a:pt x="710" y="289"/>
                      <a:pt x="705" y="284"/>
                      <a:pt x="705" y="279"/>
                    </a:cubicBezTo>
                    <a:cubicBezTo>
                      <a:pt x="705" y="273"/>
                      <a:pt x="710" y="268"/>
                      <a:pt x="715" y="268"/>
                    </a:cubicBezTo>
                    <a:close/>
                    <a:moveTo>
                      <a:pt x="687" y="268"/>
                    </a:moveTo>
                    <a:cubicBezTo>
                      <a:pt x="693" y="268"/>
                      <a:pt x="697" y="273"/>
                      <a:pt x="697" y="279"/>
                    </a:cubicBezTo>
                    <a:cubicBezTo>
                      <a:pt x="697" y="284"/>
                      <a:pt x="693" y="289"/>
                      <a:pt x="687" y="289"/>
                    </a:cubicBezTo>
                    <a:cubicBezTo>
                      <a:pt x="681" y="289"/>
                      <a:pt x="677" y="284"/>
                      <a:pt x="677" y="279"/>
                    </a:cubicBezTo>
                    <a:cubicBezTo>
                      <a:pt x="677" y="273"/>
                      <a:pt x="681" y="268"/>
                      <a:pt x="687" y="268"/>
                    </a:cubicBezTo>
                    <a:close/>
                    <a:moveTo>
                      <a:pt x="631" y="268"/>
                    </a:moveTo>
                    <a:cubicBezTo>
                      <a:pt x="636" y="268"/>
                      <a:pt x="641" y="273"/>
                      <a:pt x="641" y="279"/>
                    </a:cubicBezTo>
                    <a:cubicBezTo>
                      <a:pt x="641" y="284"/>
                      <a:pt x="636" y="289"/>
                      <a:pt x="631" y="289"/>
                    </a:cubicBezTo>
                    <a:cubicBezTo>
                      <a:pt x="625" y="289"/>
                      <a:pt x="620" y="284"/>
                      <a:pt x="620" y="279"/>
                    </a:cubicBezTo>
                    <a:cubicBezTo>
                      <a:pt x="620" y="273"/>
                      <a:pt x="625" y="268"/>
                      <a:pt x="631" y="268"/>
                    </a:cubicBezTo>
                    <a:close/>
                    <a:moveTo>
                      <a:pt x="603" y="268"/>
                    </a:moveTo>
                    <a:cubicBezTo>
                      <a:pt x="608" y="268"/>
                      <a:pt x="613" y="273"/>
                      <a:pt x="613" y="279"/>
                    </a:cubicBezTo>
                    <a:cubicBezTo>
                      <a:pt x="613" y="284"/>
                      <a:pt x="608" y="289"/>
                      <a:pt x="603" y="289"/>
                    </a:cubicBezTo>
                    <a:cubicBezTo>
                      <a:pt x="597" y="289"/>
                      <a:pt x="592" y="284"/>
                      <a:pt x="592" y="279"/>
                    </a:cubicBezTo>
                    <a:cubicBezTo>
                      <a:pt x="592" y="273"/>
                      <a:pt x="597" y="268"/>
                      <a:pt x="603" y="268"/>
                    </a:cubicBezTo>
                    <a:close/>
                    <a:moveTo>
                      <a:pt x="490" y="268"/>
                    </a:moveTo>
                    <a:cubicBezTo>
                      <a:pt x="496" y="268"/>
                      <a:pt x="500" y="273"/>
                      <a:pt x="500" y="279"/>
                    </a:cubicBezTo>
                    <a:cubicBezTo>
                      <a:pt x="500" y="284"/>
                      <a:pt x="496" y="289"/>
                      <a:pt x="490" y="289"/>
                    </a:cubicBezTo>
                    <a:cubicBezTo>
                      <a:pt x="484" y="289"/>
                      <a:pt x="479" y="284"/>
                      <a:pt x="479" y="279"/>
                    </a:cubicBezTo>
                    <a:cubicBezTo>
                      <a:pt x="479" y="273"/>
                      <a:pt x="484" y="268"/>
                      <a:pt x="490" y="268"/>
                    </a:cubicBezTo>
                    <a:close/>
                    <a:moveTo>
                      <a:pt x="462" y="268"/>
                    </a:moveTo>
                    <a:cubicBezTo>
                      <a:pt x="467" y="268"/>
                      <a:pt x="472" y="273"/>
                      <a:pt x="472" y="279"/>
                    </a:cubicBezTo>
                    <a:cubicBezTo>
                      <a:pt x="472" y="284"/>
                      <a:pt x="467" y="289"/>
                      <a:pt x="462" y="289"/>
                    </a:cubicBezTo>
                    <a:cubicBezTo>
                      <a:pt x="456" y="289"/>
                      <a:pt x="451" y="284"/>
                      <a:pt x="451" y="279"/>
                    </a:cubicBezTo>
                    <a:cubicBezTo>
                      <a:pt x="451" y="273"/>
                      <a:pt x="456" y="268"/>
                      <a:pt x="462" y="268"/>
                    </a:cubicBezTo>
                    <a:close/>
                    <a:moveTo>
                      <a:pt x="433" y="268"/>
                    </a:moveTo>
                    <a:cubicBezTo>
                      <a:pt x="439" y="268"/>
                      <a:pt x="444" y="273"/>
                      <a:pt x="444" y="279"/>
                    </a:cubicBezTo>
                    <a:cubicBezTo>
                      <a:pt x="444" y="284"/>
                      <a:pt x="439" y="289"/>
                      <a:pt x="433" y="289"/>
                    </a:cubicBezTo>
                    <a:cubicBezTo>
                      <a:pt x="428" y="289"/>
                      <a:pt x="423" y="284"/>
                      <a:pt x="423" y="279"/>
                    </a:cubicBezTo>
                    <a:cubicBezTo>
                      <a:pt x="423" y="273"/>
                      <a:pt x="428" y="268"/>
                      <a:pt x="433" y="268"/>
                    </a:cubicBezTo>
                    <a:close/>
                    <a:moveTo>
                      <a:pt x="405" y="268"/>
                    </a:moveTo>
                    <a:cubicBezTo>
                      <a:pt x="411" y="268"/>
                      <a:pt x="416" y="273"/>
                      <a:pt x="416" y="279"/>
                    </a:cubicBezTo>
                    <a:cubicBezTo>
                      <a:pt x="416" y="284"/>
                      <a:pt x="411" y="289"/>
                      <a:pt x="405" y="289"/>
                    </a:cubicBezTo>
                    <a:cubicBezTo>
                      <a:pt x="400" y="289"/>
                      <a:pt x="395" y="284"/>
                      <a:pt x="395" y="279"/>
                    </a:cubicBezTo>
                    <a:cubicBezTo>
                      <a:pt x="395" y="273"/>
                      <a:pt x="400" y="268"/>
                      <a:pt x="405" y="268"/>
                    </a:cubicBezTo>
                    <a:close/>
                    <a:moveTo>
                      <a:pt x="377" y="268"/>
                    </a:moveTo>
                    <a:cubicBezTo>
                      <a:pt x="383" y="268"/>
                      <a:pt x="387" y="273"/>
                      <a:pt x="387" y="279"/>
                    </a:cubicBezTo>
                    <a:cubicBezTo>
                      <a:pt x="387" y="284"/>
                      <a:pt x="383" y="289"/>
                      <a:pt x="377" y="289"/>
                    </a:cubicBezTo>
                    <a:cubicBezTo>
                      <a:pt x="371" y="289"/>
                      <a:pt x="367" y="284"/>
                      <a:pt x="367" y="279"/>
                    </a:cubicBezTo>
                    <a:cubicBezTo>
                      <a:pt x="367" y="273"/>
                      <a:pt x="371" y="268"/>
                      <a:pt x="377" y="268"/>
                    </a:cubicBezTo>
                    <a:close/>
                    <a:moveTo>
                      <a:pt x="349" y="268"/>
                    </a:moveTo>
                    <a:cubicBezTo>
                      <a:pt x="355" y="268"/>
                      <a:pt x="359" y="273"/>
                      <a:pt x="359" y="279"/>
                    </a:cubicBezTo>
                    <a:cubicBezTo>
                      <a:pt x="359" y="284"/>
                      <a:pt x="355" y="289"/>
                      <a:pt x="349" y="289"/>
                    </a:cubicBezTo>
                    <a:cubicBezTo>
                      <a:pt x="343" y="289"/>
                      <a:pt x="339" y="284"/>
                      <a:pt x="339" y="279"/>
                    </a:cubicBezTo>
                    <a:cubicBezTo>
                      <a:pt x="339" y="273"/>
                      <a:pt x="343" y="268"/>
                      <a:pt x="349" y="268"/>
                    </a:cubicBezTo>
                    <a:close/>
                    <a:moveTo>
                      <a:pt x="321" y="268"/>
                    </a:moveTo>
                    <a:cubicBezTo>
                      <a:pt x="326" y="268"/>
                      <a:pt x="331" y="273"/>
                      <a:pt x="331" y="279"/>
                    </a:cubicBezTo>
                    <a:cubicBezTo>
                      <a:pt x="331" y="284"/>
                      <a:pt x="326" y="289"/>
                      <a:pt x="321" y="289"/>
                    </a:cubicBezTo>
                    <a:cubicBezTo>
                      <a:pt x="315" y="289"/>
                      <a:pt x="310" y="284"/>
                      <a:pt x="310" y="279"/>
                    </a:cubicBezTo>
                    <a:cubicBezTo>
                      <a:pt x="310" y="273"/>
                      <a:pt x="315" y="268"/>
                      <a:pt x="321" y="268"/>
                    </a:cubicBezTo>
                    <a:close/>
                    <a:moveTo>
                      <a:pt x="292" y="268"/>
                    </a:moveTo>
                    <a:cubicBezTo>
                      <a:pt x="298" y="268"/>
                      <a:pt x="303" y="273"/>
                      <a:pt x="303" y="279"/>
                    </a:cubicBezTo>
                    <a:cubicBezTo>
                      <a:pt x="303" y="284"/>
                      <a:pt x="298" y="289"/>
                      <a:pt x="292" y="289"/>
                    </a:cubicBezTo>
                    <a:cubicBezTo>
                      <a:pt x="287" y="289"/>
                      <a:pt x="282" y="284"/>
                      <a:pt x="282" y="279"/>
                    </a:cubicBezTo>
                    <a:cubicBezTo>
                      <a:pt x="282" y="273"/>
                      <a:pt x="287" y="268"/>
                      <a:pt x="292" y="268"/>
                    </a:cubicBezTo>
                    <a:close/>
                    <a:moveTo>
                      <a:pt x="264" y="268"/>
                    </a:moveTo>
                    <a:cubicBezTo>
                      <a:pt x="270" y="268"/>
                      <a:pt x="275" y="273"/>
                      <a:pt x="275" y="279"/>
                    </a:cubicBezTo>
                    <a:cubicBezTo>
                      <a:pt x="275" y="284"/>
                      <a:pt x="270" y="289"/>
                      <a:pt x="264" y="289"/>
                    </a:cubicBezTo>
                    <a:cubicBezTo>
                      <a:pt x="259" y="289"/>
                      <a:pt x="254" y="284"/>
                      <a:pt x="254" y="279"/>
                    </a:cubicBezTo>
                    <a:cubicBezTo>
                      <a:pt x="254" y="273"/>
                      <a:pt x="259" y="268"/>
                      <a:pt x="264" y="268"/>
                    </a:cubicBezTo>
                    <a:close/>
                    <a:moveTo>
                      <a:pt x="236" y="268"/>
                    </a:moveTo>
                    <a:cubicBezTo>
                      <a:pt x="242" y="268"/>
                      <a:pt x="246" y="273"/>
                      <a:pt x="246" y="279"/>
                    </a:cubicBezTo>
                    <a:cubicBezTo>
                      <a:pt x="246" y="284"/>
                      <a:pt x="242" y="289"/>
                      <a:pt x="236" y="289"/>
                    </a:cubicBezTo>
                    <a:cubicBezTo>
                      <a:pt x="230" y="289"/>
                      <a:pt x="226" y="284"/>
                      <a:pt x="226" y="279"/>
                    </a:cubicBezTo>
                    <a:cubicBezTo>
                      <a:pt x="226" y="273"/>
                      <a:pt x="230" y="268"/>
                      <a:pt x="236" y="268"/>
                    </a:cubicBezTo>
                    <a:close/>
                    <a:moveTo>
                      <a:pt x="208" y="268"/>
                    </a:moveTo>
                    <a:cubicBezTo>
                      <a:pt x="214" y="268"/>
                      <a:pt x="218" y="273"/>
                      <a:pt x="218" y="279"/>
                    </a:cubicBezTo>
                    <a:cubicBezTo>
                      <a:pt x="218" y="284"/>
                      <a:pt x="214" y="289"/>
                      <a:pt x="208" y="289"/>
                    </a:cubicBezTo>
                    <a:cubicBezTo>
                      <a:pt x="202" y="289"/>
                      <a:pt x="198" y="284"/>
                      <a:pt x="198" y="279"/>
                    </a:cubicBezTo>
                    <a:cubicBezTo>
                      <a:pt x="198" y="273"/>
                      <a:pt x="202" y="268"/>
                      <a:pt x="208" y="268"/>
                    </a:cubicBezTo>
                    <a:close/>
                    <a:moveTo>
                      <a:pt x="180" y="268"/>
                    </a:moveTo>
                    <a:cubicBezTo>
                      <a:pt x="185" y="268"/>
                      <a:pt x="190" y="273"/>
                      <a:pt x="190" y="279"/>
                    </a:cubicBezTo>
                    <a:cubicBezTo>
                      <a:pt x="190" y="284"/>
                      <a:pt x="185" y="289"/>
                      <a:pt x="180" y="289"/>
                    </a:cubicBezTo>
                    <a:cubicBezTo>
                      <a:pt x="174" y="289"/>
                      <a:pt x="169" y="284"/>
                      <a:pt x="169" y="279"/>
                    </a:cubicBezTo>
                    <a:cubicBezTo>
                      <a:pt x="169" y="273"/>
                      <a:pt x="174" y="268"/>
                      <a:pt x="180" y="268"/>
                    </a:cubicBezTo>
                    <a:close/>
                    <a:moveTo>
                      <a:pt x="152" y="268"/>
                    </a:moveTo>
                    <a:cubicBezTo>
                      <a:pt x="157" y="268"/>
                      <a:pt x="162" y="273"/>
                      <a:pt x="162" y="279"/>
                    </a:cubicBezTo>
                    <a:cubicBezTo>
                      <a:pt x="162" y="284"/>
                      <a:pt x="157" y="289"/>
                      <a:pt x="152" y="289"/>
                    </a:cubicBezTo>
                    <a:cubicBezTo>
                      <a:pt x="146" y="289"/>
                      <a:pt x="141" y="284"/>
                      <a:pt x="141" y="279"/>
                    </a:cubicBezTo>
                    <a:cubicBezTo>
                      <a:pt x="141" y="273"/>
                      <a:pt x="146" y="268"/>
                      <a:pt x="152" y="268"/>
                    </a:cubicBezTo>
                    <a:close/>
                    <a:moveTo>
                      <a:pt x="123" y="268"/>
                    </a:moveTo>
                    <a:cubicBezTo>
                      <a:pt x="129" y="268"/>
                      <a:pt x="134" y="273"/>
                      <a:pt x="134" y="279"/>
                    </a:cubicBezTo>
                    <a:cubicBezTo>
                      <a:pt x="134" y="284"/>
                      <a:pt x="129" y="289"/>
                      <a:pt x="123" y="289"/>
                    </a:cubicBezTo>
                    <a:cubicBezTo>
                      <a:pt x="118" y="289"/>
                      <a:pt x="113" y="284"/>
                      <a:pt x="113" y="279"/>
                    </a:cubicBezTo>
                    <a:cubicBezTo>
                      <a:pt x="113" y="273"/>
                      <a:pt x="118" y="268"/>
                      <a:pt x="123" y="268"/>
                    </a:cubicBezTo>
                    <a:close/>
                    <a:moveTo>
                      <a:pt x="95" y="268"/>
                    </a:moveTo>
                    <a:cubicBezTo>
                      <a:pt x="101" y="268"/>
                      <a:pt x="105" y="273"/>
                      <a:pt x="105" y="279"/>
                    </a:cubicBezTo>
                    <a:cubicBezTo>
                      <a:pt x="105" y="284"/>
                      <a:pt x="101" y="289"/>
                      <a:pt x="95" y="289"/>
                    </a:cubicBezTo>
                    <a:cubicBezTo>
                      <a:pt x="89" y="289"/>
                      <a:pt x="85" y="284"/>
                      <a:pt x="85" y="279"/>
                    </a:cubicBezTo>
                    <a:cubicBezTo>
                      <a:pt x="85" y="273"/>
                      <a:pt x="89" y="268"/>
                      <a:pt x="95" y="268"/>
                    </a:cubicBezTo>
                    <a:close/>
                    <a:moveTo>
                      <a:pt x="67" y="268"/>
                    </a:moveTo>
                    <a:cubicBezTo>
                      <a:pt x="73" y="268"/>
                      <a:pt x="77" y="273"/>
                      <a:pt x="77" y="279"/>
                    </a:cubicBezTo>
                    <a:cubicBezTo>
                      <a:pt x="77" y="284"/>
                      <a:pt x="73" y="289"/>
                      <a:pt x="67" y="289"/>
                    </a:cubicBezTo>
                    <a:cubicBezTo>
                      <a:pt x="61" y="289"/>
                      <a:pt x="57" y="284"/>
                      <a:pt x="57" y="279"/>
                    </a:cubicBezTo>
                    <a:cubicBezTo>
                      <a:pt x="57" y="273"/>
                      <a:pt x="61" y="268"/>
                      <a:pt x="67" y="268"/>
                    </a:cubicBezTo>
                    <a:close/>
                    <a:moveTo>
                      <a:pt x="39" y="268"/>
                    </a:moveTo>
                    <a:cubicBezTo>
                      <a:pt x="44" y="268"/>
                      <a:pt x="49" y="273"/>
                      <a:pt x="49" y="279"/>
                    </a:cubicBezTo>
                    <a:cubicBezTo>
                      <a:pt x="49" y="284"/>
                      <a:pt x="44" y="289"/>
                      <a:pt x="39" y="289"/>
                    </a:cubicBezTo>
                    <a:cubicBezTo>
                      <a:pt x="33" y="289"/>
                      <a:pt x="28" y="284"/>
                      <a:pt x="28" y="279"/>
                    </a:cubicBezTo>
                    <a:cubicBezTo>
                      <a:pt x="28" y="273"/>
                      <a:pt x="33" y="268"/>
                      <a:pt x="39" y="268"/>
                    </a:cubicBezTo>
                    <a:close/>
                    <a:moveTo>
                      <a:pt x="11" y="268"/>
                    </a:moveTo>
                    <a:cubicBezTo>
                      <a:pt x="16" y="268"/>
                      <a:pt x="21" y="273"/>
                      <a:pt x="21" y="279"/>
                    </a:cubicBezTo>
                    <a:cubicBezTo>
                      <a:pt x="21" y="284"/>
                      <a:pt x="16" y="289"/>
                      <a:pt x="11" y="289"/>
                    </a:cubicBezTo>
                    <a:cubicBezTo>
                      <a:pt x="5" y="289"/>
                      <a:pt x="0" y="284"/>
                      <a:pt x="0" y="279"/>
                    </a:cubicBezTo>
                    <a:cubicBezTo>
                      <a:pt x="0" y="273"/>
                      <a:pt x="5" y="268"/>
                      <a:pt x="11" y="268"/>
                    </a:cubicBezTo>
                    <a:close/>
                    <a:moveTo>
                      <a:pt x="800" y="241"/>
                    </a:moveTo>
                    <a:cubicBezTo>
                      <a:pt x="806" y="241"/>
                      <a:pt x="810" y="246"/>
                      <a:pt x="810" y="252"/>
                    </a:cubicBezTo>
                    <a:cubicBezTo>
                      <a:pt x="810" y="258"/>
                      <a:pt x="806" y="262"/>
                      <a:pt x="800" y="262"/>
                    </a:cubicBezTo>
                    <a:cubicBezTo>
                      <a:pt x="794" y="262"/>
                      <a:pt x="790" y="258"/>
                      <a:pt x="790" y="252"/>
                    </a:cubicBezTo>
                    <a:cubicBezTo>
                      <a:pt x="790" y="246"/>
                      <a:pt x="794" y="241"/>
                      <a:pt x="800" y="241"/>
                    </a:cubicBezTo>
                    <a:close/>
                    <a:moveTo>
                      <a:pt x="772" y="241"/>
                    </a:moveTo>
                    <a:cubicBezTo>
                      <a:pt x="777" y="241"/>
                      <a:pt x="782" y="246"/>
                      <a:pt x="782" y="252"/>
                    </a:cubicBezTo>
                    <a:cubicBezTo>
                      <a:pt x="782" y="258"/>
                      <a:pt x="777" y="262"/>
                      <a:pt x="772" y="262"/>
                    </a:cubicBezTo>
                    <a:cubicBezTo>
                      <a:pt x="766" y="262"/>
                      <a:pt x="761" y="258"/>
                      <a:pt x="761" y="252"/>
                    </a:cubicBezTo>
                    <a:cubicBezTo>
                      <a:pt x="761" y="246"/>
                      <a:pt x="766" y="241"/>
                      <a:pt x="772" y="241"/>
                    </a:cubicBezTo>
                    <a:close/>
                    <a:moveTo>
                      <a:pt x="744" y="241"/>
                    </a:moveTo>
                    <a:cubicBezTo>
                      <a:pt x="749" y="241"/>
                      <a:pt x="754" y="246"/>
                      <a:pt x="754" y="252"/>
                    </a:cubicBezTo>
                    <a:cubicBezTo>
                      <a:pt x="754" y="258"/>
                      <a:pt x="749" y="262"/>
                      <a:pt x="744" y="262"/>
                    </a:cubicBezTo>
                    <a:cubicBezTo>
                      <a:pt x="738" y="262"/>
                      <a:pt x="733" y="258"/>
                      <a:pt x="733" y="252"/>
                    </a:cubicBezTo>
                    <a:cubicBezTo>
                      <a:pt x="733" y="246"/>
                      <a:pt x="738" y="241"/>
                      <a:pt x="744" y="241"/>
                    </a:cubicBezTo>
                    <a:close/>
                    <a:moveTo>
                      <a:pt x="715" y="241"/>
                    </a:moveTo>
                    <a:cubicBezTo>
                      <a:pt x="721" y="241"/>
                      <a:pt x="726" y="246"/>
                      <a:pt x="726" y="252"/>
                    </a:cubicBezTo>
                    <a:cubicBezTo>
                      <a:pt x="726" y="258"/>
                      <a:pt x="721" y="262"/>
                      <a:pt x="715" y="262"/>
                    </a:cubicBezTo>
                    <a:cubicBezTo>
                      <a:pt x="710" y="262"/>
                      <a:pt x="705" y="258"/>
                      <a:pt x="705" y="252"/>
                    </a:cubicBezTo>
                    <a:cubicBezTo>
                      <a:pt x="705" y="246"/>
                      <a:pt x="710" y="241"/>
                      <a:pt x="715" y="241"/>
                    </a:cubicBezTo>
                    <a:close/>
                    <a:moveTo>
                      <a:pt x="687" y="241"/>
                    </a:moveTo>
                    <a:cubicBezTo>
                      <a:pt x="693" y="241"/>
                      <a:pt x="697" y="246"/>
                      <a:pt x="697" y="252"/>
                    </a:cubicBezTo>
                    <a:cubicBezTo>
                      <a:pt x="697" y="258"/>
                      <a:pt x="693" y="262"/>
                      <a:pt x="687" y="262"/>
                    </a:cubicBezTo>
                    <a:cubicBezTo>
                      <a:pt x="681" y="262"/>
                      <a:pt x="677" y="258"/>
                      <a:pt x="677" y="252"/>
                    </a:cubicBezTo>
                    <a:cubicBezTo>
                      <a:pt x="677" y="246"/>
                      <a:pt x="681" y="241"/>
                      <a:pt x="687" y="241"/>
                    </a:cubicBezTo>
                    <a:close/>
                    <a:moveTo>
                      <a:pt x="631" y="241"/>
                    </a:moveTo>
                    <a:cubicBezTo>
                      <a:pt x="636" y="241"/>
                      <a:pt x="641" y="246"/>
                      <a:pt x="641" y="252"/>
                    </a:cubicBezTo>
                    <a:cubicBezTo>
                      <a:pt x="641" y="258"/>
                      <a:pt x="636" y="262"/>
                      <a:pt x="631" y="262"/>
                    </a:cubicBezTo>
                    <a:cubicBezTo>
                      <a:pt x="625" y="262"/>
                      <a:pt x="620" y="258"/>
                      <a:pt x="620" y="252"/>
                    </a:cubicBezTo>
                    <a:cubicBezTo>
                      <a:pt x="620" y="246"/>
                      <a:pt x="625" y="241"/>
                      <a:pt x="631" y="241"/>
                    </a:cubicBezTo>
                    <a:close/>
                    <a:moveTo>
                      <a:pt x="603" y="241"/>
                    </a:moveTo>
                    <a:cubicBezTo>
                      <a:pt x="608" y="241"/>
                      <a:pt x="613" y="246"/>
                      <a:pt x="613" y="252"/>
                    </a:cubicBezTo>
                    <a:cubicBezTo>
                      <a:pt x="613" y="258"/>
                      <a:pt x="608" y="262"/>
                      <a:pt x="603" y="262"/>
                    </a:cubicBezTo>
                    <a:cubicBezTo>
                      <a:pt x="597" y="262"/>
                      <a:pt x="592" y="258"/>
                      <a:pt x="592" y="252"/>
                    </a:cubicBezTo>
                    <a:cubicBezTo>
                      <a:pt x="592" y="246"/>
                      <a:pt x="597" y="241"/>
                      <a:pt x="603" y="241"/>
                    </a:cubicBezTo>
                    <a:close/>
                    <a:moveTo>
                      <a:pt x="518" y="241"/>
                    </a:moveTo>
                    <a:cubicBezTo>
                      <a:pt x="524" y="241"/>
                      <a:pt x="528" y="246"/>
                      <a:pt x="528" y="252"/>
                    </a:cubicBezTo>
                    <a:cubicBezTo>
                      <a:pt x="528" y="258"/>
                      <a:pt x="524" y="262"/>
                      <a:pt x="518" y="262"/>
                    </a:cubicBezTo>
                    <a:cubicBezTo>
                      <a:pt x="512" y="262"/>
                      <a:pt x="508" y="258"/>
                      <a:pt x="508" y="252"/>
                    </a:cubicBezTo>
                    <a:cubicBezTo>
                      <a:pt x="508" y="246"/>
                      <a:pt x="512" y="241"/>
                      <a:pt x="518" y="241"/>
                    </a:cubicBezTo>
                    <a:close/>
                    <a:moveTo>
                      <a:pt x="490" y="241"/>
                    </a:moveTo>
                    <a:cubicBezTo>
                      <a:pt x="496" y="241"/>
                      <a:pt x="500" y="246"/>
                      <a:pt x="500" y="252"/>
                    </a:cubicBezTo>
                    <a:cubicBezTo>
                      <a:pt x="500" y="258"/>
                      <a:pt x="496" y="262"/>
                      <a:pt x="490" y="262"/>
                    </a:cubicBezTo>
                    <a:cubicBezTo>
                      <a:pt x="484" y="262"/>
                      <a:pt x="479" y="258"/>
                      <a:pt x="479" y="252"/>
                    </a:cubicBezTo>
                    <a:cubicBezTo>
                      <a:pt x="479" y="246"/>
                      <a:pt x="484" y="241"/>
                      <a:pt x="490" y="241"/>
                    </a:cubicBezTo>
                    <a:close/>
                    <a:moveTo>
                      <a:pt x="462" y="241"/>
                    </a:moveTo>
                    <a:cubicBezTo>
                      <a:pt x="467" y="241"/>
                      <a:pt x="472" y="246"/>
                      <a:pt x="472" y="252"/>
                    </a:cubicBezTo>
                    <a:cubicBezTo>
                      <a:pt x="472" y="258"/>
                      <a:pt x="467" y="262"/>
                      <a:pt x="462" y="262"/>
                    </a:cubicBezTo>
                    <a:cubicBezTo>
                      <a:pt x="456" y="262"/>
                      <a:pt x="451" y="258"/>
                      <a:pt x="451" y="252"/>
                    </a:cubicBezTo>
                    <a:cubicBezTo>
                      <a:pt x="451" y="246"/>
                      <a:pt x="456" y="241"/>
                      <a:pt x="462" y="241"/>
                    </a:cubicBezTo>
                    <a:close/>
                    <a:moveTo>
                      <a:pt x="433" y="241"/>
                    </a:moveTo>
                    <a:cubicBezTo>
                      <a:pt x="439" y="241"/>
                      <a:pt x="444" y="246"/>
                      <a:pt x="444" y="252"/>
                    </a:cubicBezTo>
                    <a:cubicBezTo>
                      <a:pt x="444" y="258"/>
                      <a:pt x="439" y="262"/>
                      <a:pt x="433" y="262"/>
                    </a:cubicBezTo>
                    <a:cubicBezTo>
                      <a:pt x="428" y="262"/>
                      <a:pt x="423" y="258"/>
                      <a:pt x="423" y="252"/>
                    </a:cubicBezTo>
                    <a:cubicBezTo>
                      <a:pt x="423" y="246"/>
                      <a:pt x="428" y="241"/>
                      <a:pt x="433" y="241"/>
                    </a:cubicBezTo>
                    <a:close/>
                    <a:moveTo>
                      <a:pt x="405" y="241"/>
                    </a:moveTo>
                    <a:cubicBezTo>
                      <a:pt x="411" y="241"/>
                      <a:pt x="416" y="246"/>
                      <a:pt x="416" y="252"/>
                    </a:cubicBezTo>
                    <a:cubicBezTo>
                      <a:pt x="416" y="258"/>
                      <a:pt x="411" y="262"/>
                      <a:pt x="405" y="262"/>
                    </a:cubicBezTo>
                    <a:cubicBezTo>
                      <a:pt x="400" y="262"/>
                      <a:pt x="395" y="258"/>
                      <a:pt x="395" y="252"/>
                    </a:cubicBezTo>
                    <a:cubicBezTo>
                      <a:pt x="395" y="246"/>
                      <a:pt x="400" y="241"/>
                      <a:pt x="405" y="241"/>
                    </a:cubicBezTo>
                    <a:close/>
                    <a:moveTo>
                      <a:pt x="377" y="241"/>
                    </a:moveTo>
                    <a:cubicBezTo>
                      <a:pt x="383" y="241"/>
                      <a:pt x="387" y="246"/>
                      <a:pt x="387" y="252"/>
                    </a:cubicBezTo>
                    <a:cubicBezTo>
                      <a:pt x="387" y="258"/>
                      <a:pt x="383" y="262"/>
                      <a:pt x="377" y="262"/>
                    </a:cubicBezTo>
                    <a:cubicBezTo>
                      <a:pt x="371" y="262"/>
                      <a:pt x="367" y="258"/>
                      <a:pt x="367" y="252"/>
                    </a:cubicBezTo>
                    <a:cubicBezTo>
                      <a:pt x="367" y="246"/>
                      <a:pt x="371" y="241"/>
                      <a:pt x="377" y="241"/>
                    </a:cubicBezTo>
                    <a:close/>
                    <a:moveTo>
                      <a:pt x="349" y="241"/>
                    </a:moveTo>
                    <a:cubicBezTo>
                      <a:pt x="355" y="241"/>
                      <a:pt x="359" y="246"/>
                      <a:pt x="359" y="252"/>
                    </a:cubicBezTo>
                    <a:cubicBezTo>
                      <a:pt x="359" y="258"/>
                      <a:pt x="355" y="262"/>
                      <a:pt x="349" y="262"/>
                    </a:cubicBezTo>
                    <a:cubicBezTo>
                      <a:pt x="343" y="262"/>
                      <a:pt x="339" y="258"/>
                      <a:pt x="339" y="252"/>
                    </a:cubicBezTo>
                    <a:cubicBezTo>
                      <a:pt x="339" y="246"/>
                      <a:pt x="343" y="241"/>
                      <a:pt x="349" y="241"/>
                    </a:cubicBezTo>
                    <a:close/>
                    <a:moveTo>
                      <a:pt x="321" y="241"/>
                    </a:moveTo>
                    <a:cubicBezTo>
                      <a:pt x="326" y="241"/>
                      <a:pt x="331" y="246"/>
                      <a:pt x="331" y="252"/>
                    </a:cubicBezTo>
                    <a:cubicBezTo>
                      <a:pt x="331" y="258"/>
                      <a:pt x="326" y="262"/>
                      <a:pt x="321" y="262"/>
                    </a:cubicBezTo>
                    <a:cubicBezTo>
                      <a:pt x="315" y="262"/>
                      <a:pt x="310" y="258"/>
                      <a:pt x="310" y="252"/>
                    </a:cubicBezTo>
                    <a:cubicBezTo>
                      <a:pt x="310" y="246"/>
                      <a:pt x="315" y="241"/>
                      <a:pt x="321" y="241"/>
                    </a:cubicBezTo>
                    <a:close/>
                    <a:moveTo>
                      <a:pt x="292" y="241"/>
                    </a:moveTo>
                    <a:cubicBezTo>
                      <a:pt x="298" y="241"/>
                      <a:pt x="303" y="246"/>
                      <a:pt x="303" y="252"/>
                    </a:cubicBezTo>
                    <a:cubicBezTo>
                      <a:pt x="303" y="258"/>
                      <a:pt x="298" y="262"/>
                      <a:pt x="292" y="262"/>
                    </a:cubicBezTo>
                    <a:cubicBezTo>
                      <a:pt x="287" y="262"/>
                      <a:pt x="282" y="258"/>
                      <a:pt x="282" y="252"/>
                    </a:cubicBezTo>
                    <a:cubicBezTo>
                      <a:pt x="282" y="246"/>
                      <a:pt x="287" y="241"/>
                      <a:pt x="292" y="241"/>
                    </a:cubicBezTo>
                    <a:close/>
                    <a:moveTo>
                      <a:pt x="264" y="241"/>
                    </a:moveTo>
                    <a:cubicBezTo>
                      <a:pt x="270" y="241"/>
                      <a:pt x="275" y="246"/>
                      <a:pt x="275" y="252"/>
                    </a:cubicBezTo>
                    <a:cubicBezTo>
                      <a:pt x="275" y="258"/>
                      <a:pt x="270" y="262"/>
                      <a:pt x="264" y="262"/>
                    </a:cubicBezTo>
                    <a:cubicBezTo>
                      <a:pt x="259" y="262"/>
                      <a:pt x="254" y="258"/>
                      <a:pt x="254" y="252"/>
                    </a:cubicBezTo>
                    <a:cubicBezTo>
                      <a:pt x="254" y="246"/>
                      <a:pt x="259" y="241"/>
                      <a:pt x="264" y="241"/>
                    </a:cubicBezTo>
                    <a:close/>
                    <a:moveTo>
                      <a:pt x="236" y="241"/>
                    </a:moveTo>
                    <a:cubicBezTo>
                      <a:pt x="242" y="241"/>
                      <a:pt x="246" y="246"/>
                      <a:pt x="246" y="252"/>
                    </a:cubicBezTo>
                    <a:cubicBezTo>
                      <a:pt x="246" y="258"/>
                      <a:pt x="242" y="262"/>
                      <a:pt x="236" y="262"/>
                    </a:cubicBezTo>
                    <a:cubicBezTo>
                      <a:pt x="230" y="262"/>
                      <a:pt x="226" y="258"/>
                      <a:pt x="226" y="252"/>
                    </a:cubicBezTo>
                    <a:cubicBezTo>
                      <a:pt x="226" y="246"/>
                      <a:pt x="230" y="241"/>
                      <a:pt x="236" y="241"/>
                    </a:cubicBezTo>
                    <a:close/>
                    <a:moveTo>
                      <a:pt x="208" y="241"/>
                    </a:moveTo>
                    <a:cubicBezTo>
                      <a:pt x="214" y="241"/>
                      <a:pt x="218" y="246"/>
                      <a:pt x="218" y="252"/>
                    </a:cubicBezTo>
                    <a:cubicBezTo>
                      <a:pt x="218" y="258"/>
                      <a:pt x="214" y="262"/>
                      <a:pt x="208" y="262"/>
                    </a:cubicBezTo>
                    <a:cubicBezTo>
                      <a:pt x="202" y="262"/>
                      <a:pt x="198" y="258"/>
                      <a:pt x="198" y="252"/>
                    </a:cubicBezTo>
                    <a:cubicBezTo>
                      <a:pt x="198" y="246"/>
                      <a:pt x="202" y="241"/>
                      <a:pt x="208" y="241"/>
                    </a:cubicBezTo>
                    <a:close/>
                    <a:moveTo>
                      <a:pt x="180" y="241"/>
                    </a:moveTo>
                    <a:cubicBezTo>
                      <a:pt x="185" y="241"/>
                      <a:pt x="190" y="246"/>
                      <a:pt x="190" y="252"/>
                    </a:cubicBezTo>
                    <a:cubicBezTo>
                      <a:pt x="190" y="258"/>
                      <a:pt x="185" y="262"/>
                      <a:pt x="180" y="262"/>
                    </a:cubicBezTo>
                    <a:cubicBezTo>
                      <a:pt x="174" y="262"/>
                      <a:pt x="169" y="258"/>
                      <a:pt x="169" y="252"/>
                    </a:cubicBezTo>
                    <a:cubicBezTo>
                      <a:pt x="169" y="246"/>
                      <a:pt x="174" y="241"/>
                      <a:pt x="180" y="241"/>
                    </a:cubicBezTo>
                    <a:close/>
                    <a:moveTo>
                      <a:pt x="152" y="241"/>
                    </a:moveTo>
                    <a:cubicBezTo>
                      <a:pt x="157" y="241"/>
                      <a:pt x="162" y="246"/>
                      <a:pt x="162" y="252"/>
                    </a:cubicBezTo>
                    <a:cubicBezTo>
                      <a:pt x="162" y="258"/>
                      <a:pt x="157" y="262"/>
                      <a:pt x="152" y="262"/>
                    </a:cubicBezTo>
                    <a:cubicBezTo>
                      <a:pt x="146" y="262"/>
                      <a:pt x="141" y="258"/>
                      <a:pt x="141" y="252"/>
                    </a:cubicBezTo>
                    <a:cubicBezTo>
                      <a:pt x="141" y="246"/>
                      <a:pt x="146" y="241"/>
                      <a:pt x="152" y="241"/>
                    </a:cubicBezTo>
                    <a:close/>
                    <a:moveTo>
                      <a:pt x="123" y="241"/>
                    </a:moveTo>
                    <a:cubicBezTo>
                      <a:pt x="129" y="241"/>
                      <a:pt x="134" y="246"/>
                      <a:pt x="134" y="252"/>
                    </a:cubicBezTo>
                    <a:cubicBezTo>
                      <a:pt x="134" y="258"/>
                      <a:pt x="129" y="262"/>
                      <a:pt x="123" y="262"/>
                    </a:cubicBezTo>
                    <a:cubicBezTo>
                      <a:pt x="118" y="262"/>
                      <a:pt x="113" y="258"/>
                      <a:pt x="113" y="252"/>
                    </a:cubicBezTo>
                    <a:cubicBezTo>
                      <a:pt x="113" y="246"/>
                      <a:pt x="118" y="241"/>
                      <a:pt x="123" y="241"/>
                    </a:cubicBezTo>
                    <a:close/>
                    <a:moveTo>
                      <a:pt x="95" y="241"/>
                    </a:moveTo>
                    <a:cubicBezTo>
                      <a:pt x="101" y="241"/>
                      <a:pt x="105" y="246"/>
                      <a:pt x="105" y="252"/>
                    </a:cubicBezTo>
                    <a:cubicBezTo>
                      <a:pt x="105" y="258"/>
                      <a:pt x="101" y="262"/>
                      <a:pt x="95" y="262"/>
                    </a:cubicBezTo>
                    <a:cubicBezTo>
                      <a:pt x="89" y="262"/>
                      <a:pt x="85" y="258"/>
                      <a:pt x="85" y="252"/>
                    </a:cubicBezTo>
                    <a:cubicBezTo>
                      <a:pt x="85" y="246"/>
                      <a:pt x="89" y="241"/>
                      <a:pt x="95" y="241"/>
                    </a:cubicBezTo>
                    <a:close/>
                    <a:moveTo>
                      <a:pt x="67" y="241"/>
                    </a:moveTo>
                    <a:cubicBezTo>
                      <a:pt x="73" y="241"/>
                      <a:pt x="77" y="246"/>
                      <a:pt x="77" y="252"/>
                    </a:cubicBezTo>
                    <a:cubicBezTo>
                      <a:pt x="77" y="258"/>
                      <a:pt x="73" y="262"/>
                      <a:pt x="67" y="262"/>
                    </a:cubicBezTo>
                    <a:cubicBezTo>
                      <a:pt x="61" y="262"/>
                      <a:pt x="57" y="258"/>
                      <a:pt x="57" y="252"/>
                    </a:cubicBezTo>
                    <a:cubicBezTo>
                      <a:pt x="57" y="246"/>
                      <a:pt x="61" y="241"/>
                      <a:pt x="67" y="241"/>
                    </a:cubicBezTo>
                    <a:close/>
                    <a:moveTo>
                      <a:pt x="39" y="241"/>
                    </a:moveTo>
                    <a:cubicBezTo>
                      <a:pt x="44" y="241"/>
                      <a:pt x="49" y="246"/>
                      <a:pt x="49" y="252"/>
                    </a:cubicBezTo>
                    <a:cubicBezTo>
                      <a:pt x="49" y="258"/>
                      <a:pt x="44" y="262"/>
                      <a:pt x="39" y="262"/>
                    </a:cubicBezTo>
                    <a:cubicBezTo>
                      <a:pt x="33" y="262"/>
                      <a:pt x="28" y="258"/>
                      <a:pt x="28" y="252"/>
                    </a:cubicBezTo>
                    <a:cubicBezTo>
                      <a:pt x="28" y="246"/>
                      <a:pt x="33" y="241"/>
                      <a:pt x="39" y="241"/>
                    </a:cubicBezTo>
                    <a:close/>
                    <a:moveTo>
                      <a:pt x="800" y="215"/>
                    </a:moveTo>
                    <a:cubicBezTo>
                      <a:pt x="806" y="215"/>
                      <a:pt x="810" y="219"/>
                      <a:pt x="810" y="225"/>
                    </a:cubicBezTo>
                    <a:cubicBezTo>
                      <a:pt x="810" y="231"/>
                      <a:pt x="806" y="235"/>
                      <a:pt x="800" y="235"/>
                    </a:cubicBezTo>
                    <a:cubicBezTo>
                      <a:pt x="794" y="235"/>
                      <a:pt x="790" y="231"/>
                      <a:pt x="790" y="225"/>
                    </a:cubicBezTo>
                    <a:cubicBezTo>
                      <a:pt x="790" y="219"/>
                      <a:pt x="794" y="215"/>
                      <a:pt x="800" y="215"/>
                    </a:cubicBezTo>
                    <a:close/>
                    <a:moveTo>
                      <a:pt x="772" y="215"/>
                    </a:moveTo>
                    <a:cubicBezTo>
                      <a:pt x="777" y="215"/>
                      <a:pt x="782" y="219"/>
                      <a:pt x="782" y="225"/>
                    </a:cubicBezTo>
                    <a:cubicBezTo>
                      <a:pt x="782" y="231"/>
                      <a:pt x="777" y="235"/>
                      <a:pt x="772" y="235"/>
                    </a:cubicBezTo>
                    <a:cubicBezTo>
                      <a:pt x="766" y="235"/>
                      <a:pt x="761" y="231"/>
                      <a:pt x="761" y="225"/>
                    </a:cubicBezTo>
                    <a:cubicBezTo>
                      <a:pt x="761" y="219"/>
                      <a:pt x="766" y="215"/>
                      <a:pt x="772" y="215"/>
                    </a:cubicBezTo>
                    <a:close/>
                    <a:moveTo>
                      <a:pt x="744" y="215"/>
                    </a:moveTo>
                    <a:cubicBezTo>
                      <a:pt x="749" y="215"/>
                      <a:pt x="754" y="219"/>
                      <a:pt x="754" y="225"/>
                    </a:cubicBezTo>
                    <a:cubicBezTo>
                      <a:pt x="754" y="231"/>
                      <a:pt x="749" y="235"/>
                      <a:pt x="744" y="235"/>
                    </a:cubicBezTo>
                    <a:cubicBezTo>
                      <a:pt x="738" y="235"/>
                      <a:pt x="733" y="231"/>
                      <a:pt x="733" y="225"/>
                    </a:cubicBezTo>
                    <a:cubicBezTo>
                      <a:pt x="733" y="219"/>
                      <a:pt x="738" y="215"/>
                      <a:pt x="744" y="215"/>
                    </a:cubicBezTo>
                    <a:close/>
                    <a:moveTo>
                      <a:pt x="715" y="215"/>
                    </a:moveTo>
                    <a:cubicBezTo>
                      <a:pt x="721" y="215"/>
                      <a:pt x="726" y="219"/>
                      <a:pt x="726" y="225"/>
                    </a:cubicBezTo>
                    <a:cubicBezTo>
                      <a:pt x="726" y="231"/>
                      <a:pt x="721" y="235"/>
                      <a:pt x="715" y="235"/>
                    </a:cubicBezTo>
                    <a:cubicBezTo>
                      <a:pt x="710" y="235"/>
                      <a:pt x="705" y="231"/>
                      <a:pt x="705" y="225"/>
                    </a:cubicBezTo>
                    <a:cubicBezTo>
                      <a:pt x="705" y="219"/>
                      <a:pt x="710" y="215"/>
                      <a:pt x="715" y="215"/>
                    </a:cubicBezTo>
                    <a:close/>
                    <a:moveTo>
                      <a:pt x="687" y="215"/>
                    </a:moveTo>
                    <a:cubicBezTo>
                      <a:pt x="693" y="215"/>
                      <a:pt x="697" y="219"/>
                      <a:pt x="697" y="225"/>
                    </a:cubicBezTo>
                    <a:cubicBezTo>
                      <a:pt x="697" y="231"/>
                      <a:pt x="693" y="235"/>
                      <a:pt x="687" y="235"/>
                    </a:cubicBezTo>
                    <a:cubicBezTo>
                      <a:pt x="681" y="235"/>
                      <a:pt x="677" y="231"/>
                      <a:pt x="677" y="225"/>
                    </a:cubicBezTo>
                    <a:cubicBezTo>
                      <a:pt x="677" y="219"/>
                      <a:pt x="681" y="215"/>
                      <a:pt x="687" y="215"/>
                    </a:cubicBezTo>
                    <a:close/>
                    <a:moveTo>
                      <a:pt x="631" y="215"/>
                    </a:moveTo>
                    <a:cubicBezTo>
                      <a:pt x="636" y="215"/>
                      <a:pt x="641" y="219"/>
                      <a:pt x="641" y="225"/>
                    </a:cubicBezTo>
                    <a:cubicBezTo>
                      <a:pt x="641" y="231"/>
                      <a:pt x="636" y="235"/>
                      <a:pt x="631" y="235"/>
                    </a:cubicBezTo>
                    <a:cubicBezTo>
                      <a:pt x="625" y="235"/>
                      <a:pt x="620" y="231"/>
                      <a:pt x="620" y="225"/>
                    </a:cubicBezTo>
                    <a:cubicBezTo>
                      <a:pt x="620" y="219"/>
                      <a:pt x="625" y="215"/>
                      <a:pt x="631" y="215"/>
                    </a:cubicBezTo>
                    <a:close/>
                    <a:moveTo>
                      <a:pt x="603" y="215"/>
                    </a:moveTo>
                    <a:cubicBezTo>
                      <a:pt x="608" y="215"/>
                      <a:pt x="613" y="219"/>
                      <a:pt x="613" y="225"/>
                    </a:cubicBezTo>
                    <a:cubicBezTo>
                      <a:pt x="613" y="231"/>
                      <a:pt x="608" y="235"/>
                      <a:pt x="603" y="235"/>
                    </a:cubicBezTo>
                    <a:cubicBezTo>
                      <a:pt x="597" y="235"/>
                      <a:pt x="592" y="231"/>
                      <a:pt x="592" y="225"/>
                    </a:cubicBezTo>
                    <a:cubicBezTo>
                      <a:pt x="592" y="219"/>
                      <a:pt x="597" y="215"/>
                      <a:pt x="603" y="215"/>
                    </a:cubicBezTo>
                    <a:close/>
                    <a:moveTo>
                      <a:pt x="574" y="215"/>
                    </a:moveTo>
                    <a:cubicBezTo>
                      <a:pt x="580" y="215"/>
                      <a:pt x="585" y="219"/>
                      <a:pt x="585" y="225"/>
                    </a:cubicBezTo>
                    <a:cubicBezTo>
                      <a:pt x="585" y="231"/>
                      <a:pt x="580" y="235"/>
                      <a:pt x="574" y="235"/>
                    </a:cubicBezTo>
                    <a:cubicBezTo>
                      <a:pt x="569" y="235"/>
                      <a:pt x="564" y="231"/>
                      <a:pt x="564" y="225"/>
                    </a:cubicBezTo>
                    <a:cubicBezTo>
                      <a:pt x="564" y="219"/>
                      <a:pt x="569" y="215"/>
                      <a:pt x="574" y="215"/>
                    </a:cubicBezTo>
                    <a:close/>
                    <a:moveTo>
                      <a:pt x="518" y="215"/>
                    </a:moveTo>
                    <a:cubicBezTo>
                      <a:pt x="524" y="215"/>
                      <a:pt x="528" y="219"/>
                      <a:pt x="528" y="225"/>
                    </a:cubicBezTo>
                    <a:cubicBezTo>
                      <a:pt x="528" y="231"/>
                      <a:pt x="524" y="235"/>
                      <a:pt x="518" y="235"/>
                    </a:cubicBezTo>
                    <a:cubicBezTo>
                      <a:pt x="512" y="235"/>
                      <a:pt x="508" y="231"/>
                      <a:pt x="508" y="225"/>
                    </a:cubicBezTo>
                    <a:cubicBezTo>
                      <a:pt x="508" y="219"/>
                      <a:pt x="512" y="215"/>
                      <a:pt x="518" y="215"/>
                    </a:cubicBezTo>
                    <a:close/>
                    <a:moveTo>
                      <a:pt x="490" y="215"/>
                    </a:moveTo>
                    <a:cubicBezTo>
                      <a:pt x="496" y="215"/>
                      <a:pt x="500" y="219"/>
                      <a:pt x="500" y="225"/>
                    </a:cubicBezTo>
                    <a:cubicBezTo>
                      <a:pt x="500" y="231"/>
                      <a:pt x="496" y="235"/>
                      <a:pt x="490" y="235"/>
                    </a:cubicBezTo>
                    <a:cubicBezTo>
                      <a:pt x="484" y="235"/>
                      <a:pt x="479" y="231"/>
                      <a:pt x="479" y="225"/>
                    </a:cubicBezTo>
                    <a:cubicBezTo>
                      <a:pt x="479" y="219"/>
                      <a:pt x="484" y="215"/>
                      <a:pt x="490" y="215"/>
                    </a:cubicBezTo>
                    <a:close/>
                    <a:moveTo>
                      <a:pt x="462" y="215"/>
                    </a:moveTo>
                    <a:cubicBezTo>
                      <a:pt x="467" y="215"/>
                      <a:pt x="472" y="219"/>
                      <a:pt x="472" y="225"/>
                    </a:cubicBezTo>
                    <a:cubicBezTo>
                      <a:pt x="472" y="231"/>
                      <a:pt x="467" y="235"/>
                      <a:pt x="462" y="235"/>
                    </a:cubicBezTo>
                    <a:cubicBezTo>
                      <a:pt x="456" y="235"/>
                      <a:pt x="451" y="231"/>
                      <a:pt x="451" y="225"/>
                    </a:cubicBezTo>
                    <a:cubicBezTo>
                      <a:pt x="451" y="219"/>
                      <a:pt x="456" y="215"/>
                      <a:pt x="462" y="215"/>
                    </a:cubicBezTo>
                    <a:close/>
                    <a:moveTo>
                      <a:pt x="433" y="215"/>
                    </a:moveTo>
                    <a:cubicBezTo>
                      <a:pt x="439" y="215"/>
                      <a:pt x="444" y="219"/>
                      <a:pt x="444" y="225"/>
                    </a:cubicBezTo>
                    <a:cubicBezTo>
                      <a:pt x="444" y="231"/>
                      <a:pt x="439" y="235"/>
                      <a:pt x="433" y="235"/>
                    </a:cubicBezTo>
                    <a:cubicBezTo>
                      <a:pt x="428" y="235"/>
                      <a:pt x="423" y="231"/>
                      <a:pt x="423" y="225"/>
                    </a:cubicBezTo>
                    <a:cubicBezTo>
                      <a:pt x="423" y="219"/>
                      <a:pt x="428" y="215"/>
                      <a:pt x="433" y="215"/>
                    </a:cubicBezTo>
                    <a:close/>
                    <a:moveTo>
                      <a:pt x="377" y="215"/>
                    </a:moveTo>
                    <a:cubicBezTo>
                      <a:pt x="383" y="215"/>
                      <a:pt x="387" y="219"/>
                      <a:pt x="387" y="225"/>
                    </a:cubicBezTo>
                    <a:cubicBezTo>
                      <a:pt x="387" y="231"/>
                      <a:pt x="383" y="235"/>
                      <a:pt x="377" y="235"/>
                    </a:cubicBezTo>
                    <a:cubicBezTo>
                      <a:pt x="371" y="235"/>
                      <a:pt x="367" y="231"/>
                      <a:pt x="367" y="225"/>
                    </a:cubicBezTo>
                    <a:cubicBezTo>
                      <a:pt x="367" y="219"/>
                      <a:pt x="371" y="215"/>
                      <a:pt x="377" y="215"/>
                    </a:cubicBezTo>
                    <a:close/>
                    <a:moveTo>
                      <a:pt x="349" y="215"/>
                    </a:moveTo>
                    <a:cubicBezTo>
                      <a:pt x="355" y="215"/>
                      <a:pt x="359" y="219"/>
                      <a:pt x="359" y="225"/>
                    </a:cubicBezTo>
                    <a:cubicBezTo>
                      <a:pt x="359" y="231"/>
                      <a:pt x="355" y="235"/>
                      <a:pt x="349" y="235"/>
                    </a:cubicBezTo>
                    <a:cubicBezTo>
                      <a:pt x="343" y="235"/>
                      <a:pt x="339" y="231"/>
                      <a:pt x="339" y="225"/>
                    </a:cubicBezTo>
                    <a:cubicBezTo>
                      <a:pt x="339" y="219"/>
                      <a:pt x="343" y="215"/>
                      <a:pt x="349" y="215"/>
                    </a:cubicBezTo>
                    <a:close/>
                    <a:moveTo>
                      <a:pt x="321" y="215"/>
                    </a:moveTo>
                    <a:cubicBezTo>
                      <a:pt x="326" y="215"/>
                      <a:pt x="331" y="219"/>
                      <a:pt x="331" y="225"/>
                    </a:cubicBezTo>
                    <a:cubicBezTo>
                      <a:pt x="331" y="231"/>
                      <a:pt x="326" y="235"/>
                      <a:pt x="321" y="235"/>
                    </a:cubicBezTo>
                    <a:cubicBezTo>
                      <a:pt x="315" y="235"/>
                      <a:pt x="310" y="231"/>
                      <a:pt x="310" y="225"/>
                    </a:cubicBezTo>
                    <a:cubicBezTo>
                      <a:pt x="310" y="219"/>
                      <a:pt x="315" y="215"/>
                      <a:pt x="321" y="215"/>
                    </a:cubicBezTo>
                    <a:close/>
                    <a:moveTo>
                      <a:pt x="292" y="215"/>
                    </a:moveTo>
                    <a:cubicBezTo>
                      <a:pt x="298" y="215"/>
                      <a:pt x="303" y="219"/>
                      <a:pt x="303" y="225"/>
                    </a:cubicBezTo>
                    <a:cubicBezTo>
                      <a:pt x="303" y="231"/>
                      <a:pt x="298" y="235"/>
                      <a:pt x="292" y="235"/>
                    </a:cubicBezTo>
                    <a:cubicBezTo>
                      <a:pt x="287" y="235"/>
                      <a:pt x="282" y="231"/>
                      <a:pt x="282" y="225"/>
                    </a:cubicBezTo>
                    <a:cubicBezTo>
                      <a:pt x="282" y="219"/>
                      <a:pt x="287" y="215"/>
                      <a:pt x="292" y="215"/>
                    </a:cubicBezTo>
                    <a:close/>
                    <a:moveTo>
                      <a:pt x="264" y="215"/>
                    </a:moveTo>
                    <a:cubicBezTo>
                      <a:pt x="270" y="215"/>
                      <a:pt x="275" y="219"/>
                      <a:pt x="275" y="225"/>
                    </a:cubicBezTo>
                    <a:cubicBezTo>
                      <a:pt x="275" y="231"/>
                      <a:pt x="270" y="235"/>
                      <a:pt x="264" y="235"/>
                    </a:cubicBezTo>
                    <a:cubicBezTo>
                      <a:pt x="259" y="235"/>
                      <a:pt x="254" y="231"/>
                      <a:pt x="254" y="225"/>
                    </a:cubicBezTo>
                    <a:cubicBezTo>
                      <a:pt x="254" y="219"/>
                      <a:pt x="259" y="215"/>
                      <a:pt x="264" y="215"/>
                    </a:cubicBezTo>
                    <a:close/>
                    <a:moveTo>
                      <a:pt x="236" y="215"/>
                    </a:moveTo>
                    <a:cubicBezTo>
                      <a:pt x="242" y="215"/>
                      <a:pt x="246" y="219"/>
                      <a:pt x="246" y="225"/>
                    </a:cubicBezTo>
                    <a:cubicBezTo>
                      <a:pt x="246" y="231"/>
                      <a:pt x="242" y="235"/>
                      <a:pt x="236" y="235"/>
                    </a:cubicBezTo>
                    <a:cubicBezTo>
                      <a:pt x="230" y="235"/>
                      <a:pt x="226" y="231"/>
                      <a:pt x="226" y="225"/>
                    </a:cubicBezTo>
                    <a:cubicBezTo>
                      <a:pt x="226" y="219"/>
                      <a:pt x="230" y="215"/>
                      <a:pt x="236" y="215"/>
                    </a:cubicBezTo>
                    <a:close/>
                    <a:moveTo>
                      <a:pt x="208" y="215"/>
                    </a:moveTo>
                    <a:cubicBezTo>
                      <a:pt x="214" y="215"/>
                      <a:pt x="218" y="219"/>
                      <a:pt x="218" y="225"/>
                    </a:cubicBezTo>
                    <a:cubicBezTo>
                      <a:pt x="218" y="231"/>
                      <a:pt x="214" y="235"/>
                      <a:pt x="208" y="235"/>
                    </a:cubicBezTo>
                    <a:cubicBezTo>
                      <a:pt x="202" y="235"/>
                      <a:pt x="198" y="231"/>
                      <a:pt x="198" y="225"/>
                    </a:cubicBezTo>
                    <a:cubicBezTo>
                      <a:pt x="198" y="219"/>
                      <a:pt x="202" y="215"/>
                      <a:pt x="208" y="215"/>
                    </a:cubicBezTo>
                    <a:close/>
                    <a:moveTo>
                      <a:pt x="180" y="215"/>
                    </a:moveTo>
                    <a:cubicBezTo>
                      <a:pt x="185" y="215"/>
                      <a:pt x="190" y="219"/>
                      <a:pt x="190" y="225"/>
                    </a:cubicBezTo>
                    <a:cubicBezTo>
                      <a:pt x="190" y="231"/>
                      <a:pt x="185" y="235"/>
                      <a:pt x="180" y="235"/>
                    </a:cubicBezTo>
                    <a:cubicBezTo>
                      <a:pt x="174" y="235"/>
                      <a:pt x="169" y="231"/>
                      <a:pt x="169" y="225"/>
                    </a:cubicBezTo>
                    <a:cubicBezTo>
                      <a:pt x="169" y="219"/>
                      <a:pt x="174" y="215"/>
                      <a:pt x="180" y="215"/>
                    </a:cubicBezTo>
                    <a:close/>
                    <a:moveTo>
                      <a:pt x="152" y="215"/>
                    </a:moveTo>
                    <a:cubicBezTo>
                      <a:pt x="157" y="215"/>
                      <a:pt x="162" y="219"/>
                      <a:pt x="162" y="225"/>
                    </a:cubicBezTo>
                    <a:cubicBezTo>
                      <a:pt x="162" y="231"/>
                      <a:pt x="157" y="235"/>
                      <a:pt x="152" y="235"/>
                    </a:cubicBezTo>
                    <a:cubicBezTo>
                      <a:pt x="146" y="235"/>
                      <a:pt x="141" y="231"/>
                      <a:pt x="141" y="225"/>
                    </a:cubicBezTo>
                    <a:cubicBezTo>
                      <a:pt x="141" y="219"/>
                      <a:pt x="146" y="215"/>
                      <a:pt x="152" y="215"/>
                    </a:cubicBezTo>
                    <a:close/>
                    <a:moveTo>
                      <a:pt x="123" y="215"/>
                    </a:moveTo>
                    <a:cubicBezTo>
                      <a:pt x="129" y="215"/>
                      <a:pt x="134" y="219"/>
                      <a:pt x="134" y="225"/>
                    </a:cubicBezTo>
                    <a:cubicBezTo>
                      <a:pt x="134" y="231"/>
                      <a:pt x="129" y="235"/>
                      <a:pt x="123" y="235"/>
                    </a:cubicBezTo>
                    <a:cubicBezTo>
                      <a:pt x="118" y="235"/>
                      <a:pt x="113" y="231"/>
                      <a:pt x="113" y="225"/>
                    </a:cubicBezTo>
                    <a:cubicBezTo>
                      <a:pt x="113" y="219"/>
                      <a:pt x="118" y="215"/>
                      <a:pt x="123" y="215"/>
                    </a:cubicBezTo>
                    <a:close/>
                    <a:moveTo>
                      <a:pt x="95" y="215"/>
                    </a:moveTo>
                    <a:cubicBezTo>
                      <a:pt x="101" y="215"/>
                      <a:pt x="105" y="219"/>
                      <a:pt x="105" y="225"/>
                    </a:cubicBezTo>
                    <a:cubicBezTo>
                      <a:pt x="105" y="231"/>
                      <a:pt x="101" y="235"/>
                      <a:pt x="95" y="235"/>
                    </a:cubicBezTo>
                    <a:cubicBezTo>
                      <a:pt x="89" y="235"/>
                      <a:pt x="85" y="231"/>
                      <a:pt x="85" y="225"/>
                    </a:cubicBezTo>
                    <a:cubicBezTo>
                      <a:pt x="85" y="219"/>
                      <a:pt x="89" y="215"/>
                      <a:pt x="95" y="215"/>
                    </a:cubicBezTo>
                    <a:close/>
                    <a:moveTo>
                      <a:pt x="67" y="215"/>
                    </a:moveTo>
                    <a:cubicBezTo>
                      <a:pt x="73" y="215"/>
                      <a:pt x="77" y="219"/>
                      <a:pt x="77" y="225"/>
                    </a:cubicBezTo>
                    <a:cubicBezTo>
                      <a:pt x="77" y="231"/>
                      <a:pt x="73" y="235"/>
                      <a:pt x="67" y="235"/>
                    </a:cubicBezTo>
                    <a:cubicBezTo>
                      <a:pt x="61" y="235"/>
                      <a:pt x="57" y="231"/>
                      <a:pt x="57" y="225"/>
                    </a:cubicBezTo>
                    <a:cubicBezTo>
                      <a:pt x="57" y="219"/>
                      <a:pt x="61" y="215"/>
                      <a:pt x="67" y="215"/>
                    </a:cubicBezTo>
                    <a:close/>
                    <a:moveTo>
                      <a:pt x="39" y="215"/>
                    </a:moveTo>
                    <a:cubicBezTo>
                      <a:pt x="44" y="215"/>
                      <a:pt x="49" y="219"/>
                      <a:pt x="49" y="225"/>
                    </a:cubicBezTo>
                    <a:cubicBezTo>
                      <a:pt x="49" y="231"/>
                      <a:pt x="44" y="235"/>
                      <a:pt x="39" y="235"/>
                    </a:cubicBezTo>
                    <a:cubicBezTo>
                      <a:pt x="33" y="235"/>
                      <a:pt x="28" y="231"/>
                      <a:pt x="28" y="225"/>
                    </a:cubicBezTo>
                    <a:cubicBezTo>
                      <a:pt x="28" y="219"/>
                      <a:pt x="33" y="215"/>
                      <a:pt x="39" y="215"/>
                    </a:cubicBezTo>
                    <a:close/>
                    <a:moveTo>
                      <a:pt x="800" y="188"/>
                    </a:moveTo>
                    <a:cubicBezTo>
                      <a:pt x="806" y="188"/>
                      <a:pt x="810" y="192"/>
                      <a:pt x="810" y="198"/>
                    </a:cubicBezTo>
                    <a:cubicBezTo>
                      <a:pt x="810" y="204"/>
                      <a:pt x="806" y="209"/>
                      <a:pt x="800" y="209"/>
                    </a:cubicBezTo>
                    <a:cubicBezTo>
                      <a:pt x="794" y="209"/>
                      <a:pt x="790" y="204"/>
                      <a:pt x="790" y="198"/>
                    </a:cubicBezTo>
                    <a:cubicBezTo>
                      <a:pt x="790" y="192"/>
                      <a:pt x="794" y="188"/>
                      <a:pt x="800" y="188"/>
                    </a:cubicBezTo>
                    <a:close/>
                    <a:moveTo>
                      <a:pt x="772" y="188"/>
                    </a:moveTo>
                    <a:cubicBezTo>
                      <a:pt x="777" y="188"/>
                      <a:pt x="782" y="192"/>
                      <a:pt x="782" y="198"/>
                    </a:cubicBezTo>
                    <a:cubicBezTo>
                      <a:pt x="782" y="204"/>
                      <a:pt x="777" y="209"/>
                      <a:pt x="772" y="209"/>
                    </a:cubicBezTo>
                    <a:cubicBezTo>
                      <a:pt x="766" y="209"/>
                      <a:pt x="761" y="204"/>
                      <a:pt x="761" y="198"/>
                    </a:cubicBezTo>
                    <a:cubicBezTo>
                      <a:pt x="761" y="192"/>
                      <a:pt x="766" y="188"/>
                      <a:pt x="772" y="188"/>
                    </a:cubicBezTo>
                    <a:close/>
                    <a:moveTo>
                      <a:pt x="744" y="188"/>
                    </a:moveTo>
                    <a:cubicBezTo>
                      <a:pt x="749" y="188"/>
                      <a:pt x="754" y="192"/>
                      <a:pt x="754" y="198"/>
                    </a:cubicBezTo>
                    <a:cubicBezTo>
                      <a:pt x="754" y="204"/>
                      <a:pt x="749" y="209"/>
                      <a:pt x="744" y="209"/>
                    </a:cubicBezTo>
                    <a:cubicBezTo>
                      <a:pt x="738" y="209"/>
                      <a:pt x="733" y="204"/>
                      <a:pt x="733" y="198"/>
                    </a:cubicBezTo>
                    <a:cubicBezTo>
                      <a:pt x="733" y="192"/>
                      <a:pt x="738" y="188"/>
                      <a:pt x="744" y="188"/>
                    </a:cubicBezTo>
                    <a:close/>
                    <a:moveTo>
                      <a:pt x="715" y="188"/>
                    </a:moveTo>
                    <a:cubicBezTo>
                      <a:pt x="721" y="188"/>
                      <a:pt x="726" y="192"/>
                      <a:pt x="726" y="198"/>
                    </a:cubicBezTo>
                    <a:cubicBezTo>
                      <a:pt x="726" y="204"/>
                      <a:pt x="721" y="209"/>
                      <a:pt x="715" y="209"/>
                    </a:cubicBezTo>
                    <a:cubicBezTo>
                      <a:pt x="710" y="209"/>
                      <a:pt x="705" y="204"/>
                      <a:pt x="705" y="198"/>
                    </a:cubicBezTo>
                    <a:cubicBezTo>
                      <a:pt x="705" y="192"/>
                      <a:pt x="710" y="188"/>
                      <a:pt x="715" y="188"/>
                    </a:cubicBezTo>
                    <a:close/>
                    <a:moveTo>
                      <a:pt x="687" y="188"/>
                    </a:moveTo>
                    <a:cubicBezTo>
                      <a:pt x="693" y="188"/>
                      <a:pt x="697" y="192"/>
                      <a:pt x="697" y="198"/>
                    </a:cubicBezTo>
                    <a:cubicBezTo>
                      <a:pt x="697" y="204"/>
                      <a:pt x="693" y="209"/>
                      <a:pt x="687" y="209"/>
                    </a:cubicBezTo>
                    <a:cubicBezTo>
                      <a:pt x="681" y="209"/>
                      <a:pt x="677" y="204"/>
                      <a:pt x="677" y="198"/>
                    </a:cubicBezTo>
                    <a:cubicBezTo>
                      <a:pt x="677" y="192"/>
                      <a:pt x="681" y="188"/>
                      <a:pt x="687" y="188"/>
                    </a:cubicBezTo>
                    <a:close/>
                    <a:moveTo>
                      <a:pt x="603" y="188"/>
                    </a:moveTo>
                    <a:cubicBezTo>
                      <a:pt x="608" y="188"/>
                      <a:pt x="613" y="192"/>
                      <a:pt x="613" y="198"/>
                    </a:cubicBezTo>
                    <a:cubicBezTo>
                      <a:pt x="613" y="204"/>
                      <a:pt x="608" y="209"/>
                      <a:pt x="603" y="209"/>
                    </a:cubicBezTo>
                    <a:cubicBezTo>
                      <a:pt x="597" y="209"/>
                      <a:pt x="592" y="204"/>
                      <a:pt x="592" y="198"/>
                    </a:cubicBezTo>
                    <a:cubicBezTo>
                      <a:pt x="592" y="192"/>
                      <a:pt x="597" y="188"/>
                      <a:pt x="603" y="188"/>
                    </a:cubicBezTo>
                    <a:close/>
                    <a:moveTo>
                      <a:pt x="574" y="188"/>
                    </a:moveTo>
                    <a:cubicBezTo>
                      <a:pt x="580" y="188"/>
                      <a:pt x="585" y="192"/>
                      <a:pt x="585" y="198"/>
                    </a:cubicBezTo>
                    <a:cubicBezTo>
                      <a:pt x="585" y="204"/>
                      <a:pt x="580" y="209"/>
                      <a:pt x="574" y="209"/>
                    </a:cubicBezTo>
                    <a:cubicBezTo>
                      <a:pt x="569" y="209"/>
                      <a:pt x="564" y="204"/>
                      <a:pt x="564" y="198"/>
                    </a:cubicBezTo>
                    <a:cubicBezTo>
                      <a:pt x="564" y="192"/>
                      <a:pt x="569" y="188"/>
                      <a:pt x="574" y="188"/>
                    </a:cubicBezTo>
                    <a:close/>
                    <a:moveTo>
                      <a:pt x="546" y="188"/>
                    </a:moveTo>
                    <a:cubicBezTo>
                      <a:pt x="552" y="188"/>
                      <a:pt x="557" y="192"/>
                      <a:pt x="557" y="198"/>
                    </a:cubicBezTo>
                    <a:cubicBezTo>
                      <a:pt x="557" y="204"/>
                      <a:pt x="552" y="209"/>
                      <a:pt x="546" y="209"/>
                    </a:cubicBezTo>
                    <a:cubicBezTo>
                      <a:pt x="540" y="209"/>
                      <a:pt x="536" y="204"/>
                      <a:pt x="536" y="198"/>
                    </a:cubicBezTo>
                    <a:cubicBezTo>
                      <a:pt x="536" y="192"/>
                      <a:pt x="540" y="188"/>
                      <a:pt x="546" y="188"/>
                    </a:cubicBezTo>
                    <a:close/>
                    <a:moveTo>
                      <a:pt x="462" y="188"/>
                    </a:moveTo>
                    <a:cubicBezTo>
                      <a:pt x="467" y="188"/>
                      <a:pt x="472" y="192"/>
                      <a:pt x="472" y="198"/>
                    </a:cubicBezTo>
                    <a:cubicBezTo>
                      <a:pt x="472" y="204"/>
                      <a:pt x="467" y="209"/>
                      <a:pt x="462" y="209"/>
                    </a:cubicBezTo>
                    <a:cubicBezTo>
                      <a:pt x="456" y="209"/>
                      <a:pt x="451" y="204"/>
                      <a:pt x="451" y="198"/>
                    </a:cubicBezTo>
                    <a:cubicBezTo>
                      <a:pt x="451" y="192"/>
                      <a:pt x="456" y="188"/>
                      <a:pt x="462" y="188"/>
                    </a:cubicBezTo>
                    <a:close/>
                    <a:moveTo>
                      <a:pt x="405" y="188"/>
                    </a:moveTo>
                    <a:cubicBezTo>
                      <a:pt x="411" y="188"/>
                      <a:pt x="416" y="192"/>
                      <a:pt x="416" y="198"/>
                    </a:cubicBezTo>
                    <a:cubicBezTo>
                      <a:pt x="416" y="204"/>
                      <a:pt x="411" y="209"/>
                      <a:pt x="405" y="209"/>
                    </a:cubicBezTo>
                    <a:cubicBezTo>
                      <a:pt x="400" y="209"/>
                      <a:pt x="395" y="204"/>
                      <a:pt x="395" y="198"/>
                    </a:cubicBezTo>
                    <a:cubicBezTo>
                      <a:pt x="395" y="192"/>
                      <a:pt x="400" y="188"/>
                      <a:pt x="405" y="188"/>
                    </a:cubicBezTo>
                    <a:close/>
                    <a:moveTo>
                      <a:pt x="377" y="188"/>
                    </a:moveTo>
                    <a:cubicBezTo>
                      <a:pt x="383" y="188"/>
                      <a:pt x="387" y="192"/>
                      <a:pt x="387" y="198"/>
                    </a:cubicBezTo>
                    <a:cubicBezTo>
                      <a:pt x="387" y="204"/>
                      <a:pt x="383" y="209"/>
                      <a:pt x="377" y="209"/>
                    </a:cubicBezTo>
                    <a:cubicBezTo>
                      <a:pt x="371" y="209"/>
                      <a:pt x="367" y="204"/>
                      <a:pt x="367" y="198"/>
                    </a:cubicBezTo>
                    <a:cubicBezTo>
                      <a:pt x="367" y="192"/>
                      <a:pt x="371" y="188"/>
                      <a:pt x="377" y="188"/>
                    </a:cubicBezTo>
                    <a:close/>
                    <a:moveTo>
                      <a:pt x="349" y="188"/>
                    </a:moveTo>
                    <a:cubicBezTo>
                      <a:pt x="355" y="188"/>
                      <a:pt x="359" y="192"/>
                      <a:pt x="359" y="198"/>
                    </a:cubicBezTo>
                    <a:cubicBezTo>
                      <a:pt x="359" y="204"/>
                      <a:pt x="355" y="209"/>
                      <a:pt x="349" y="209"/>
                    </a:cubicBezTo>
                    <a:cubicBezTo>
                      <a:pt x="343" y="209"/>
                      <a:pt x="339" y="204"/>
                      <a:pt x="339" y="198"/>
                    </a:cubicBezTo>
                    <a:cubicBezTo>
                      <a:pt x="339" y="192"/>
                      <a:pt x="343" y="188"/>
                      <a:pt x="349" y="188"/>
                    </a:cubicBezTo>
                    <a:close/>
                    <a:moveTo>
                      <a:pt x="264" y="188"/>
                    </a:moveTo>
                    <a:cubicBezTo>
                      <a:pt x="270" y="188"/>
                      <a:pt x="275" y="192"/>
                      <a:pt x="275" y="198"/>
                    </a:cubicBezTo>
                    <a:cubicBezTo>
                      <a:pt x="275" y="204"/>
                      <a:pt x="270" y="209"/>
                      <a:pt x="264" y="209"/>
                    </a:cubicBezTo>
                    <a:cubicBezTo>
                      <a:pt x="259" y="209"/>
                      <a:pt x="254" y="204"/>
                      <a:pt x="254" y="198"/>
                    </a:cubicBezTo>
                    <a:cubicBezTo>
                      <a:pt x="254" y="192"/>
                      <a:pt x="259" y="188"/>
                      <a:pt x="264" y="188"/>
                    </a:cubicBezTo>
                    <a:close/>
                    <a:moveTo>
                      <a:pt x="95" y="188"/>
                    </a:moveTo>
                    <a:cubicBezTo>
                      <a:pt x="101" y="188"/>
                      <a:pt x="105" y="192"/>
                      <a:pt x="105" y="198"/>
                    </a:cubicBezTo>
                    <a:cubicBezTo>
                      <a:pt x="105" y="204"/>
                      <a:pt x="101" y="209"/>
                      <a:pt x="95" y="209"/>
                    </a:cubicBezTo>
                    <a:cubicBezTo>
                      <a:pt x="89" y="209"/>
                      <a:pt x="85" y="204"/>
                      <a:pt x="85" y="198"/>
                    </a:cubicBezTo>
                    <a:cubicBezTo>
                      <a:pt x="85" y="192"/>
                      <a:pt x="89" y="188"/>
                      <a:pt x="95" y="188"/>
                    </a:cubicBezTo>
                    <a:close/>
                    <a:moveTo>
                      <a:pt x="67" y="188"/>
                    </a:moveTo>
                    <a:cubicBezTo>
                      <a:pt x="73" y="188"/>
                      <a:pt x="77" y="192"/>
                      <a:pt x="77" y="198"/>
                    </a:cubicBezTo>
                    <a:cubicBezTo>
                      <a:pt x="77" y="204"/>
                      <a:pt x="73" y="209"/>
                      <a:pt x="67" y="209"/>
                    </a:cubicBezTo>
                    <a:cubicBezTo>
                      <a:pt x="61" y="209"/>
                      <a:pt x="57" y="204"/>
                      <a:pt x="57" y="198"/>
                    </a:cubicBezTo>
                    <a:cubicBezTo>
                      <a:pt x="57" y="192"/>
                      <a:pt x="61" y="188"/>
                      <a:pt x="67" y="188"/>
                    </a:cubicBezTo>
                    <a:close/>
                    <a:moveTo>
                      <a:pt x="39" y="188"/>
                    </a:moveTo>
                    <a:cubicBezTo>
                      <a:pt x="44" y="188"/>
                      <a:pt x="49" y="192"/>
                      <a:pt x="49" y="198"/>
                    </a:cubicBezTo>
                    <a:cubicBezTo>
                      <a:pt x="49" y="204"/>
                      <a:pt x="44" y="209"/>
                      <a:pt x="39" y="209"/>
                    </a:cubicBezTo>
                    <a:cubicBezTo>
                      <a:pt x="33" y="209"/>
                      <a:pt x="28" y="204"/>
                      <a:pt x="28" y="198"/>
                    </a:cubicBezTo>
                    <a:cubicBezTo>
                      <a:pt x="28" y="192"/>
                      <a:pt x="33" y="188"/>
                      <a:pt x="39" y="188"/>
                    </a:cubicBezTo>
                    <a:close/>
                    <a:moveTo>
                      <a:pt x="800" y="161"/>
                    </a:moveTo>
                    <a:cubicBezTo>
                      <a:pt x="806" y="161"/>
                      <a:pt x="810" y="166"/>
                      <a:pt x="810" y="171"/>
                    </a:cubicBezTo>
                    <a:cubicBezTo>
                      <a:pt x="810" y="177"/>
                      <a:pt x="806" y="182"/>
                      <a:pt x="800" y="182"/>
                    </a:cubicBezTo>
                    <a:cubicBezTo>
                      <a:pt x="794" y="182"/>
                      <a:pt x="790" y="177"/>
                      <a:pt x="790" y="171"/>
                    </a:cubicBezTo>
                    <a:cubicBezTo>
                      <a:pt x="790" y="166"/>
                      <a:pt x="794" y="161"/>
                      <a:pt x="800" y="161"/>
                    </a:cubicBezTo>
                    <a:close/>
                    <a:moveTo>
                      <a:pt x="772" y="161"/>
                    </a:moveTo>
                    <a:cubicBezTo>
                      <a:pt x="777" y="161"/>
                      <a:pt x="782" y="166"/>
                      <a:pt x="782" y="171"/>
                    </a:cubicBezTo>
                    <a:cubicBezTo>
                      <a:pt x="782" y="177"/>
                      <a:pt x="777" y="182"/>
                      <a:pt x="772" y="182"/>
                    </a:cubicBezTo>
                    <a:cubicBezTo>
                      <a:pt x="766" y="182"/>
                      <a:pt x="761" y="177"/>
                      <a:pt x="761" y="171"/>
                    </a:cubicBezTo>
                    <a:cubicBezTo>
                      <a:pt x="761" y="166"/>
                      <a:pt x="766" y="161"/>
                      <a:pt x="772" y="161"/>
                    </a:cubicBezTo>
                    <a:close/>
                    <a:moveTo>
                      <a:pt x="744" y="161"/>
                    </a:moveTo>
                    <a:cubicBezTo>
                      <a:pt x="749" y="161"/>
                      <a:pt x="754" y="166"/>
                      <a:pt x="754" y="171"/>
                    </a:cubicBezTo>
                    <a:cubicBezTo>
                      <a:pt x="754" y="177"/>
                      <a:pt x="749" y="182"/>
                      <a:pt x="744" y="182"/>
                    </a:cubicBezTo>
                    <a:cubicBezTo>
                      <a:pt x="738" y="182"/>
                      <a:pt x="733" y="177"/>
                      <a:pt x="733" y="171"/>
                    </a:cubicBezTo>
                    <a:cubicBezTo>
                      <a:pt x="733" y="166"/>
                      <a:pt x="738" y="161"/>
                      <a:pt x="744" y="161"/>
                    </a:cubicBezTo>
                    <a:close/>
                    <a:moveTo>
                      <a:pt x="715" y="161"/>
                    </a:moveTo>
                    <a:cubicBezTo>
                      <a:pt x="721" y="161"/>
                      <a:pt x="726" y="166"/>
                      <a:pt x="726" y="171"/>
                    </a:cubicBezTo>
                    <a:cubicBezTo>
                      <a:pt x="726" y="177"/>
                      <a:pt x="721" y="182"/>
                      <a:pt x="715" y="182"/>
                    </a:cubicBezTo>
                    <a:cubicBezTo>
                      <a:pt x="710" y="182"/>
                      <a:pt x="705" y="177"/>
                      <a:pt x="705" y="171"/>
                    </a:cubicBezTo>
                    <a:cubicBezTo>
                      <a:pt x="705" y="166"/>
                      <a:pt x="710" y="161"/>
                      <a:pt x="715" y="161"/>
                    </a:cubicBezTo>
                    <a:close/>
                    <a:moveTo>
                      <a:pt x="687" y="161"/>
                    </a:moveTo>
                    <a:cubicBezTo>
                      <a:pt x="693" y="161"/>
                      <a:pt x="697" y="166"/>
                      <a:pt x="697" y="171"/>
                    </a:cubicBezTo>
                    <a:cubicBezTo>
                      <a:pt x="697" y="177"/>
                      <a:pt x="693" y="182"/>
                      <a:pt x="687" y="182"/>
                    </a:cubicBezTo>
                    <a:cubicBezTo>
                      <a:pt x="681" y="182"/>
                      <a:pt x="677" y="177"/>
                      <a:pt x="677" y="171"/>
                    </a:cubicBezTo>
                    <a:cubicBezTo>
                      <a:pt x="677" y="166"/>
                      <a:pt x="681" y="161"/>
                      <a:pt x="687" y="161"/>
                    </a:cubicBezTo>
                    <a:close/>
                    <a:moveTo>
                      <a:pt x="659" y="161"/>
                    </a:moveTo>
                    <a:cubicBezTo>
                      <a:pt x="665" y="161"/>
                      <a:pt x="669" y="166"/>
                      <a:pt x="669" y="171"/>
                    </a:cubicBezTo>
                    <a:cubicBezTo>
                      <a:pt x="669" y="177"/>
                      <a:pt x="665" y="182"/>
                      <a:pt x="659" y="182"/>
                    </a:cubicBezTo>
                    <a:cubicBezTo>
                      <a:pt x="653" y="182"/>
                      <a:pt x="649" y="177"/>
                      <a:pt x="649" y="171"/>
                    </a:cubicBezTo>
                    <a:cubicBezTo>
                      <a:pt x="649" y="166"/>
                      <a:pt x="653" y="161"/>
                      <a:pt x="659" y="161"/>
                    </a:cubicBezTo>
                    <a:close/>
                    <a:moveTo>
                      <a:pt x="631" y="161"/>
                    </a:moveTo>
                    <a:cubicBezTo>
                      <a:pt x="636" y="161"/>
                      <a:pt x="641" y="166"/>
                      <a:pt x="641" y="171"/>
                    </a:cubicBezTo>
                    <a:cubicBezTo>
                      <a:pt x="641" y="177"/>
                      <a:pt x="636" y="182"/>
                      <a:pt x="631" y="182"/>
                    </a:cubicBezTo>
                    <a:cubicBezTo>
                      <a:pt x="625" y="182"/>
                      <a:pt x="620" y="177"/>
                      <a:pt x="620" y="171"/>
                    </a:cubicBezTo>
                    <a:cubicBezTo>
                      <a:pt x="620" y="166"/>
                      <a:pt x="625" y="161"/>
                      <a:pt x="631" y="161"/>
                    </a:cubicBezTo>
                    <a:close/>
                    <a:moveTo>
                      <a:pt x="546" y="161"/>
                    </a:moveTo>
                    <a:cubicBezTo>
                      <a:pt x="552" y="161"/>
                      <a:pt x="557" y="166"/>
                      <a:pt x="557" y="171"/>
                    </a:cubicBezTo>
                    <a:cubicBezTo>
                      <a:pt x="557" y="177"/>
                      <a:pt x="552" y="182"/>
                      <a:pt x="546" y="182"/>
                    </a:cubicBezTo>
                    <a:cubicBezTo>
                      <a:pt x="540" y="182"/>
                      <a:pt x="536" y="177"/>
                      <a:pt x="536" y="171"/>
                    </a:cubicBezTo>
                    <a:cubicBezTo>
                      <a:pt x="536" y="166"/>
                      <a:pt x="540" y="161"/>
                      <a:pt x="546" y="161"/>
                    </a:cubicBezTo>
                    <a:close/>
                    <a:moveTo>
                      <a:pt x="377" y="161"/>
                    </a:moveTo>
                    <a:cubicBezTo>
                      <a:pt x="383" y="161"/>
                      <a:pt x="387" y="166"/>
                      <a:pt x="387" y="171"/>
                    </a:cubicBezTo>
                    <a:cubicBezTo>
                      <a:pt x="387" y="177"/>
                      <a:pt x="383" y="182"/>
                      <a:pt x="377" y="182"/>
                    </a:cubicBezTo>
                    <a:cubicBezTo>
                      <a:pt x="371" y="182"/>
                      <a:pt x="367" y="177"/>
                      <a:pt x="367" y="171"/>
                    </a:cubicBezTo>
                    <a:cubicBezTo>
                      <a:pt x="367" y="166"/>
                      <a:pt x="371" y="161"/>
                      <a:pt x="377" y="161"/>
                    </a:cubicBezTo>
                    <a:close/>
                    <a:moveTo>
                      <a:pt x="349" y="161"/>
                    </a:moveTo>
                    <a:cubicBezTo>
                      <a:pt x="355" y="161"/>
                      <a:pt x="359" y="166"/>
                      <a:pt x="359" y="171"/>
                    </a:cubicBezTo>
                    <a:cubicBezTo>
                      <a:pt x="359" y="177"/>
                      <a:pt x="355" y="182"/>
                      <a:pt x="349" y="182"/>
                    </a:cubicBezTo>
                    <a:cubicBezTo>
                      <a:pt x="343" y="182"/>
                      <a:pt x="339" y="177"/>
                      <a:pt x="339" y="171"/>
                    </a:cubicBezTo>
                    <a:cubicBezTo>
                      <a:pt x="339" y="166"/>
                      <a:pt x="343" y="161"/>
                      <a:pt x="349" y="161"/>
                    </a:cubicBezTo>
                    <a:close/>
                    <a:moveTo>
                      <a:pt x="321" y="161"/>
                    </a:moveTo>
                    <a:cubicBezTo>
                      <a:pt x="326" y="161"/>
                      <a:pt x="331" y="166"/>
                      <a:pt x="331" y="171"/>
                    </a:cubicBezTo>
                    <a:cubicBezTo>
                      <a:pt x="331" y="177"/>
                      <a:pt x="326" y="182"/>
                      <a:pt x="321" y="182"/>
                    </a:cubicBezTo>
                    <a:cubicBezTo>
                      <a:pt x="315" y="182"/>
                      <a:pt x="310" y="177"/>
                      <a:pt x="310" y="171"/>
                    </a:cubicBezTo>
                    <a:cubicBezTo>
                      <a:pt x="310" y="166"/>
                      <a:pt x="315" y="161"/>
                      <a:pt x="321" y="161"/>
                    </a:cubicBezTo>
                    <a:close/>
                    <a:moveTo>
                      <a:pt x="800" y="134"/>
                    </a:moveTo>
                    <a:cubicBezTo>
                      <a:pt x="806" y="134"/>
                      <a:pt x="810" y="139"/>
                      <a:pt x="810" y="145"/>
                    </a:cubicBezTo>
                    <a:cubicBezTo>
                      <a:pt x="810" y="150"/>
                      <a:pt x="806" y="155"/>
                      <a:pt x="800" y="155"/>
                    </a:cubicBezTo>
                    <a:cubicBezTo>
                      <a:pt x="794" y="155"/>
                      <a:pt x="790" y="150"/>
                      <a:pt x="790" y="145"/>
                    </a:cubicBezTo>
                    <a:cubicBezTo>
                      <a:pt x="790" y="139"/>
                      <a:pt x="794" y="134"/>
                      <a:pt x="800" y="134"/>
                    </a:cubicBezTo>
                    <a:close/>
                    <a:moveTo>
                      <a:pt x="772" y="134"/>
                    </a:moveTo>
                    <a:cubicBezTo>
                      <a:pt x="777" y="134"/>
                      <a:pt x="782" y="139"/>
                      <a:pt x="782" y="145"/>
                    </a:cubicBezTo>
                    <a:cubicBezTo>
                      <a:pt x="782" y="150"/>
                      <a:pt x="777" y="155"/>
                      <a:pt x="772" y="155"/>
                    </a:cubicBezTo>
                    <a:cubicBezTo>
                      <a:pt x="766" y="155"/>
                      <a:pt x="761" y="150"/>
                      <a:pt x="761" y="145"/>
                    </a:cubicBezTo>
                    <a:cubicBezTo>
                      <a:pt x="761" y="139"/>
                      <a:pt x="766" y="134"/>
                      <a:pt x="772" y="134"/>
                    </a:cubicBezTo>
                    <a:close/>
                    <a:moveTo>
                      <a:pt x="744" y="134"/>
                    </a:moveTo>
                    <a:cubicBezTo>
                      <a:pt x="749" y="134"/>
                      <a:pt x="754" y="139"/>
                      <a:pt x="754" y="145"/>
                    </a:cubicBezTo>
                    <a:cubicBezTo>
                      <a:pt x="754" y="150"/>
                      <a:pt x="749" y="155"/>
                      <a:pt x="744" y="155"/>
                    </a:cubicBezTo>
                    <a:cubicBezTo>
                      <a:pt x="738" y="155"/>
                      <a:pt x="733" y="150"/>
                      <a:pt x="733" y="145"/>
                    </a:cubicBezTo>
                    <a:cubicBezTo>
                      <a:pt x="733" y="139"/>
                      <a:pt x="738" y="134"/>
                      <a:pt x="744" y="134"/>
                    </a:cubicBezTo>
                    <a:close/>
                    <a:moveTo>
                      <a:pt x="715" y="134"/>
                    </a:moveTo>
                    <a:cubicBezTo>
                      <a:pt x="721" y="134"/>
                      <a:pt x="726" y="139"/>
                      <a:pt x="726" y="145"/>
                    </a:cubicBezTo>
                    <a:cubicBezTo>
                      <a:pt x="726" y="150"/>
                      <a:pt x="721" y="155"/>
                      <a:pt x="715" y="155"/>
                    </a:cubicBezTo>
                    <a:cubicBezTo>
                      <a:pt x="710" y="155"/>
                      <a:pt x="705" y="150"/>
                      <a:pt x="705" y="145"/>
                    </a:cubicBezTo>
                    <a:cubicBezTo>
                      <a:pt x="705" y="139"/>
                      <a:pt x="710" y="134"/>
                      <a:pt x="715" y="134"/>
                    </a:cubicBezTo>
                    <a:close/>
                    <a:moveTo>
                      <a:pt x="687" y="134"/>
                    </a:moveTo>
                    <a:cubicBezTo>
                      <a:pt x="693" y="134"/>
                      <a:pt x="697" y="139"/>
                      <a:pt x="697" y="145"/>
                    </a:cubicBezTo>
                    <a:cubicBezTo>
                      <a:pt x="697" y="150"/>
                      <a:pt x="693" y="155"/>
                      <a:pt x="687" y="155"/>
                    </a:cubicBezTo>
                    <a:cubicBezTo>
                      <a:pt x="681" y="155"/>
                      <a:pt x="677" y="150"/>
                      <a:pt x="677" y="145"/>
                    </a:cubicBezTo>
                    <a:cubicBezTo>
                      <a:pt x="677" y="139"/>
                      <a:pt x="681" y="134"/>
                      <a:pt x="687" y="134"/>
                    </a:cubicBezTo>
                    <a:close/>
                    <a:moveTo>
                      <a:pt x="659" y="134"/>
                    </a:moveTo>
                    <a:cubicBezTo>
                      <a:pt x="665" y="134"/>
                      <a:pt x="669" y="139"/>
                      <a:pt x="669" y="145"/>
                    </a:cubicBezTo>
                    <a:cubicBezTo>
                      <a:pt x="669" y="150"/>
                      <a:pt x="665" y="155"/>
                      <a:pt x="659" y="155"/>
                    </a:cubicBezTo>
                    <a:cubicBezTo>
                      <a:pt x="653" y="155"/>
                      <a:pt x="649" y="150"/>
                      <a:pt x="649" y="145"/>
                    </a:cubicBezTo>
                    <a:cubicBezTo>
                      <a:pt x="649" y="139"/>
                      <a:pt x="653" y="134"/>
                      <a:pt x="659" y="134"/>
                    </a:cubicBezTo>
                    <a:close/>
                    <a:moveTo>
                      <a:pt x="631" y="134"/>
                    </a:moveTo>
                    <a:cubicBezTo>
                      <a:pt x="636" y="134"/>
                      <a:pt x="641" y="139"/>
                      <a:pt x="641" y="145"/>
                    </a:cubicBezTo>
                    <a:cubicBezTo>
                      <a:pt x="641" y="150"/>
                      <a:pt x="636" y="155"/>
                      <a:pt x="631" y="155"/>
                    </a:cubicBezTo>
                    <a:cubicBezTo>
                      <a:pt x="625" y="155"/>
                      <a:pt x="620" y="150"/>
                      <a:pt x="620" y="145"/>
                    </a:cubicBezTo>
                    <a:cubicBezTo>
                      <a:pt x="620" y="139"/>
                      <a:pt x="625" y="134"/>
                      <a:pt x="631" y="134"/>
                    </a:cubicBezTo>
                    <a:close/>
                    <a:moveTo>
                      <a:pt x="490" y="134"/>
                    </a:moveTo>
                    <a:cubicBezTo>
                      <a:pt x="496" y="134"/>
                      <a:pt x="500" y="139"/>
                      <a:pt x="500" y="145"/>
                    </a:cubicBezTo>
                    <a:cubicBezTo>
                      <a:pt x="500" y="150"/>
                      <a:pt x="496" y="155"/>
                      <a:pt x="490" y="155"/>
                    </a:cubicBezTo>
                    <a:cubicBezTo>
                      <a:pt x="484" y="155"/>
                      <a:pt x="479" y="150"/>
                      <a:pt x="479" y="145"/>
                    </a:cubicBezTo>
                    <a:cubicBezTo>
                      <a:pt x="479" y="139"/>
                      <a:pt x="484" y="134"/>
                      <a:pt x="490" y="134"/>
                    </a:cubicBezTo>
                    <a:close/>
                    <a:moveTo>
                      <a:pt x="462" y="134"/>
                    </a:moveTo>
                    <a:cubicBezTo>
                      <a:pt x="467" y="134"/>
                      <a:pt x="472" y="139"/>
                      <a:pt x="472" y="145"/>
                    </a:cubicBezTo>
                    <a:cubicBezTo>
                      <a:pt x="472" y="150"/>
                      <a:pt x="467" y="155"/>
                      <a:pt x="462" y="155"/>
                    </a:cubicBezTo>
                    <a:cubicBezTo>
                      <a:pt x="456" y="155"/>
                      <a:pt x="451" y="150"/>
                      <a:pt x="451" y="145"/>
                    </a:cubicBezTo>
                    <a:cubicBezTo>
                      <a:pt x="451" y="139"/>
                      <a:pt x="456" y="134"/>
                      <a:pt x="462" y="134"/>
                    </a:cubicBezTo>
                    <a:close/>
                    <a:moveTo>
                      <a:pt x="433" y="134"/>
                    </a:moveTo>
                    <a:cubicBezTo>
                      <a:pt x="439" y="134"/>
                      <a:pt x="444" y="139"/>
                      <a:pt x="444" y="145"/>
                    </a:cubicBezTo>
                    <a:cubicBezTo>
                      <a:pt x="444" y="150"/>
                      <a:pt x="439" y="155"/>
                      <a:pt x="433" y="155"/>
                    </a:cubicBezTo>
                    <a:cubicBezTo>
                      <a:pt x="428" y="155"/>
                      <a:pt x="423" y="150"/>
                      <a:pt x="423" y="145"/>
                    </a:cubicBezTo>
                    <a:cubicBezTo>
                      <a:pt x="423" y="139"/>
                      <a:pt x="428" y="134"/>
                      <a:pt x="433" y="134"/>
                    </a:cubicBezTo>
                    <a:close/>
                    <a:moveTo>
                      <a:pt x="377" y="134"/>
                    </a:moveTo>
                    <a:cubicBezTo>
                      <a:pt x="383" y="134"/>
                      <a:pt x="387" y="139"/>
                      <a:pt x="387" y="145"/>
                    </a:cubicBezTo>
                    <a:cubicBezTo>
                      <a:pt x="387" y="150"/>
                      <a:pt x="383" y="155"/>
                      <a:pt x="377" y="155"/>
                    </a:cubicBezTo>
                    <a:cubicBezTo>
                      <a:pt x="371" y="155"/>
                      <a:pt x="367" y="150"/>
                      <a:pt x="367" y="145"/>
                    </a:cubicBezTo>
                    <a:cubicBezTo>
                      <a:pt x="367" y="139"/>
                      <a:pt x="371" y="134"/>
                      <a:pt x="377" y="134"/>
                    </a:cubicBezTo>
                    <a:close/>
                    <a:moveTo>
                      <a:pt x="349" y="134"/>
                    </a:moveTo>
                    <a:cubicBezTo>
                      <a:pt x="355" y="134"/>
                      <a:pt x="359" y="139"/>
                      <a:pt x="359" y="145"/>
                    </a:cubicBezTo>
                    <a:cubicBezTo>
                      <a:pt x="359" y="150"/>
                      <a:pt x="355" y="155"/>
                      <a:pt x="349" y="155"/>
                    </a:cubicBezTo>
                    <a:cubicBezTo>
                      <a:pt x="343" y="155"/>
                      <a:pt x="339" y="150"/>
                      <a:pt x="339" y="145"/>
                    </a:cubicBezTo>
                    <a:cubicBezTo>
                      <a:pt x="339" y="139"/>
                      <a:pt x="343" y="134"/>
                      <a:pt x="349" y="134"/>
                    </a:cubicBezTo>
                    <a:close/>
                    <a:moveTo>
                      <a:pt x="321" y="134"/>
                    </a:moveTo>
                    <a:cubicBezTo>
                      <a:pt x="326" y="134"/>
                      <a:pt x="331" y="139"/>
                      <a:pt x="331" y="145"/>
                    </a:cubicBezTo>
                    <a:cubicBezTo>
                      <a:pt x="331" y="150"/>
                      <a:pt x="326" y="155"/>
                      <a:pt x="321" y="155"/>
                    </a:cubicBezTo>
                    <a:cubicBezTo>
                      <a:pt x="315" y="155"/>
                      <a:pt x="310" y="150"/>
                      <a:pt x="310" y="145"/>
                    </a:cubicBezTo>
                    <a:cubicBezTo>
                      <a:pt x="310" y="139"/>
                      <a:pt x="315" y="134"/>
                      <a:pt x="321" y="134"/>
                    </a:cubicBezTo>
                    <a:close/>
                    <a:moveTo>
                      <a:pt x="292" y="134"/>
                    </a:moveTo>
                    <a:cubicBezTo>
                      <a:pt x="298" y="134"/>
                      <a:pt x="303" y="139"/>
                      <a:pt x="303" y="145"/>
                    </a:cubicBezTo>
                    <a:cubicBezTo>
                      <a:pt x="303" y="150"/>
                      <a:pt x="298" y="155"/>
                      <a:pt x="292" y="155"/>
                    </a:cubicBezTo>
                    <a:cubicBezTo>
                      <a:pt x="287" y="155"/>
                      <a:pt x="282" y="150"/>
                      <a:pt x="282" y="145"/>
                    </a:cubicBezTo>
                    <a:cubicBezTo>
                      <a:pt x="282" y="139"/>
                      <a:pt x="287" y="134"/>
                      <a:pt x="292" y="134"/>
                    </a:cubicBezTo>
                    <a:close/>
                    <a:moveTo>
                      <a:pt x="800" y="107"/>
                    </a:moveTo>
                    <a:cubicBezTo>
                      <a:pt x="806" y="107"/>
                      <a:pt x="810" y="112"/>
                      <a:pt x="810" y="118"/>
                    </a:cubicBezTo>
                    <a:cubicBezTo>
                      <a:pt x="810" y="123"/>
                      <a:pt x="806" y="128"/>
                      <a:pt x="800" y="128"/>
                    </a:cubicBezTo>
                    <a:cubicBezTo>
                      <a:pt x="794" y="128"/>
                      <a:pt x="790" y="123"/>
                      <a:pt x="790" y="118"/>
                    </a:cubicBezTo>
                    <a:cubicBezTo>
                      <a:pt x="790" y="112"/>
                      <a:pt x="794" y="107"/>
                      <a:pt x="800" y="107"/>
                    </a:cubicBezTo>
                    <a:close/>
                    <a:moveTo>
                      <a:pt x="772" y="107"/>
                    </a:moveTo>
                    <a:cubicBezTo>
                      <a:pt x="777" y="107"/>
                      <a:pt x="782" y="112"/>
                      <a:pt x="782" y="118"/>
                    </a:cubicBezTo>
                    <a:cubicBezTo>
                      <a:pt x="782" y="123"/>
                      <a:pt x="777" y="128"/>
                      <a:pt x="772" y="128"/>
                    </a:cubicBezTo>
                    <a:cubicBezTo>
                      <a:pt x="766" y="128"/>
                      <a:pt x="761" y="123"/>
                      <a:pt x="761" y="118"/>
                    </a:cubicBezTo>
                    <a:cubicBezTo>
                      <a:pt x="761" y="112"/>
                      <a:pt x="766" y="107"/>
                      <a:pt x="772" y="107"/>
                    </a:cubicBezTo>
                    <a:close/>
                    <a:moveTo>
                      <a:pt x="744" y="107"/>
                    </a:moveTo>
                    <a:cubicBezTo>
                      <a:pt x="749" y="107"/>
                      <a:pt x="754" y="112"/>
                      <a:pt x="754" y="118"/>
                    </a:cubicBezTo>
                    <a:cubicBezTo>
                      <a:pt x="754" y="123"/>
                      <a:pt x="749" y="128"/>
                      <a:pt x="744" y="128"/>
                    </a:cubicBezTo>
                    <a:cubicBezTo>
                      <a:pt x="738" y="128"/>
                      <a:pt x="733" y="123"/>
                      <a:pt x="733" y="118"/>
                    </a:cubicBezTo>
                    <a:cubicBezTo>
                      <a:pt x="733" y="112"/>
                      <a:pt x="738" y="107"/>
                      <a:pt x="744" y="107"/>
                    </a:cubicBezTo>
                    <a:close/>
                    <a:moveTo>
                      <a:pt x="715" y="107"/>
                    </a:moveTo>
                    <a:cubicBezTo>
                      <a:pt x="721" y="107"/>
                      <a:pt x="726" y="112"/>
                      <a:pt x="726" y="118"/>
                    </a:cubicBezTo>
                    <a:cubicBezTo>
                      <a:pt x="726" y="123"/>
                      <a:pt x="721" y="128"/>
                      <a:pt x="715" y="128"/>
                    </a:cubicBezTo>
                    <a:cubicBezTo>
                      <a:pt x="710" y="128"/>
                      <a:pt x="705" y="123"/>
                      <a:pt x="705" y="118"/>
                    </a:cubicBezTo>
                    <a:cubicBezTo>
                      <a:pt x="705" y="112"/>
                      <a:pt x="710" y="107"/>
                      <a:pt x="715" y="107"/>
                    </a:cubicBezTo>
                    <a:close/>
                    <a:moveTo>
                      <a:pt x="687" y="107"/>
                    </a:moveTo>
                    <a:cubicBezTo>
                      <a:pt x="693" y="107"/>
                      <a:pt x="697" y="112"/>
                      <a:pt x="697" y="118"/>
                    </a:cubicBezTo>
                    <a:cubicBezTo>
                      <a:pt x="697" y="123"/>
                      <a:pt x="693" y="128"/>
                      <a:pt x="687" y="128"/>
                    </a:cubicBezTo>
                    <a:cubicBezTo>
                      <a:pt x="681" y="128"/>
                      <a:pt x="677" y="123"/>
                      <a:pt x="677" y="118"/>
                    </a:cubicBezTo>
                    <a:cubicBezTo>
                      <a:pt x="677" y="112"/>
                      <a:pt x="681" y="107"/>
                      <a:pt x="687" y="107"/>
                    </a:cubicBezTo>
                    <a:close/>
                    <a:moveTo>
                      <a:pt x="659" y="107"/>
                    </a:moveTo>
                    <a:cubicBezTo>
                      <a:pt x="665" y="107"/>
                      <a:pt x="669" y="112"/>
                      <a:pt x="669" y="118"/>
                    </a:cubicBezTo>
                    <a:cubicBezTo>
                      <a:pt x="669" y="123"/>
                      <a:pt x="665" y="128"/>
                      <a:pt x="659" y="128"/>
                    </a:cubicBezTo>
                    <a:cubicBezTo>
                      <a:pt x="653" y="128"/>
                      <a:pt x="649" y="123"/>
                      <a:pt x="649" y="118"/>
                    </a:cubicBezTo>
                    <a:cubicBezTo>
                      <a:pt x="649" y="112"/>
                      <a:pt x="653" y="107"/>
                      <a:pt x="659" y="107"/>
                    </a:cubicBezTo>
                    <a:close/>
                    <a:moveTo>
                      <a:pt x="574" y="107"/>
                    </a:moveTo>
                    <a:cubicBezTo>
                      <a:pt x="580" y="107"/>
                      <a:pt x="585" y="112"/>
                      <a:pt x="585" y="118"/>
                    </a:cubicBezTo>
                    <a:cubicBezTo>
                      <a:pt x="585" y="123"/>
                      <a:pt x="580" y="128"/>
                      <a:pt x="574" y="128"/>
                    </a:cubicBezTo>
                    <a:cubicBezTo>
                      <a:pt x="569" y="128"/>
                      <a:pt x="564" y="123"/>
                      <a:pt x="564" y="118"/>
                    </a:cubicBezTo>
                    <a:cubicBezTo>
                      <a:pt x="564" y="112"/>
                      <a:pt x="569" y="107"/>
                      <a:pt x="574" y="107"/>
                    </a:cubicBezTo>
                    <a:close/>
                    <a:moveTo>
                      <a:pt x="518" y="107"/>
                    </a:moveTo>
                    <a:cubicBezTo>
                      <a:pt x="524" y="107"/>
                      <a:pt x="528" y="112"/>
                      <a:pt x="528" y="118"/>
                    </a:cubicBezTo>
                    <a:cubicBezTo>
                      <a:pt x="528" y="123"/>
                      <a:pt x="524" y="128"/>
                      <a:pt x="518" y="128"/>
                    </a:cubicBezTo>
                    <a:cubicBezTo>
                      <a:pt x="512" y="128"/>
                      <a:pt x="508" y="123"/>
                      <a:pt x="508" y="118"/>
                    </a:cubicBezTo>
                    <a:cubicBezTo>
                      <a:pt x="508" y="112"/>
                      <a:pt x="512" y="107"/>
                      <a:pt x="518" y="107"/>
                    </a:cubicBezTo>
                    <a:close/>
                    <a:moveTo>
                      <a:pt x="490" y="107"/>
                    </a:moveTo>
                    <a:cubicBezTo>
                      <a:pt x="496" y="107"/>
                      <a:pt x="500" y="112"/>
                      <a:pt x="500" y="118"/>
                    </a:cubicBezTo>
                    <a:cubicBezTo>
                      <a:pt x="500" y="123"/>
                      <a:pt x="496" y="128"/>
                      <a:pt x="490" y="128"/>
                    </a:cubicBezTo>
                    <a:cubicBezTo>
                      <a:pt x="484" y="128"/>
                      <a:pt x="479" y="123"/>
                      <a:pt x="479" y="118"/>
                    </a:cubicBezTo>
                    <a:cubicBezTo>
                      <a:pt x="479" y="112"/>
                      <a:pt x="484" y="107"/>
                      <a:pt x="490" y="107"/>
                    </a:cubicBezTo>
                    <a:close/>
                    <a:moveTo>
                      <a:pt x="349" y="107"/>
                    </a:moveTo>
                    <a:cubicBezTo>
                      <a:pt x="355" y="107"/>
                      <a:pt x="359" y="112"/>
                      <a:pt x="359" y="118"/>
                    </a:cubicBezTo>
                    <a:cubicBezTo>
                      <a:pt x="359" y="123"/>
                      <a:pt x="355" y="128"/>
                      <a:pt x="349" y="128"/>
                    </a:cubicBezTo>
                    <a:cubicBezTo>
                      <a:pt x="343" y="128"/>
                      <a:pt x="339" y="123"/>
                      <a:pt x="339" y="118"/>
                    </a:cubicBezTo>
                    <a:cubicBezTo>
                      <a:pt x="339" y="112"/>
                      <a:pt x="343" y="107"/>
                      <a:pt x="349" y="107"/>
                    </a:cubicBezTo>
                    <a:close/>
                    <a:moveTo>
                      <a:pt x="292" y="107"/>
                    </a:moveTo>
                    <a:cubicBezTo>
                      <a:pt x="298" y="107"/>
                      <a:pt x="303" y="112"/>
                      <a:pt x="303" y="118"/>
                    </a:cubicBezTo>
                    <a:cubicBezTo>
                      <a:pt x="303" y="123"/>
                      <a:pt x="298" y="128"/>
                      <a:pt x="292" y="128"/>
                    </a:cubicBezTo>
                    <a:cubicBezTo>
                      <a:pt x="287" y="128"/>
                      <a:pt x="282" y="123"/>
                      <a:pt x="282" y="118"/>
                    </a:cubicBezTo>
                    <a:cubicBezTo>
                      <a:pt x="282" y="112"/>
                      <a:pt x="287" y="107"/>
                      <a:pt x="292" y="107"/>
                    </a:cubicBezTo>
                    <a:close/>
                    <a:moveTo>
                      <a:pt x="828" y="81"/>
                    </a:moveTo>
                    <a:cubicBezTo>
                      <a:pt x="834" y="81"/>
                      <a:pt x="838" y="85"/>
                      <a:pt x="838" y="91"/>
                    </a:cubicBezTo>
                    <a:cubicBezTo>
                      <a:pt x="838" y="97"/>
                      <a:pt x="834" y="101"/>
                      <a:pt x="828" y="101"/>
                    </a:cubicBezTo>
                    <a:cubicBezTo>
                      <a:pt x="822" y="101"/>
                      <a:pt x="818" y="97"/>
                      <a:pt x="818" y="91"/>
                    </a:cubicBezTo>
                    <a:cubicBezTo>
                      <a:pt x="818" y="85"/>
                      <a:pt x="822" y="81"/>
                      <a:pt x="828" y="81"/>
                    </a:cubicBezTo>
                    <a:close/>
                    <a:moveTo>
                      <a:pt x="800" y="81"/>
                    </a:moveTo>
                    <a:cubicBezTo>
                      <a:pt x="806" y="81"/>
                      <a:pt x="810" y="85"/>
                      <a:pt x="810" y="91"/>
                    </a:cubicBezTo>
                    <a:cubicBezTo>
                      <a:pt x="810" y="97"/>
                      <a:pt x="806" y="101"/>
                      <a:pt x="800" y="101"/>
                    </a:cubicBezTo>
                    <a:cubicBezTo>
                      <a:pt x="794" y="101"/>
                      <a:pt x="790" y="97"/>
                      <a:pt x="790" y="91"/>
                    </a:cubicBezTo>
                    <a:cubicBezTo>
                      <a:pt x="790" y="85"/>
                      <a:pt x="794" y="81"/>
                      <a:pt x="800" y="81"/>
                    </a:cubicBezTo>
                    <a:close/>
                    <a:moveTo>
                      <a:pt x="772" y="81"/>
                    </a:moveTo>
                    <a:cubicBezTo>
                      <a:pt x="777" y="81"/>
                      <a:pt x="782" y="85"/>
                      <a:pt x="782" y="91"/>
                    </a:cubicBezTo>
                    <a:cubicBezTo>
                      <a:pt x="782" y="97"/>
                      <a:pt x="777" y="101"/>
                      <a:pt x="772" y="101"/>
                    </a:cubicBezTo>
                    <a:cubicBezTo>
                      <a:pt x="766" y="101"/>
                      <a:pt x="761" y="97"/>
                      <a:pt x="761" y="91"/>
                    </a:cubicBezTo>
                    <a:cubicBezTo>
                      <a:pt x="761" y="85"/>
                      <a:pt x="766" y="81"/>
                      <a:pt x="772" y="81"/>
                    </a:cubicBezTo>
                    <a:close/>
                    <a:moveTo>
                      <a:pt x="744" y="81"/>
                    </a:moveTo>
                    <a:cubicBezTo>
                      <a:pt x="749" y="81"/>
                      <a:pt x="754" y="85"/>
                      <a:pt x="754" y="91"/>
                    </a:cubicBezTo>
                    <a:cubicBezTo>
                      <a:pt x="754" y="97"/>
                      <a:pt x="749" y="101"/>
                      <a:pt x="744" y="101"/>
                    </a:cubicBezTo>
                    <a:cubicBezTo>
                      <a:pt x="738" y="101"/>
                      <a:pt x="733" y="97"/>
                      <a:pt x="733" y="91"/>
                    </a:cubicBezTo>
                    <a:cubicBezTo>
                      <a:pt x="733" y="85"/>
                      <a:pt x="738" y="81"/>
                      <a:pt x="744" y="81"/>
                    </a:cubicBezTo>
                    <a:close/>
                    <a:moveTo>
                      <a:pt x="715" y="81"/>
                    </a:moveTo>
                    <a:cubicBezTo>
                      <a:pt x="721" y="81"/>
                      <a:pt x="726" y="85"/>
                      <a:pt x="726" y="91"/>
                    </a:cubicBezTo>
                    <a:cubicBezTo>
                      <a:pt x="726" y="97"/>
                      <a:pt x="721" y="101"/>
                      <a:pt x="715" y="101"/>
                    </a:cubicBezTo>
                    <a:cubicBezTo>
                      <a:pt x="710" y="101"/>
                      <a:pt x="705" y="97"/>
                      <a:pt x="705" y="91"/>
                    </a:cubicBezTo>
                    <a:cubicBezTo>
                      <a:pt x="705" y="85"/>
                      <a:pt x="710" y="81"/>
                      <a:pt x="715" y="81"/>
                    </a:cubicBezTo>
                    <a:close/>
                    <a:moveTo>
                      <a:pt x="687" y="81"/>
                    </a:moveTo>
                    <a:cubicBezTo>
                      <a:pt x="693" y="81"/>
                      <a:pt x="697" y="85"/>
                      <a:pt x="697" y="91"/>
                    </a:cubicBezTo>
                    <a:cubicBezTo>
                      <a:pt x="697" y="97"/>
                      <a:pt x="693" y="101"/>
                      <a:pt x="687" y="101"/>
                    </a:cubicBezTo>
                    <a:cubicBezTo>
                      <a:pt x="681" y="101"/>
                      <a:pt x="677" y="97"/>
                      <a:pt x="677" y="91"/>
                    </a:cubicBezTo>
                    <a:cubicBezTo>
                      <a:pt x="677" y="85"/>
                      <a:pt x="681" y="81"/>
                      <a:pt x="687" y="81"/>
                    </a:cubicBezTo>
                    <a:close/>
                    <a:moveTo>
                      <a:pt x="659" y="81"/>
                    </a:moveTo>
                    <a:cubicBezTo>
                      <a:pt x="665" y="81"/>
                      <a:pt x="669" y="85"/>
                      <a:pt x="669" y="91"/>
                    </a:cubicBezTo>
                    <a:cubicBezTo>
                      <a:pt x="669" y="97"/>
                      <a:pt x="665" y="101"/>
                      <a:pt x="659" y="101"/>
                    </a:cubicBezTo>
                    <a:cubicBezTo>
                      <a:pt x="653" y="101"/>
                      <a:pt x="649" y="97"/>
                      <a:pt x="649" y="91"/>
                    </a:cubicBezTo>
                    <a:cubicBezTo>
                      <a:pt x="649" y="85"/>
                      <a:pt x="653" y="81"/>
                      <a:pt x="659" y="81"/>
                    </a:cubicBezTo>
                    <a:close/>
                    <a:moveTo>
                      <a:pt x="603" y="81"/>
                    </a:moveTo>
                    <a:cubicBezTo>
                      <a:pt x="608" y="81"/>
                      <a:pt x="613" y="85"/>
                      <a:pt x="613" y="91"/>
                    </a:cubicBezTo>
                    <a:cubicBezTo>
                      <a:pt x="613" y="97"/>
                      <a:pt x="608" y="101"/>
                      <a:pt x="603" y="101"/>
                    </a:cubicBezTo>
                    <a:cubicBezTo>
                      <a:pt x="597" y="101"/>
                      <a:pt x="592" y="97"/>
                      <a:pt x="592" y="91"/>
                    </a:cubicBezTo>
                    <a:cubicBezTo>
                      <a:pt x="592" y="85"/>
                      <a:pt x="597" y="81"/>
                      <a:pt x="603" y="81"/>
                    </a:cubicBezTo>
                    <a:close/>
                    <a:moveTo>
                      <a:pt x="574" y="81"/>
                    </a:moveTo>
                    <a:cubicBezTo>
                      <a:pt x="580" y="81"/>
                      <a:pt x="585" y="85"/>
                      <a:pt x="585" y="91"/>
                    </a:cubicBezTo>
                    <a:cubicBezTo>
                      <a:pt x="585" y="97"/>
                      <a:pt x="580" y="101"/>
                      <a:pt x="574" y="101"/>
                    </a:cubicBezTo>
                    <a:cubicBezTo>
                      <a:pt x="569" y="101"/>
                      <a:pt x="564" y="97"/>
                      <a:pt x="564" y="91"/>
                    </a:cubicBezTo>
                    <a:cubicBezTo>
                      <a:pt x="564" y="85"/>
                      <a:pt x="569" y="81"/>
                      <a:pt x="574" y="81"/>
                    </a:cubicBezTo>
                    <a:close/>
                    <a:moveTo>
                      <a:pt x="490" y="81"/>
                    </a:moveTo>
                    <a:cubicBezTo>
                      <a:pt x="496" y="81"/>
                      <a:pt x="500" y="85"/>
                      <a:pt x="500" y="91"/>
                    </a:cubicBezTo>
                    <a:cubicBezTo>
                      <a:pt x="500" y="97"/>
                      <a:pt x="496" y="101"/>
                      <a:pt x="490" y="101"/>
                    </a:cubicBezTo>
                    <a:cubicBezTo>
                      <a:pt x="484" y="101"/>
                      <a:pt x="479" y="97"/>
                      <a:pt x="479" y="91"/>
                    </a:cubicBezTo>
                    <a:cubicBezTo>
                      <a:pt x="479" y="85"/>
                      <a:pt x="484" y="81"/>
                      <a:pt x="490" y="81"/>
                    </a:cubicBezTo>
                    <a:close/>
                    <a:moveTo>
                      <a:pt x="462" y="81"/>
                    </a:moveTo>
                    <a:cubicBezTo>
                      <a:pt x="467" y="81"/>
                      <a:pt x="472" y="85"/>
                      <a:pt x="472" y="91"/>
                    </a:cubicBezTo>
                    <a:cubicBezTo>
                      <a:pt x="472" y="97"/>
                      <a:pt x="467" y="101"/>
                      <a:pt x="462" y="101"/>
                    </a:cubicBezTo>
                    <a:cubicBezTo>
                      <a:pt x="456" y="101"/>
                      <a:pt x="451" y="97"/>
                      <a:pt x="451" y="91"/>
                    </a:cubicBezTo>
                    <a:cubicBezTo>
                      <a:pt x="451" y="85"/>
                      <a:pt x="456" y="81"/>
                      <a:pt x="462" y="81"/>
                    </a:cubicBezTo>
                    <a:close/>
                    <a:moveTo>
                      <a:pt x="433" y="81"/>
                    </a:moveTo>
                    <a:cubicBezTo>
                      <a:pt x="439" y="81"/>
                      <a:pt x="444" y="85"/>
                      <a:pt x="444" y="91"/>
                    </a:cubicBezTo>
                    <a:cubicBezTo>
                      <a:pt x="444" y="97"/>
                      <a:pt x="439" y="101"/>
                      <a:pt x="433" y="101"/>
                    </a:cubicBezTo>
                    <a:cubicBezTo>
                      <a:pt x="428" y="101"/>
                      <a:pt x="423" y="97"/>
                      <a:pt x="423" y="91"/>
                    </a:cubicBezTo>
                    <a:cubicBezTo>
                      <a:pt x="423" y="85"/>
                      <a:pt x="428" y="81"/>
                      <a:pt x="433" y="81"/>
                    </a:cubicBezTo>
                    <a:close/>
                    <a:moveTo>
                      <a:pt x="828" y="54"/>
                    </a:moveTo>
                    <a:cubicBezTo>
                      <a:pt x="834" y="54"/>
                      <a:pt x="838" y="58"/>
                      <a:pt x="838" y="64"/>
                    </a:cubicBezTo>
                    <a:cubicBezTo>
                      <a:pt x="838" y="70"/>
                      <a:pt x="834" y="74"/>
                      <a:pt x="828" y="74"/>
                    </a:cubicBezTo>
                    <a:cubicBezTo>
                      <a:pt x="822" y="74"/>
                      <a:pt x="818" y="70"/>
                      <a:pt x="818" y="64"/>
                    </a:cubicBezTo>
                    <a:cubicBezTo>
                      <a:pt x="818" y="58"/>
                      <a:pt x="822" y="54"/>
                      <a:pt x="828" y="54"/>
                    </a:cubicBezTo>
                    <a:close/>
                    <a:moveTo>
                      <a:pt x="800" y="54"/>
                    </a:moveTo>
                    <a:cubicBezTo>
                      <a:pt x="806" y="54"/>
                      <a:pt x="810" y="58"/>
                      <a:pt x="810" y="64"/>
                    </a:cubicBezTo>
                    <a:cubicBezTo>
                      <a:pt x="810" y="70"/>
                      <a:pt x="806" y="74"/>
                      <a:pt x="800" y="74"/>
                    </a:cubicBezTo>
                    <a:cubicBezTo>
                      <a:pt x="794" y="74"/>
                      <a:pt x="790" y="70"/>
                      <a:pt x="790" y="64"/>
                    </a:cubicBezTo>
                    <a:cubicBezTo>
                      <a:pt x="790" y="58"/>
                      <a:pt x="794" y="54"/>
                      <a:pt x="800" y="54"/>
                    </a:cubicBezTo>
                    <a:close/>
                    <a:moveTo>
                      <a:pt x="772" y="54"/>
                    </a:moveTo>
                    <a:cubicBezTo>
                      <a:pt x="777" y="54"/>
                      <a:pt x="782" y="58"/>
                      <a:pt x="782" y="64"/>
                    </a:cubicBezTo>
                    <a:cubicBezTo>
                      <a:pt x="782" y="70"/>
                      <a:pt x="777" y="74"/>
                      <a:pt x="772" y="74"/>
                    </a:cubicBezTo>
                    <a:cubicBezTo>
                      <a:pt x="766" y="74"/>
                      <a:pt x="761" y="70"/>
                      <a:pt x="761" y="64"/>
                    </a:cubicBezTo>
                    <a:cubicBezTo>
                      <a:pt x="761" y="58"/>
                      <a:pt x="766" y="54"/>
                      <a:pt x="772" y="54"/>
                    </a:cubicBezTo>
                    <a:close/>
                    <a:moveTo>
                      <a:pt x="744" y="54"/>
                    </a:moveTo>
                    <a:cubicBezTo>
                      <a:pt x="749" y="54"/>
                      <a:pt x="754" y="58"/>
                      <a:pt x="754" y="64"/>
                    </a:cubicBezTo>
                    <a:cubicBezTo>
                      <a:pt x="754" y="70"/>
                      <a:pt x="749" y="74"/>
                      <a:pt x="744" y="74"/>
                    </a:cubicBezTo>
                    <a:cubicBezTo>
                      <a:pt x="738" y="74"/>
                      <a:pt x="733" y="70"/>
                      <a:pt x="733" y="64"/>
                    </a:cubicBezTo>
                    <a:cubicBezTo>
                      <a:pt x="733" y="58"/>
                      <a:pt x="738" y="54"/>
                      <a:pt x="744" y="54"/>
                    </a:cubicBezTo>
                    <a:close/>
                    <a:moveTo>
                      <a:pt x="715" y="54"/>
                    </a:moveTo>
                    <a:cubicBezTo>
                      <a:pt x="721" y="54"/>
                      <a:pt x="726" y="58"/>
                      <a:pt x="726" y="64"/>
                    </a:cubicBezTo>
                    <a:cubicBezTo>
                      <a:pt x="726" y="70"/>
                      <a:pt x="721" y="74"/>
                      <a:pt x="715" y="74"/>
                    </a:cubicBezTo>
                    <a:cubicBezTo>
                      <a:pt x="710" y="74"/>
                      <a:pt x="705" y="70"/>
                      <a:pt x="705" y="64"/>
                    </a:cubicBezTo>
                    <a:cubicBezTo>
                      <a:pt x="705" y="58"/>
                      <a:pt x="710" y="54"/>
                      <a:pt x="715" y="54"/>
                    </a:cubicBezTo>
                    <a:close/>
                    <a:moveTo>
                      <a:pt x="687" y="54"/>
                    </a:moveTo>
                    <a:cubicBezTo>
                      <a:pt x="693" y="54"/>
                      <a:pt x="697" y="58"/>
                      <a:pt x="697" y="64"/>
                    </a:cubicBezTo>
                    <a:cubicBezTo>
                      <a:pt x="697" y="70"/>
                      <a:pt x="693" y="74"/>
                      <a:pt x="687" y="74"/>
                    </a:cubicBezTo>
                    <a:cubicBezTo>
                      <a:pt x="681" y="74"/>
                      <a:pt x="677" y="70"/>
                      <a:pt x="677" y="64"/>
                    </a:cubicBezTo>
                    <a:cubicBezTo>
                      <a:pt x="677" y="58"/>
                      <a:pt x="681" y="54"/>
                      <a:pt x="687" y="54"/>
                    </a:cubicBezTo>
                    <a:close/>
                    <a:moveTo>
                      <a:pt x="603" y="54"/>
                    </a:moveTo>
                    <a:cubicBezTo>
                      <a:pt x="608" y="54"/>
                      <a:pt x="613" y="58"/>
                      <a:pt x="613" y="64"/>
                    </a:cubicBezTo>
                    <a:cubicBezTo>
                      <a:pt x="613" y="70"/>
                      <a:pt x="608" y="74"/>
                      <a:pt x="603" y="74"/>
                    </a:cubicBezTo>
                    <a:cubicBezTo>
                      <a:pt x="597" y="74"/>
                      <a:pt x="592" y="70"/>
                      <a:pt x="592" y="64"/>
                    </a:cubicBezTo>
                    <a:cubicBezTo>
                      <a:pt x="592" y="58"/>
                      <a:pt x="597" y="54"/>
                      <a:pt x="603" y="54"/>
                    </a:cubicBezTo>
                    <a:close/>
                    <a:moveTo>
                      <a:pt x="574" y="54"/>
                    </a:moveTo>
                    <a:cubicBezTo>
                      <a:pt x="580" y="54"/>
                      <a:pt x="585" y="58"/>
                      <a:pt x="585" y="64"/>
                    </a:cubicBezTo>
                    <a:cubicBezTo>
                      <a:pt x="585" y="70"/>
                      <a:pt x="580" y="74"/>
                      <a:pt x="574" y="74"/>
                    </a:cubicBezTo>
                    <a:cubicBezTo>
                      <a:pt x="569" y="74"/>
                      <a:pt x="564" y="70"/>
                      <a:pt x="564" y="64"/>
                    </a:cubicBezTo>
                    <a:cubicBezTo>
                      <a:pt x="564" y="58"/>
                      <a:pt x="569" y="54"/>
                      <a:pt x="574" y="54"/>
                    </a:cubicBezTo>
                    <a:close/>
                    <a:moveTo>
                      <a:pt x="546" y="54"/>
                    </a:moveTo>
                    <a:cubicBezTo>
                      <a:pt x="552" y="54"/>
                      <a:pt x="557" y="58"/>
                      <a:pt x="557" y="64"/>
                    </a:cubicBezTo>
                    <a:cubicBezTo>
                      <a:pt x="557" y="70"/>
                      <a:pt x="552" y="74"/>
                      <a:pt x="546" y="74"/>
                    </a:cubicBezTo>
                    <a:cubicBezTo>
                      <a:pt x="540" y="74"/>
                      <a:pt x="536" y="70"/>
                      <a:pt x="536" y="64"/>
                    </a:cubicBezTo>
                    <a:cubicBezTo>
                      <a:pt x="536" y="58"/>
                      <a:pt x="540" y="54"/>
                      <a:pt x="546" y="54"/>
                    </a:cubicBezTo>
                    <a:close/>
                    <a:moveTo>
                      <a:pt x="405" y="54"/>
                    </a:moveTo>
                    <a:cubicBezTo>
                      <a:pt x="411" y="54"/>
                      <a:pt x="416" y="58"/>
                      <a:pt x="416" y="64"/>
                    </a:cubicBezTo>
                    <a:cubicBezTo>
                      <a:pt x="416" y="70"/>
                      <a:pt x="411" y="74"/>
                      <a:pt x="405" y="74"/>
                    </a:cubicBezTo>
                    <a:cubicBezTo>
                      <a:pt x="400" y="74"/>
                      <a:pt x="395" y="70"/>
                      <a:pt x="395" y="64"/>
                    </a:cubicBezTo>
                    <a:cubicBezTo>
                      <a:pt x="395" y="58"/>
                      <a:pt x="400" y="54"/>
                      <a:pt x="405" y="54"/>
                    </a:cubicBezTo>
                    <a:close/>
                    <a:moveTo>
                      <a:pt x="349" y="54"/>
                    </a:moveTo>
                    <a:cubicBezTo>
                      <a:pt x="355" y="54"/>
                      <a:pt x="359" y="58"/>
                      <a:pt x="359" y="64"/>
                    </a:cubicBezTo>
                    <a:cubicBezTo>
                      <a:pt x="359" y="70"/>
                      <a:pt x="355" y="74"/>
                      <a:pt x="349" y="74"/>
                    </a:cubicBezTo>
                    <a:cubicBezTo>
                      <a:pt x="343" y="74"/>
                      <a:pt x="339" y="70"/>
                      <a:pt x="339" y="64"/>
                    </a:cubicBezTo>
                    <a:cubicBezTo>
                      <a:pt x="339" y="58"/>
                      <a:pt x="343" y="54"/>
                      <a:pt x="349" y="54"/>
                    </a:cubicBezTo>
                    <a:close/>
                    <a:moveTo>
                      <a:pt x="321" y="54"/>
                    </a:moveTo>
                    <a:cubicBezTo>
                      <a:pt x="326" y="54"/>
                      <a:pt x="331" y="58"/>
                      <a:pt x="331" y="64"/>
                    </a:cubicBezTo>
                    <a:cubicBezTo>
                      <a:pt x="331" y="70"/>
                      <a:pt x="326" y="74"/>
                      <a:pt x="321" y="74"/>
                    </a:cubicBezTo>
                    <a:cubicBezTo>
                      <a:pt x="315" y="74"/>
                      <a:pt x="310" y="70"/>
                      <a:pt x="310" y="64"/>
                    </a:cubicBezTo>
                    <a:cubicBezTo>
                      <a:pt x="310" y="58"/>
                      <a:pt x="315" y="54"/>
                      <a:pt x="321" y="54"/>
                    </a:cubicBezTo>
                    <a:close/>
                    <a:moveTo>
                      <a:pt x="772" y="27"/>
                    </a:moveTo>
                    <a:cubicBezTo>
                      <a:pt x="777" y="27"/>
                      <a:pt x="782" y="32"/>
                      <a:pt x="782" y="37"/>
                    </a:cubicBezTo>
                    <a:cubicBezTo>
                      <a:pt x="782" y="43"/>
                      <a:pt x="777" y="48"/>
                      <a:pt x="772" y="48"/>
                    </a:cubicBezTo>
                    <a:cubicBezTo>
                      <a:pt x="766" y="48"/>
                      <a:pt x="761" y="43"/>
                      <a:pt x="761" y="37"/>
                    </a:cubicBezTo>
                    <a:cubicBezTo>
                      <a:pt x="761" y="32"/>
                      <a:pt x="766" y="27"/>
                      <a:pt x="772" y="27"/>
                    </a:cubicBezTo>
                    <a:close/>
                    <a:moveTo>
                      <a:pt x="744" y="27"/>
                    </a:moveTo>
                    <a:cubicBezTo>
                      <a:pt x="749" y="27"/>
                      <a:pt x="754" y="32"/>
                      <a:pt x="754" y="37"/>
                    </a:cubicBezTo>
                    <a:cubicBezTo>
                      <a:pt x="754" y="43"/>
                      <a:pt x="749" y="48"/>
                      <a:pt x="744" y="48"/>
                    </a:cubicBezTo>
                    <a:cubicBezTo>
                      <a:pt x="738" y="48"/>
                      <a:pt x="733" y="43"/>
                      <a:pt x="733" y="37"/>
                    </a:cubicBezTo>
                    <a:cubicBezTo>
                      <a:pt x="733" y="32"/>
                      <a:pt x="738" y="27"/>
                      <a:pt x="744" y="27"/>
                    </a:cubicBezTo>
                    <a:close/>
                    <a:moveTo>
                      <a:pt x="631" y="27"/>
                    </a:moveTo>
                    <a:cubicBezTo>
                      <a:pt x="636" y="27"/>
                      <a:pt x="641" y="32"/>
                      <a:pt x="641" y="37"/>
                    </a:cubicBezTo>
                    <a:cubicBezTo>
                      <a:pt x="641" y="43"/>
                      <a:pt x="636" y="48"/>
                      <a:pt x="631" y="48"/>
                    </a:cubicBezTo>
                    <a:cubicBezTo>
                      <a:pt x="625" y="48"/>
                      <a:pt x="620" y="43"/>
                      <a:pt x="620" y="37"/>
                    </a:cubicBezTo>
                    <a:cubicBezTo>
                      <a:pt x="620" y="32"/>
                      <a:pt x="625" y="27"/>
                      <a:pt x="631" y="27"/>
                    </a:cubicBezTo>
                    <a:close/>
                    <a:moveTo>
                      <a:pt x="603" y="27"/>
                    </a:moveTo>
                    <a:cubicBezTo>
                      <a:pt x="608" y="27"/>
                      <a:pt x="613" y="32"/>
                      <a:pt x="613" y="37"/>
                    </a:cubicBezTo>
                    <a:cubicBezTo>
                      <a:pt x="613" y="43"/>
                      <a:pt x="608" y="48"/>
                      <a:pt x="603" y="48"/>
                    </a:cubicBezTo>
                    <a:cubicBezTo>
                      <a:pt x="597" y="48"/>
                      <a:pt x="592" y="43"/>
                      <a:pt x="592" y="37"/>
                    </a:cubicBezTo>
                    <a:cubicBezTo>
                      <a:pt x="592" y="32"/>
                      <a:pt x="597" y="27"/>
                      <a:pt x="603" y="27"/>
                    </a:cubicBezTo>
                    <a:close/>
                    <a:moveTo>
                      <a:pt x="574" y="27"/>
                    </a:moveTo>
                    <a:cubicBezTo>
                      <a:pt x="580" y="27"/>
                      <a:pt x="585" y="32"/>
                      <a:pt x="585" y="37"/>
                    </a:cubicBezTo>
                    <a:cubicBezTo>
                      <a:pt x="585" y="43"/>
                      <a:pt x="580" y="48"/>
                      <a:pt x="574" y="48"/>
                    </a:cubicBezTo>
                    <a:cubicBezTo>
                      <a:pt x="569" y="48"/>
                      <a:pt x="564" y="43"/>
                      <a:pt x="564" y="37"/>
                    </a:cubicBezTo>
                    <a:cubicBezTo>
                      <a:pt x="564" y="32"/>
                      <a:pt x="569" y="27"/>
                      <a:pt x="574" y="27"/>
                    </a:cubicBezTo>
                    <a:close/>
                    <a:moveTo>
                      <a:pt x="546" y="27"/>
                    </a:moveTo>
                    <a:cubicBezTo>
                      <a:pt x="552" y="27"/>
                      <a:pt x="557" y="32"/>
                      <a:pt x="557" y="37"/>
                    </a:cubicBezTo>
                    <a:cubicBezTo>
                      <a:pt x="557" y="43"/>
                      <a:pt x="552" y="48"/>
                      <a:pt x="546" y="48"/>
                    </a:cubicBezTo>
                    <a:cubicBezTo>
                      <a:pt x="540" y="48"/>
                      <a:pt x="536" y="43"/>
                      <a:pt x="536" y="37"/>
                    </a:cubicBezTo>
                    <a:cubicBezTo>
                      <a:pt x="536" y="32"/>
                      <a:pt x="540" y="27"/>
                      <a:pt x="546" y="27"/>
                    </a:cubicBezTo>
                    <a:close/>
                    <a:moveTo>
                      <a:pt x="490" y="27"/>
                    </a:moveTo>
                    <a:cubicBezTo>
                      <a:pt x="496" y="27"/>
                      <a:pt x="500" y="32"/>
                      <a:pt x="500" y="37"/>
                    </a:cubicBezTo>
                    <a:cubicBezTo>
                      <a:pt x="500" y="43"/>
                      <a:pt x="496" y="48"/>
                      <a:pt x="490" y="48"/>
                    </a:cubicBezTo>
                    <a:cubicBezTo>
                      <a:pt x="484" y="48"/>
                      <a:pt x="479" y="43"/>
                      <a:pt x="479" y="37"/>
                    </a:cubicBezTo>
                    <a:cubicBezTo>
                      <a:pt x="479" y="32"/>
                      <a:pt x="484" y="27"/>
                      <a:pt x="490" y="27"/>
                    </a:cubicBezTo>
                    <a:close/>
                    <a:moveTo>
                      <a:pt x="405" y="27"/>
                    </a:moveTo>
                    <a:cubicBezTo>
                      <a:pt x="411" y="27"/>
                      <a:pt x="416" y="32"/>
                      <a:pt x="416" y="37"/>
                    </a:cubicBezTo>
                    <a:cubicBezTo>
                      <a:pt x="416" y="43"/>
                      <a:pt x="411" y="48"/>
                      <a:pt x="405" y="48"/>
                    </a:cubicBezTo>
                    <a:cubicBezTo>
                      <a:pt x="400" y="48"/>
                      <a:pt x="395" y="43"/>
                      <a:pt x="395" y="37"/>
                    </a:cubicBezTo>
                    <a:cubicBezTo>
                      <a:pt x="395" y="32"/>
                      <a:pt x="400" y="27"/>
                      <a:pt x="405" y="27"/>
                    </a:cubicBezTo>
                    <a:close/>
                    <a:moveTo>
                      <a:pt x="377" y="27"/>
                    </a:moveTo>
                    <a:cubicBezTo>
                      <a:pt x="383" y="27"/>
                      <a:pt x="387" y="32"/>
                      <a:pt x="387" y="37"/>
                    </a:cubicBezTo>
                    <a:cubicBezTo>
                      <a:pt x="387" y="43"/>
                      <a:pt x="383" y="48"/>
                      <a:pt x="377" y="48"/>
                    </a:cubicBezTo>
                    <a:cubicBezTo>
                      <a:pt x="371" y="48"/>
                      <a:pt x="367" y="43"/>
                      <a:pt x="367" y="37"/>
                    </a:cubicBezTo>
                    <a:cubicBezTo>
                      <a:pt x="367" y="32"/>
                      <a:pt x="371" y="27"/>
                      <a:pt x="377" y="27"/>
                    </a:cubicBezTo>
                    <a:close/>
                    <a:moveTo>
                      <a:pt x="349" y="27"/>
                    </a:moveTo>
                    <a:cubicBezTo>
                      <a:pt x="355" y="27"/>
                      <a:pt x="359" y="32"/>
                      <a:pt x="359" y="37"/>
                    </a:cubicBezTo>
                    <a:cubicBezTo>
                      <a:pt x="359" y="43"/>
                      <a:pt x="355" y="48"/>
                      <a:pt x="349" y="48"/>
                    </a:cubicBezTo>
                    <a:cubicBezTo>
                      <a:pt x="343" y="48"/>
                      <a:pt x="339" y="43"/>
                      <a:pt x="339" y="37"/>
                    </a:cubicBezTo>
                    <a:cubicBezTo>
                      <a:pt x="339" y="32"/>
                      <a:pt x="343" y="27"/>
                      <a:pt x="349" y="27"/>
                    </a:cubicBezTo>
                    <a:close/>
                    <a:moveTo>
                      <a:pt x="631" y="0"/>
                    </a:moveTo>
                    <a:cubicBezTo>
                      <a:pt x="636" y="0"/>
                      <a:pt x="641" y="5"/>
                      <a:pt x="641" y="11"/>
                    </a:cubicBezTo>
                    <a:cubicBezTo>
                      <a:pt x="641" y="16"/>
                      <a:pt x="636" y="21"/>
                      <a:pt x="631" y="21"/>
                    </a:cubicBezTo>
                    <a:cubicBezTo>
                      <a:pt x="625" y="21"/>
                      <a:pt x="620" y="16"/>
                      <a:pt x="620" y="11"/>
                    </a:cubicBezTo>
                    <a:cubicBezTo>
                      <a:pt x="620" y="5"/>
                      <a:pt x="625" y="0"/>
                      <a:pt x="631" y="0"/>
                    </a:cubicBezTo>
                    <a:close/>
                    <a:moveTo>
                      <a:pt x="603" y="0"/>
                    </a:moveTo>
                    <a:cubicBezTo>
                      <a:pt x="608" y="0"/>
                      <a:pt x="613" y="5"/>
                      <a:pt x="613" y="11"/>
                    </a:cubicBezTo>
                    <a:cubicBezTo>
                      <a:pt x="613" y="16"/>
                      <a:pt x="608" y="21"/>
                      <a:pt x="603" y="21"/>
                    </a:cubicBezTo>
                    <a:cubicBezTo>
                      <a:pt x="597" y="21"/>
                      <a:pt x="592" y="16"/>
                      <a:pt x="592" y="11"/>
                    </a:cubicBezTo>
                    <a:cubicBezTo>
                      <a:pt x="592" y="5"/>
                      <a:pt x="597" y="0"/>
                      <a:pt x="603" y="0"/>
                    </a:cubicBezTo>
                    <a:close/>
                    <a:moveTo>
                      <a:pt x="574" y="0"/>
                    </a:moveTo>
                    <a:cubicBezTo>
                      <a:pt x="580" y="0"/>
                      <a:pt x="585" y="5"/>
                      <a:pt x="585" y="11"/>
                    </a:cubicBezTo>
                    <a:cubicBezTo>
                      <a:pt x="585" y="16"/>
                      <a:pt x="580" y="21"/>
                      <a:pt x="574" y="21"/>
                    </a:cubicBezTo>
                    <a:cubicBezTo>
                      <a:pt x="569" y="21"/>
                      <a:pt x="564" y="16"/>
                      <a:pt x="564" y="11"/>
                    </a:cubicBezTo>
                    <a:cubicBezTo>
                      <a:pt x="564" y="5"/>
                      <a:pt x="569" y="0"/>
                      <a:pt x="574" y="0"/>
                    </a:cubicBezTo>
                    <a:close/>
                    <a:moveTo>
                      <a:pt x="546" y="0"/>
                    </a:moveTo>
                    <a:cubicBezTo>
                      <a:pt x="552" y="0"/>
                      <a:pt x="557" y="5"/>
                      <a:pt x="557" y="11"/>
                    </a:cubicBezTo>
                    <a:cubicBezTo>
                      <a:pt x="557" y="16"/>
                      <a:pt x="552" y="21"/>
                      <a:pt x="546" y="21"/>
                    </a:cubicBezTo>
                    <a:cubicBezTo>
                      <a:pt x="540" y="21"/>
                      <a:pt x="536" y="16"/>
                      <a:pt x="536" y="11"/>
                    </a:cubicBezTo>
                    <a:cubicBezTo>
                      <a:pt x="536" y="5"/>
                      <a:pt x="540" y="0"/>
                      <a:pt x="546" y="0"/>
                    </a:cubicBezTo>
                    <a:close/>
                    <a:moveTo>
                      <a:pt x="490" y="0"/>
                    </a:moveTo>
                    <a:cubicBezTo>
                      <a:pt x="496" y="0"/>
                      <a:pt x="500" y="5"/>
                      <a:pt x="500" y="11"/>
                    </a:cubicBezTo>
                    <a:cubicBezTo>
                      <a:pt x="500" y="16"/>
                      <a:pt x="496" y="21"/>
                      <a:pt x="490" y="21"/>
                    </a:cubicBezTo>
                    <a:cubicBezTo>
                      <a:pt x="484" y="21"/>
                      <a:pt x="479" y="16"/>
                      <a:pt x="479" y="11"/>
                    </a:cubicBezTo>
                    <a:cubicBezTo>
                      <a:pt x="479" y="5"/>
                      <a:pt x="484" y="0"/>
                      <a:pt x="490" y="0"/>
                    </a:cubicBezTo>
                    <a:close/>
                    <a:moveTo>
                      <a:pt x="462" y="0"/>
                    </a:moveTo>
                    <a:cubicBezTo>
                      <a:pt x="467" y="0"/>
                      <a:pt x="472" y="5"/>
                      <a:pt x="472" y="11"/>
                    </a:cubicBezTo>
                    <a:cubicBezTo>
                      <a:pt x="472" y="16"/>
                      <a:pt x="467" y="21"/>
                      <a:pt x="462" y="21"/>
                    </a:cubicBezTo>
                    <a:cubicBezTo>
                      <a:pt x="456" y="21"/>
                      <a:pt x="451" y="16"/>
                      <a:pt x="451" y="11"/>
                    </a:cubicBezTo>
                    <a:cubicBezTo>
                      <a:pt x="451" y="5"/>
                      <a:pt x="456" y="0"/>
                      <a:pt x="462" y="0"/>
                    </a:cubicBezTo>
                    <a:close/>
                    <a:moveTo>
                      <a:pt x="433" y="0"/>
                    </a:moveTo>
                    <a:cubicBezTo>
                      <a:pt x="439" y="0"/>
                      <a:pt x="444" y="5"/>
                      <a:pt x="444" y="11"/>
                    </a:cubicBezTo>
                    <a:cubicBezTo>
                      <a:pt x="444" y="16"/>
                      <a:pt x="439" y="21"/>
                      <a:pt x="433" y="21"/>
                    </a:cubicBezTo>
                    <a:cubicBezTo>
                      <a:pt x="428" y="21"/>
                      <a:pt x="423" y="16"/>
                      <a:pt x="423" y="11"/>
                    </a:cubicBezTo>
                    <a:cubicBezTo>
                      <a:pt x="423" y="5"/>
                      <a:pt x="428" y="0"/>
                      <a:pt x="433" y="0"/>
                    </a:cubicBezTo>
                    <a:close/>
                    <a:moveTo>
                      <a:pt x="405" y="0"/>
                    </a:moveTo>
                    <a:cubicBezTo>
                      <a:pt x="411" y="0"/>
                      <a:pt x="416" y="5"/>
                      <a:pt x="416" y="11"/>
                    </a:cubicBezTo>
                    <a:cubicBezTo>
                      <a:pt x="416" y="16"/>
                      <a:pt x="411" y="21"/>
                      <a:pt x="405" y="21"/>
                    </a:cubicBezTo>
                    <a:cubicBezTo>
                      <a:pt x="400" y="21"/>
                      <a:pt x="395" y="16"/>
                      <a:pt x="395" y="11"/>
                    </a:cubicBezTo>
                    <a:cubicBezTo>
                      <a:pt x="395" y="5"/>
                      <a:pt x="400" y="0"/>
                      <a:pt x="40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2" name="Freeform 40219"/>
            <p:cNvSpPr>
              <a:spLocks noEditPoints="1"/>
            </p:cNvSpPr>
            <p:nvPr/>
          </p:nvSpPr>
          <p:spPr bwMode="auto">
            <a:xfrm>
              <a:off x="7948589" y="3484241"/>
              <a:ext cx="2117725" cy="2024063"/>
            </a:xfrm>
            <a:custGeom>
              <a:avLst/>
              <a:gdLst>
                <a:gd name="T0" fmla="*/ 416 w 500"/>
                <a:gd name="T1" fmla="*/ 466 h 477"/>
                <a:gd name="T2" fmla="*/ 423 w 500"/>
                <a:gd name="T3" fmla="*/ 439 h 477"/>
                <a:gd name="T4" fmla="*/ 433 w 500"/>
                <a:gd name="T5" fmla="*/ 402 h 477"/>
                <a:gd name="T6" fmla="*/ 405 w 500"/>
                <a:gd name="T7" fmla="*/ 423 h 477"/>
                <a:gd name="T8" fmla="*/ 292 w 500"/>
                <a:gd name="T9" fmla="*/ 402 h 477"/>
                <a:gd name="T10" fmla="*/ 303 w 500"/>
                <a:gd name="T11" fmla="*/ 359 h 477"/>
                <a:gd name="T12" fmla="*/ 254 w 500"/>
                <a:gd name="T13" fmla="*/ 359 h 477"/>
                <a:gd name="T14" fmla="*/ 321 w 500"/>
                <a:gd name="T15" fmla="*/ 322 h 477"/>
                <a:gd name="T16" fmla="*/ 292 w 500"/>
                <a:gd name="T17" fmla="*/ 343 h 477"/>
                <a:gd name="T18" fmla="*/ 264 w 500"/>
                <a:gd name="T19" fmla="*/ 322 h 477"/>
                <a:gd name="T20" fmla="*/ 218 w 500"/>
                <a:gd name="T21" fmla="*/ 332 h 477"/>
                <a:gd name="T22" fmla="*/ 169 w 500"/>
                <a:gd name="T23" fmla="*/ 332 h 477"/>
                <a:gd name="T24" fmla="*/ 123 w 500"/>
                <a:gd name="T25" fmla="*/ 322 h 477"/>
                <a:gd name="T26" fmla="*/ 95 w 500"/>
                <a:gd name="T27" fmla="*/ 343 h 477"/>
                <a:gd name="T28" fmla="*/ 321 w 500"/>
                <a:gd name="T29" fmla="*/ 295 h 477"/>
                <a:gd name="T30" fmla="*/ 275 w 500"/>
                <a:gd name="T31" fmla="*/ 305 h 477"/>
                <a:gd name="T32" fmla="*/ 226 w 500"/>
                <a:gd name="T33" fmla="*/ 305 h 477"/>
                <a:gd name="T34" fmla="*/ 180 w 500"/>
                <a:gd name="T35" fmla="*/ 295 h 477"/>
                <a:gd name="T36" fmla="*/ 151 w 500"/>
                <a:gd name="T37" fmla="*/ 316 h 477"/>
                <a:gd name="T38" fmla="*/ 123 w 500"/>
                <a:gd name="T39" fmla="*/ 295 h 477"/>
                <a:gd name="T40" fmla="*/ 331 w 500"/>
                <a:gd name="T41" fmla="*/ 279 h 477"/>
                <a:gd name="T42" fmla="*/ 282 w 500"/>
                <a:gd name="T43" fmla="*/ 279 h 477"/>
                <a:gd name="T44" fmla="*/ 236 w 500"/>
                <a:gd name="T45" fmla="*/ 268 h 477"/>
                <a:gd name="T46" fmla="*/ 208 w 500"/>
                <a:gd name="T47" fmla="*/ 289 h 477"/>
                <a:gd name="T48" fmla="*/ 180 w 500"/>
                <a:gd name="T49" fmla="*/ 268 h 477"/>
                <a:gd name="T50" fmla="*/ 134 w 500"/>
                <a:gd name="T51" fmla="*/ 279 h 477"/>
                <a:gd name="T52" fmla="*/ 85 w 500"/>
                <a:gd name="T53" fmla="*/ 279 h 477"/>
                <a:gd name="T54" fmla="*/ 264 w 500"/>
                <a:gd name="T55" fmla="*/ 242 h 477"/>
                <a:gd name="T56" fmla="*/ 236 w 500"/>
                <a:gd name="T57" fmla="*/ 262 h 477"/>
                <a:gd name="T58" fmla="*/ 208 w 500"/>
                <a:gd name="T59" fmla="*/ 242 h 477"/>
                <a:gd name="T60" fmla="*/ 162 w 500"/>
                <a:gd name="T61" fmla="*/ 252 h 477"/>
                <a:gd name="T62" fmla="*/ 113 w 500"/>
                <a:gd name="T63" fmla="*/ 252 h 477"/>
                <a:gd name="T64" fmla="*/ 433 w 500"/>
                <a:gd name="T65" fmla="*/ 215 h 477"/>
                <a:gd name="T66" fmla="*/ 405 w 500"/>
                <a:gd name="T67" fmla="*/ 235 h 477"/>
                <a:gd name="T68" fmla="*/ 292 w 500"/>
                <a:gd name="T69" fmla="*/ 215 h 477"/>
                <a:gd name="T70" fmla="*/ 218 w 500"/>
                <a:gd name="T71" fmla="*/ 225 h 477"/>
                <a:gd name="T72" fmla="*/ 169 w 500"/>
                <a:gd name="T73" fmla="*/ 225 h 477"/>
                <a:gd name="T74" fmla="*/ 264 w 500"/>
                <a:gd name="T75" fmla="*/ 188 h 477"/>
                <a:gd name="T76" fmla="*/ 208 w 500"/>
                <a:gd name="T77" fmla="*/ 209 h 477"/>
                <a:gd name="T78" fmla="*/ 405 w 500"/>
                <a:gd name="T79" fmla="*/ 161 h 477"/>
                <a:gd name="T80" fmla="*/ 303 w 500"/>
                <a:gd name="T81" fmla="*/ 171 h 477"/>
                <a:gd name="T82" fmla="*/ 169 w 500"/>
                <a:gd name="T83" fmla="*/ 171 h 477"/>
                <a:gd name="T84" fmla="*/ 95 w 500"/>
                <a:gd name="T85" fmla="*/ 161 h 477"/>
                <a:gd name="T86" fmla="*/ 67 w 500"/>
                <a:gd name="T87" fmla="*/ 182 h 477"/>
                <a:gd name="T88" fmla="*/ 321 w 500"/>
                <a:gd name="T89" fmla="*/ 134 h 477"/>
                <a:gd name="T90" fmla="*/ 275 w 500"/>
                <a:gd name="T91" fmla="*/ 145 h 477"/>
                <a:gd name="T92" fmla="*/ 226 w 500"/>
                <a:gd name="T93" fmla="*/ 145 h 477"/>
                <a:gd name="T94" fmla="*/ 39 w 500"/>
                <a:gd name="T95" fmla="*/ 134 h 477"/>
                <a:gd name="T96" fmla="*/ 264 w 500"/>
                <a:gd name="T97" fmla="*/ 128 h 477"/>
                <a:gd name="T98" fmla="*/ 236 w 500"/>
                <a:gd name="T99" fmla="*/ 107 h 477"/>
                <a:gd name="T100" fmla="*/ 134 w 500"/>
                <a:gd name="T101" fmla="*/ 118 h 477"/>
                <a:gd name="T102" fmla="*/ 85 w 500"/>
                <a:gd name="T103" fmla="*/ 118 h 477"/>
                <a:gd name="T104" fmla="*/ 11 w 500"/>
                <a:gd name="T105" fmla="*/ 107 h 477"/>
                <a:gd name="T106" fmla="*/ 123 w 500"/>
                <a:gd name="T107" fmla="*/ 101 h 477"/>
                <a:gd name="T108" fmla="*/ 95 w 500"/>
                <a:gd name="T109" fmla="*/ 81 h 477"/>
                <a:gd name="T110" fmla="*/ 21 w 500"/>
                <a:gd name="T111" fmla="*/ 91 h 477"/>
                <a:gd name="T112" fmla="*/ 254 w 500"/>
                <a:gd name="T113" fmla="*/ 64 h 477"/>
                <a:gd name="T114" fmla="*/ 123 w 500"/>
                <a:gd name="T115" fmla="*/ 54 h 477"/>
                <a:gd name="T116" fmla="*/ 11 w 500"/>
                <a:gd name="T117" fmla="*/ 75 h 477"/>
                <a:gd name="T118" fmla="*/ 405 w 500"/>
                <a:gd name="T119" fmla="*/ 27 h 477"/>
                <a:gd name="T120" fmla="*/ 134 w 500"/>
                <a:gd name="T121" fmla="*/ 37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0" h="477">
                  <a:moveTo>
                    <a:pt x="151" y="0"/>
                  </a:moveTo>
                  <a:cubicBezTo>
                    <a:pt x="157" y="0"/>
                    <a:pt x="162" y="5"/>
                    <a:pt x="162" y="11"/>
                  </a:cubicBezTo>
                  <a:cubicBezTo>
                    <a:pt x="162" y="16"/>
                    <a:pt x="157" y="21"/>
                    <a:pt x="151" y="21"/>
                  </a:cubicBezTo>
                  <a:cubicBezTo>
                    <a:pt x="146" y="21"/>
                    <a:pt x="141" y="16"/>
                    <a:pt x="141" y="11"/>
                  </a:cubicBezTo>
                  <a:cubicBezTo>
                    <a:pt x="141" y="5"/>
                    <a:pt x="146" y="0"/>
                    <a:pt x="151" y="0"/>
                  </a:cubicBezTo>
                  <a:close/>
                  <a:moveTo>
                    <a:pt x="405" y="456"/>
                  </a:moveTo>
                  <a:cubicBezTo>
                    <a:pt x="411" y="456"/>
                    <a:pt x="416" y="461"/>
                    <a:pt x="416" y="466"/>
                  </a:cubicBezTo>
                  <a:cubicBezTo>
                    <a:pt x="416" y="472"/>
                    <a:pt x="411" y="477"/>
                    <a:pt x="405" y="477"/>
                  </a:cubicBezTo>
                  <a:cubicBezTo>
                    <a:pt x="400" y="477"/>
                    <a:pt x="395" y="472"/>
                    <a:pt x="395" y="466"/>
                  </a:cubicBezTo>
                  <a:cubicBezTo>
                    <a:pt x="395" y="461"/>
                    <a:pt x="400" y="456"/>
                    <a:pt x="405" y="456"/>
                  </a:cubicBezTo>
                  <a:close/>
                  <a:moveTo>
                    <a:pt x="433" y="429"/>
                  </a:moveTo>
                  <a:cubicBezTo>
                    <a:pt x="439" y="429"/>
                    <a:pt x="444" y="434"/>
                    <a:pt x="444" y="439"/>
                  </a:cubicBezTo>
                  <a:cubicBezTo>
                    <a:pt x="444" y="445"/>
                    <a:pt x="439" y="450"/>
                    <a:pt x="433" y="450"/>
                  </a:cubicBezTo>
                  <a:cubicBezTo>
                    <a:pt x="428" y="450"/>
                    <a:pt x="423" y="445"/>
                    <a:pt x="423" y="439"/>
                  </a:cubicBezTo>
                  <a:cubicBezTo>
                    <a:pt x="423" y="434"/>
                    <a:pt x="428" y="429"/>
                    <a:pt x="433" y="429"/>
                  </a:cubicBezTo>
                  <a:close/>
                  <a:moveTo>
                    <a:pt x="405" y="429"/>
                  </a:moveTo>
                  <a:cubicBezTo>
                    <a:pt x="411" y="429"/>
                    <a:pt x="416" y="434"/>
                    <a:pt x="416" y="439"/>
                  </a:cubicBezTo>
                  <a:cubicBezTo>
                    <a:pt x="416" y="445"/>
                    <a:pt x="411" y="450"/>
                    <a:pt x="405" y="450"/>
                  </a:cubicBezTo>
                  <a:cubicBezTo>
                    <a:pt x="400" y="450"/>
                    <a:pt x="395" y="445"/>
                    <a:pt x="395" y="439"/>
                  </a:cubicBezTo>
                  <a:cubicBezTo>
                    <a:pt x="395" y="434"/>
                    <a:pt x="400" y="429"/>
                    <a:pt x="405" y="429"/>
                  </a:cubicBezTo>
                  <a:close/>
                  <a:moveTo>
                    <a:pt x="433" y="402"/>
                  </a:moveTo>
                  <a:cubicBezTo>
                    <a:pt x="439" y="402"/>
                    <a:pt x="444" y="407"/>
                    <a:pt x="444" y="413"/>
                  </a:cubicBezTo>
                  <a:cubicBezTo>
                    <a:pt x="444" y="418"/>
                    <a:pt x="439" y="423"/>
                    <a:pt x="433" y="423"/>
                  </a:cubicBezTo>
                  <a:cubicBezTo>
                    <a:pt x="428" y="423"/>
                    <a:pt x="423" y="418"/>
                    <a:pt x="423" y="413"/>
                  </a:cubicBezTo>
                  <a:cubicBezTo>
                    <a:pt x="423" y="407"/>
                    <a:pt x="428" y="402"/>
                    <a:pt x="433" y="402"/>
                  </a:cubicBezTo>
                  <a:close/>
                  <a:moveTo>
                    <a:pt x="405" y="402"/>
                  </a:moveTo>
                  <a:cubicBezTo>
                    <a:pt x="411" y="402"/>
                    <a:pt x="416" y="407"/>
                    <a:pt x="416" y="413"/>
                  </a:cubicBezTo>
                  <a:cubicBezTo>
                    <a:pt x="416" y="418"/>
                    <a:pt x="411" y="423"/>
                    <a:pt x="405" y="423"/>
                  </a:cubicBezTo>
                  <a:cubicBezTo>
                    <a:pt x="400" y="423"/>
                    <a:pt x="395" y="418"/>
                    <a:pt x="395" y="413"/>
                  </a:cubicBezTo>
                  <a:cubicBezTo>
                    <a:pt x="395" y="407"/>
                    <a:pt x="400" y="402"/>
                    <a:pt x="405" y="402"/>
                  </a:cubicBezTo>
                  <a:close/>
                  <a:moveTo>
                    <a:pt x="292" y="402"/>
                  </a:moveTo>
                  <a:cubicBezTo>
                    <a:pt x="298" y="402"/>
                    <a:pt x="303" y="407"/>
                    <a:pt x="303" y="413"/>
                  </a:cubicBezTo>
                  <a:cubicBezTo>
                    <a:pt x="303" y="418"/>
                    <a:pt x="298" y="423"/>
                    <a:pt x="292" y="423"/>
                  </a:cubicBezTo>
                  <a:cubicBezTo>
                    <a:pt x="287" y="423"/>
                    <a:pt x="282" y="418"/>
                    <a:pt x="282" y="413"/>
                  </a:cubicBezTo>
                  <a:cubicBezTo>
                    <a:pt x="282" y="407"/>
                    <a:pt x="287" y="402"/>
                    <a:pt x="292" y="402"/>
                  </a:cubicBezTo>
                  <a:close/>
                  <a:moveTo>
                    <a:pt x="405" y="376"/>
                  </a:moveTo>
                  <a:cubicBezTo>
                    <a:pt x="411" y="376"/>
                    <a:pt x="416" y="380"/>
                    <a:pt x="416" y="386"/>
                  </a:cubicBezTo>
                  <a:cubicBezTo>
                    <a:pt x="416" y="392"/>
                    <a:pt x="411" y="396"/>
                    <a:pt x="405" y="396"/>
                  </a:cubicBezTo>
                  <a:cubicBezTo>
                    <a:pt x="400" y="396"/>
                    <a:pt x="395" y="392"/>
                    <a:pt x="395" y="386"/>
                  </a:cubicBezTo>
                  <a:cubicBezTo>
                    <a:pt x="395" y="380"/>
                    <a:pt x="400" y="376"/>
                    <a:pt x="405" y="376"/>
                  </a:cubicBezTo>
                  <a:close/>
                  <a:moveTo>
                    <a:pt x="292" y="349"/>
                  </a:moveTo>
                  <a:cubicBezTo>
                    <a:pt x="298" y="349"/>
                    <a:pt x="303" y="353"/>
                    <a:pt x="303" y="359"/>
                  </a:cubicBezTo>
                  <a:cubicBezTo>
                    <a:pt x="303" y="365"/>
                    <a:pt x="298" y="369"/>
                    <a:pt x="292" y="369"/>
                  </a:cubicBezTo>
                  <a:cubicBezTo>
                    <a:pt x="287" y="369"/>
                    <a:pt x="282" y="365"/>
                    <a:pt x="282" y="359"/>
                  </a:cubicBezTo>
                  <a:cubicBezTo>
                    <a:pt x="282" y="353"/>
                    <a:pt x="287" y="349"/>
                    <a:pt x="292" y="349"/>
                  </a:cubicBezTo>
                  <a:close/>
                  <a:moveTo>
                    <a:pt x="264" y="349"/>
                  </a:moveTo>
                  <a:cubicBezTo>
                    <a:pt x="270" y="349"/>
                    <a:pt x="275" y="353"/>
                    <a:pt x="275" y="359"/>
                  </a:cubicBezTo>
                  <a:cubicBezTo>
                    <a:pt x="275" y="365"/>
                    <a:pt x="270" y="369"/>
                    <a:pt x="264" y="369"/>
                  </a:cubicBezTo>
                  <a:cubicBezTo>
                    <a:pt x="259" y="369"/>
                    <a:pt x="254" y="365"/>
                    <a:pt x="254" y="359"/>
                  </a:cubicBezTo>
                  <a:cubicBezTo>
                    <a:pt x="254" y="353"/>
                    <a:pt x="259" y="349"/>
                    <a:pt x="264" y="349"/>
                  </a:cubicBezTo>
                  <a:close/>
                  <a:moveTo>
                    <a:pt x="123" y="349"/>
                  </a:moveTo>
                  <a:cubicBezTo>
                    <a:pt x="129" y="349"/>
                    <a:pt x="134" y="353"/>
                    <a:pt x="134" y="359"/>
                  </a:cubicBezTo>
                  <a:cubicBezTo>
                    <a:pt x="134" y="365"/>
                    <a:pt x="129" y="369"/>
                    <a:pt x="123" y="369"/>
                  </a:cubicBezTo>
                  <a:cubicBezTo>
                    <a:pt x="118" y="369"/>
                    <a:pt x="113" y="365"/>
                    <a:pt x="113" y="359"/>
                  </a:cubicBezTo>
                  <a:cubicBezTo>
                    <a:pt x="113" y="353"/>
                    <a:pt x="118" y="349"/>
                    <a:pt x="123" y="349"/>
                  </a:cubicBezTo>
                  <a:close/>
                  <a:moveTo>
                    <a:pt x="321" y="322"/>
                  </a:moveTo>
                  <a:cubicBezTo>
                    <a:pt x="326" y="322"/>
                    <a:pt x="331" y="327"/>
                    <a:pt x="331" y="332"/>
                  </a:cubicBezTo>
                  <a:cubicBezTo>
                    <a:pt x="331" y="338"/>
                    <a:pt x="326" y="343"/>
                    <a:pt x="321" y="343"/>
                  </a:cubicBezTo>
                  <a:cubicBezTo>
                    <a:pt x="315" y="343"/>
                    <a:pt x="310" y="338"/>
                    <a:pt x="310" y="332"/>
                  </a:cubicBezTo>
                  <a:cubicBezTo>
                    <a:pt x="310" y="327"/>
                    <a:pt x="315" y="322"/>
                    <a:pt x="321" y="322"/>
                  </a:cubicBezTo>
                  <a:close/>
                  <a:moveTo>
                    <a:pt x="292" y="322"/>
                  </a:moveTo>
                  <a:cubicBezTo>
                    <a:pt x="298" y="322"/>
                    <a:pt x="303" y="327"/>
                    <a:pt x="303" y="332"/>
                  </a:cubicBezTo>
                  <a:cubicBezTo>
                    <a:pt x="303" y="338"/>
                    <a:pt x="298" y="343"/>
                    <a:pt x="292" y="343"/>
                  </a:cubicBezTo>
                  <a:cubicBezTo>
                    <a:pt x="287" y="343"/>
                    <a:pt x="282" y="338"/>
                    <a:pt x="282" y="332"/>
                  </a:cubicBezTo>
                  <a:cubicBezTo>
                    <a:pt x="282" y="327"/>
                    <a:pt x="287" y="322"/>
                    <a:pt x="292" y="322"/>
                  </a:cubicBezTo>
                  <a:close/>
                  <a:moveTo>
                    <a:pt x="264" y="322"/>
                  </a:moveTo>
                  <a:cubicBezTo>
                    <a:pt x="270" y="322"/>
                    <a:pt x="275" y="327"/>
                    <a:pt x="275" y="332"/>
                  </a:cubicBezTo>
                  <a:cubicBezTo>
                    <a:pt x="275" y="338"/>
                    <a:pt x="270" y="343"/>
                    <a:pt x="264" y="343"/>
                  </a:cubicBezTo>
                  <a:cubicBezTo>
                    <a:pt x="259" y="343"/>
                    <a:pt x="254" y="338"/>
                    <a:pt x="254" y="332"/>
                  </a:cubicBezTo>
                  <a:cubicBezTo>
                    <a:pt x="254" y="327"/>
                    <a:pt x="259" y="322"/>
                    <a:pt x="264" y="322"/>
                  </a:cubicBezTo>
                  <a:close/>
                  <a:moveTo>
                    <a:pt x="236" y="322"/>
                  </a:moveTo>
                  <a:cubicBezTo>
                    <a:pt x="242" y="322"/>
                    <a:pt x="246" y="327"/>
                    <a:pt x="246" y="332"/>
                  </a:cubicBezTo>
                  <a:cubicBezTo>
                    <a:pt x="246" y="338"/>
                    <a:pt x="242" y="343"/>
                    <a:pt x="236" y="343"/>
                  </a:cubicBezTo>
                  <a:cubicBezTo>
                    <a:pt x="230" y="343"/>
                    <a:pt x="226" y="338"/>
                    <a:pt x="226" y="332"/>
                  </a:cubicBezTo>
                  <a:cubicBezTo>
                    <a:pt x="226" y="327"/>
                    <a:pt x="230" y="322"/>
                    <a:pt x="236" y="322"/>
                  </a:cubicBezTo>
                  <a:close/>
                  <a:moveTo>
                    <a:pt x="208" y="322"/>
                  </a:moveTo>
                  <a:cubicBezTo>
                    <a:pt x="214" y="322"/>
                    <a:pt x="218" y="327"/>
                    <a:pt x="218" y="332"/>
                  </a:cubicBezTo>
                  <a:cubicBezTo>
                    <a:pt x="218" y="338"/>
                    <a:pt x="214" y="343"/>
                    <a:pt x="208" y="343"/>
                  </a:cubicBezTo>
                  <a:cubicBezTo>
                    <a:pt x="202" y="343"/>
                    <a:pt x="198" y="338"/>
                    <a:pt x="198" y="332"/>
                  </a:cubicBezTo>
                  <a:cubicBezTo>
                    <a:pt x="198" y="327"/>
                    <a:pt x="202" y="322"/>
                    <a:pt x="208" y="322"/>
                  </a:cubicBezTo>
                  <a:close/>
                  <a:moveTo>
                    <a:pt x="180" y="322"/>
                  </a:moveTo>
                  <a:cubicBezTo>
                    <a:pt x="185" y="322"/>
                    <a:pt x="190" y="327"/>
                    <a:pt x="190" y="332"/>
                  </a:cubicBezTo>
                  <a:cubicBezTo>
                    <a:pt x="190" y="338"/>
                    <a:pt x="185" y="343"/>
                    <a:pt x="180" y="343"/>
                  </a:cubicBezTo>
                  <a:cubicBezTo>
                    <a:pt x="174" y="343"/>
                    <a:pt x="169" y="338"/>
                    <a:pt x="169" y="332"/>
                  </a:cubicBezTo>
                  <a:cubicBezTo>
                    <a:pt x="169" y="327"/>
                    <a:pt x="174" y="322"/>
                    <a:pt x="180" y="322"/>
                  </a:cubicBezTo>
                  <a:close/>
                  <a:moveTo>
                    <a:pt x="151" y="322"/>
                  </a:moveTo>
                  <a:cubicBezTo>
                    <a:pt x="157" y="322"/>
                    <a:pt x="162" y="327"/>
                    <a:pt x="162" y="332"/>
                  </a:cubicBezTo>
                  <a:cubicBezTo>
                    <a:pt x="162" y="338"/>
                    <a:pt x="157" y="343"/>
                    <a:pt x="151" y="343"/>
                  </a:cubicBezTo>
                  <a:cubicBezTo>
                    <a:pt x="146" y="343"/>
                    <a:pt x="141" y="338"/>
                    <a:pt x="141" y="332"/>
                  </a:cubicBezTo>
                  <a:cubicBezTo>
                    <a:pt x="141" y="327"/>
                    <a:pt x="146" y="322"/>
                    <a:pt x="151" y="322"/>
                  </a:cubicBezTo>
                  <a:close/>
                  <a:moveTo>
                    <a:pt x="123" y="322"/>
                  </a:moveTo>
                  <a:cubicBezTo>
                    <a:pt x="129" y="322"/>
                    <a:pt x="134" y="327"/>
                    <a:pt x="134" y="332"/>
                  </a:cubicBezTo>
                  <a:cubicBezTo>
                    <a:pt x="134" y="338"/>
                    <a:pt x="129" y="343"/>
                    <a:pt x="123" y="343"/>
                  </a:cubicBezTo>
                  <a:cubicBezTo>
                    <a:pt x="118" y="343"/>
                    <a:pt x="113" y="338"/>
                    <a:pt x="113" y="332"/>
                  </a:cubicBezTo>
                  <a:cubicBezTo>
                    <a:pt x="113" y="327"/>
                    <a:pt x="118" y="322"/>
                    <a:pt x="123" y="322"/>
                  </a:cubicBezTo>
                  <a:close/>
                  <a:moveTo>
                    <a:pt x="95" y="322"/>
                  </a:moveTo>
                  <a:cubicBezTo>
                    <a:pt x="101" y="322"/>
                    <a:pt x="105" y="327"/>
                    <a:pt x="105" y="332"/>
                  </a:cubicBezTo>
                  <a:cubicBezTo>
                    <a:pt x="105" y="338"/>
                    <a:pt x="101" y="343"/>
                    <a:pt x="95" y="343"/>
                  </a:cubicBezTo>
                  <a:cubicBezTo>
                    <a:pt x="89" y="343"/>
                    <a:pt x="85" y="338"/>
                    <a:pt x="85" y="332"/>
                  </a:cubicBezTo>
                  <a:cubicBezTo>
                    <a:pt x="85" y="327"/>
                    <a:pt x="89" y="322"/>
                    <a:pt x="95" y="322"/>
                  </a:cubicBezTo>
                  <a:close/>
                  <a:moveTo>
                    <a:pt x="321" y="295"/>
                  </a:moveTo>
                  <a:cubicBezTo>
                    <a:pt x="326" y="295"/>
                    <a:pt x="331" y="300"/>
                    <a:pt x="331" y="305"/>
                  </a:cubicBezTo>
                  <a:cubicBezTo>
                    <a:pt x="331" y="311"/>
                    <a:pt x="326" y="316"/>
                    <a:pt x="321" y="316"/>
                  </a:cubicBezTo>
                  <a:cubicBezTo>
                    <a:pt x="315" y="316"/>
                    <a:pt x="310" y="311"/>
                    <a:pt x="310" y="305"/>
                  </a:cubicBezTo>
                  <a:cubicBezTo>
                    <a:pt x="310" y="300"/>
                    <a:pt x="315" y="295"/>
                    <a:pt x="321" y="295"/>
                  </a:cubicBezTo>
                  <a:close/>
                  <a:moveTo>
                    <a:pt x="292" y="295"/>
                  </a:moveTo>
                  <a:cubicBezTo>
                    <a:pt x="298" y="295"/>
                    <a:pt x="303" y="300"/>
                    <a:pt x="303" y="305"/>
                  </a:cubicBezTo>
                  <a:cubicBezTo>
                    <a:pt x="303" y="311"/>
                    <a:pt x="298" y="316"/>
                    <a:pt x="292" y="316"/>
                  </a:cubicBezTo>
                  <a:cubicBezTo>
                    <a:pt x="287" y="316"/>
                    <a:pt x="282" y="311"/>
                    <a:pt x="282" y="305"/>
                  </a:cubicBezTo>
                  <a:cubicBezTo>
                    <a:pt x="282" y="300"/>
                    <a:pt x="287" y="295"/>
                    <a:pt x="292" y="295"/>
                  </a:cubicBezTo>
                  <a:close/>
                  <a:moveTo>
                    <a:pt x="264" y="295"/>
                  </a:moveTo>
                  <a:cubicBezTo>
                    <a:pt x="270" y="295"/>
                    <a:pt x="275" y="300"/>
                    <a:pt x="275" y="305"/>
                  </a:cubicBezTo>
                  <a:cubicBezTo>
                    <a:pt x="275" y="311"/>
                    <a:pt x="270" y="316"/>
                    <a:pt x="264" y="316"/>
                  </a:cubicBezTo>
                  <a:cubicBezTo>
                    <a:pt x="259" y="316"/>
                    <a:pt x="254" y="311"/>
                    <a:pt x="254" y="305"/>
                  </a:cubicBezTo>
                  <a:cubicBezTo>
                    <a:pt x="254" y="300"/>
                    <a:pt x="259" y="295"/>
                    <a:pt x="264" y="295"/>
                  </a:cubicBezTo>
                  <a:close/>
                  <a:moveTo>
                    <a:pt x="236" y="295"/>
                  </a:moveTo>
                  <a:cubicBezTo>
                    <a:pt x="242" y="295"/>
                    <a:pt x="246" y="300"/>
                    <a:pt x="246" y="305"/>
                  </a:cubicBezTo>
                  <a:cubicBezTo>
                    <a:pt x="246" y="311"/>
                    <a:pt x="242" y="316"/>
                    <a:pt x="236" y="316"/>
                  </a:cubicBezTo>
                  <a:cubicBezTo>
                    <a:pt x="230" y="316"/>
                    <a:pt x="226" y="311"/>
                    <a:pt x="226" y="305"/>
                  </a:cubicBezTo>
                  <a:cubicBezTo>
                    <a:pt x="226" y="300"/>
                    <a:pt x="230" y="295"/>
                    <a:pt x="236" y="295"/>
                  </a:cubicBezTo>
                  <a:close/>
                  <a:moveTo>
                    <a:pt x="208" y="295"/>
                  </a:moveTo>
                  <a:cubicBezTo>
                    <a:pt x="214" y="295"/>
                    <a:pt x="218" y="300"/>
                    <a:pt x="218" y="305"/>
                  </a:cubicBezTo>
                  <a:cubicBezTo>
                    <a:pt x="218" y="311"/>
                    <a:pt x="214" y="316"/>
                    <a:pt x="208" y="316"/>
                  </a:cubicBezTo>
                  <a:cubicBezTo>
                    <a:pt x="202" y="316"/>
                    <a:pt x="198" y="311"/>
                    <a:pt x="198" y="305"/>
                  </a:cubicBezTo>
                  <a:cubicBezTo>
                    <a:pt x="198" y="300"/>
                    <a:pt x="202" y="295"/>
                    <a:pt x="208" y="295"/>
                  </a:cubicBezTo>
                  <a:close/>
                  <a:moveTo>
                    <a:pt x="180" y="295"/>
                  </a:moveTo>
                  <a:cubicBezTo>
                    <a:pt x="185" y="295"/>
                    <a:pt x="190" y="300"/>
                    <a:pt x="190" y="305"/>
                  </a:cubicBezTo>
                  <a:cubicBezTo>
                    <a:pt x="190" y="311"/>
                    <a:pt x="185" y="316"/>
                    <a:pt x="180" y="316"/>
                  </a:cubicBezTo>
                  <a:cubicBezTo>
                    <a:pt x="174" y="316"/>
                    <a:pt x="169" y="311"/>
                    <a:pt x="169" y="305"/>
                  </a:cubicBezTo>
                  <a:cubicBezTo>
                    <a:pt x="169" y="300"/>
                    <a:pt x="174" y="295"/>
                    <a:pt x="180" y="295"/>
                  </a:cubicBezTo>
                  <a:close/>
                  <a:moveTo>
                    <a:pt x="151" y="295"/>
                  </a:moveTo>
                  <a:cubicBezTo>
                    <a:pt x="157" y="295"/>
                    <a:pt x="162" y="300"/>
                    <a:pt x="162" y="305"/>
                  </a:cubicBezTo>
                  <a:cubicBezTo>
                    <a:pt x="162" y="311"/>
                    <a:pt x="157" y="316"/>
                    <a:pt x="151" y="316"/>
                  </a:cubicBezTo>
                  <a:cubicBezTo>
                    <a:pt x="146" y="316"/>
                    <a:pt x="141" y="311"/>
                    <a:pt x="141" y="305"/>
                  </a:cubicBezTo>
                  <a:cubicBezTo>
                    <a:pt x="141" y="300"/>
                    <a:pt x="146" y="295"/>
                    <a:pt x="151" y="295"/>
                  </a:cubicBezTo>
                  <a:close/>
                  <a:moveTo>
                    <a:pt x="123" y="295"/>
                  </a:moveTo>
                  <a:cubicBezTo>
                    <a:pt x="129" y="295"/>
                    <a:pt x="134" y="300"/>
                    <a:pt x="134" y="305"/>
                  </a:cubicBezTo>
                  <a:cubicBezTo>
                    <a:pt x="134" y="311"/>
                    <a:pt x="129" y="316"/>
                    <a:pt x="123" y="316"/>
                  </a:cubicBezTo>
                  <a:cubicBezTo>
                    <a:pt x="118" y="316"/>
                    <a:pt x="113" y="311"/>
                    <a:pt x="113" y="305"/>
                  </a:cubicBezTo>
                  <a:cubicBezTo>
                    <a:pt x="113" y="300"/>
                    <a:pt x="118" y="295"/>
                    <a:pt x="123" y="295"/>
                  </a:cubicBezTo>
                  <a:close/>
                  <a:moveTo>
                    <a:pt x="95" y="295"/>
                  </a:moveTo>
                  <a:cubicBezTo>
                    <a:pt x="101" y="295"/>
                    <a:pt x="105" y="300"/>
                    <a:pt x="105" y="305"/>
                  </a:cubicBezTo>
                  <a:cubicBezTo>
                    <a:pt x="105" y="311"/>
                    <a:pt x="101" y="316"/>
                    <a:pt x="95" y="316"/>
                  </a:cubicBezTo>
                  <a:cubicBezTo>
                    <a:pt x="89" y="316"/>
                    <a:pt x="85" y="311"/>
                    <a:pt x="85" y="305"/>
                  </a:cubicBezTo>
                  <a:cubicBezTo>
                    <a:pt x="85" y="300"/>
                    <a:pt x="89" y="295"/>
                    <a:pt x="95" y="295"/>
                  </a:cubicBezTo>
                  <a:close/>
                  <a:moveTo>
                    <a:pt x="321" y="268"/>
                  </a:moveTo>
                  <a:cubicBezTo>
                    <a:pt x="326" y="268"/>
                    <a:pt x="331" y="273"/>
                    <a:pt x="331" y="279"/>
                  </a:cubicBezTo>
                  <a:cubicBezTo>
                    <a:pt x="331" y="284"/>
                    <a:pt x="326" y="289"/>
                    <a:pt x="321" y="289"/>
                  </a:cubicBezTo>
                  <a:cubicBezTo>
                    <a:pt x="315" y="289"/>
                    <a:pt x="310" y="284"/>
                    <a:pt x="310" y="279"/>
                  </a:cubicBezTo>
                  <a:cubicBezTo>
                    <a:pt x="310" y="273"/>
                    <a:pt x="315" y="268"/>
                    <a:pt x="321" y="268"/>
                  </a:cubicBezTo>
                  <a:close/>
                  <a:moveTo>
                    <a:pt x="292" y="268"/>
                  </a:moveTo>
                  <a:cubicBezTo>
                    <a:pt x="298" y="268"/>
                    <a:pt x="303" y="273"/>
                    <a:pt x="303" y="279"/>
                  </a:cubicBezTo>
                  <a:cubicBezTo>
                    <a:pt x="303" y="284"/>
                    <a:pt x="298" y="289"/>
                    <a:pt x="292" y="289"/>
                  </a:cubicBezTo>
                  <a:cubicBezTo>
                    <a:pt x="287" y="289"/>
                    <a:pt x="282" y="284"/>
                    <a:pt x="282" y="279"/>
                  </a:cubicBezTo>
                  <a:cubicBezTo>
                    <a:pt x="282" y="273"/>
                    <a:pt x="287" y="268"/>
                    <a:pt x="292" y="268"/>
                  </a:cubicBezTo>
                  <a:close/>
                  <a:moveTo>
                    <a:pt x="264" y="268"/>
                  </a:moveTo>
                  <a:cubicBezTo>
                    <a:pt x="270" y="268"/>
                    <a:pt x="275" y="273"/>
                    <a:pt x="275" y="279"/>
                  </a:cubicBezTo>
                  <a:cubicBezTo>
                    <a:pt x="275" y="284"/>
                    <a:pt x="270" y="289"/>
                    <a:pt x="264" y="289"/>
                  </a:cubicBezTo>
                  <a:cubicBezTo>
                    <a:pt x="259" y="289"/>
                    <a:pt x="254" y="284"/>
                    <a:pt x="254" y="279"/>
                  </a:cubicBezTo>
                  <a:cubicBezTo>
                    <a:pt x="254" y="273"/>
                    <a:pt x="259" y="268"/>
                    <a:pt x="264" y="268"/>
                  </a:cubicBezTo>
                  <a:close/>
                  <a:moveTo>
                    <a:pt x="236" y="268"/>
                  </a:moveTo>
                  <a:cubicBezTo>
                    <a:pt x="242" y="268"/>
                    <a:pt x="246" y="273"/>
                    <a:pt x="246" y="279"/>
                  </a:cubicBezTo>
                  <a:cubicBezTo>
                    <a:pt x="246" y="284"/>
                    <a:pt x="242" y="289"/>
                    <a:pt x="236" y="289"/>
                  </a:cubicBezTo>
                  <a:cubicBezTo>
                    <a:pt x="230" y="289"/>
                    <a:pt x="226" y="284"/>
                    <a:pt x="226" y="279"/>
                  </a:cubicBezTo>
                  <a:cubicBezTo>
                    <a:pt x="226" y="273"/>
                    <a:pt x="230" y="268"/>
                    <a:pt x="236" y="268"/>
                  </a:cubicBezTo>
                  <a:close/>
                  <a:moveTo>
                    <a:pt x="208" y="268"/>
                  </a:moveTo>
                  <a:cubicBezTo>
                    <a:pt x="214" y="268"/>
                    <a:pt x="218" y="273"/>
                    <a:pt x="218" y="279"/>
                  </a:cubicBezTo>
                  <a:cubicBezTo>
                    <a:pt x="218" y="284"/>
                    <a:pt x="214" y="289"/>
                    <a:pt x="208" y="289"/>
                  </a:cubicBezTo>
                  <a:cubicBezTo>
                    <a:pt x="202" y="289"/>
                    <a:pt x="198" y="284"/>
                    <a:pt x="198" y="279"/>
                  </a:cubicBezTo>
                  <a:cubicBezTo>
                    <a:pt x="198" y="273"/>
                    <a:pt x="202" y="268"/>
                    <a:pt x="208" y="268"/>
                  </a:cubicBezTo>
                  <a:close/>
                  <a:moveTo>
                    <a:pt x="180" y="268"/>
                  </a:moveTo>
                  <a:cubicBezTo>
                    <a:pt x="185" y="268"/>
                    <a:pt x="190" y="273"/>
                    <a:pt x="190" y="279"/>
                  </a:cubicBezTo>
                  <a:cubicBezTo>
                    <a:pt x="190" y="284"/>
                    <a:pt x="185" y="289"/>
                    <a:pt x="180" y="289"/>
                  </a:cubicBezTo>
                  <a:cubicBezTo>
                    <a:pt x="174" y="289"/>
                    <a:pt x="169" y="284"/>
                    <a:pt x="169" y="279"/>
                  </a:cubicBezTo>
                  <a:cubicBezTo>
                    <a:pt x="169" y="273"/>
                    <a:pt x="174" y="268"/>
                    <a:pt x="180" y="268"/>
                  </a:cubicBezTo>
                  <a:close/>
                  <a:moveTo>
                    <a:pt x="151" y="268"/>
                  </a:moveTo>
                  <a:cubicBezTo>
                    <a:pt x="157" y="268"/>
                    <a:pt x="162" y="273"/>
                    <a:pt x="162" y="279"/>
                  </a:cubicBezTo>
                  <a:cubicBezTo>
                    <a:pt x="162" y="284"/>
                    <a:pt x="157" y="289"/>
                    <a:pt x="151" y="289"/>
                  </a:cubicBezTo>
                  <a:cubicBezTo>
                    <a:pt x="146" y="289"/>
                    <a:pt x="141" y="284"/>
                    <a:pt x="141" y="279"/>
                  </a:cubicBezTo>
                  <a:cubicBezTo>
                    <a:pt x="141" y="273"/>
                    <a:pt x="146" y="268"/>
                    <a:pt x="151" y="268"/>
                  </a:cubicBezTo>
                  <a:close/>
                  <a:moveTo>
                    <a:pt x="123" y="268"/>
                  </a:moveTo>
                  <a:cubicBezTo>
                    <a:pt x="129" y="268"/>
                    <a:pt x="134" y="273"/>
                    <a:pt x="134" y="279"/>
                  </a:cubicBezTo>
                  <a:cubicBezTo>
                    <a:pt x="134" y="284"/>
                    <a:pt x="129" y="289"/>
                    <a:pt x="123" y="289"/>
                  </a:cubicBezTo>
                  <a:cubicBezTo>
                    <a:pt x="118" y="289"/>
                    <a:pt x="113" y="284"/>
                    <a:pt x="113" y="279"/>
                  </a:cubicBezTo>
                  <a:cubicBezTo>
                    <a:pt x="113" y="273"/>
                    <a:pt x="118" y="268"/>
                    <a:pt x="123" y="268"/>
                  </a:cubicBezTo>
                  <a:close/>
                  <a:moveTo>
                    <a:pt x="95" y="268"/>
                  </a:moveTo>
                  <a:cubicBezTo>
                    <a:pt x="101" y="268"/>
                    <a:pt x="105" y="273"/>
                    <a:pt x="105" y="279"/>
                  </a:cubicBezTo>
                  <a:cubicBezTo>
                    <a:pt x="105" y="284"/>
                    <a:pt x="101" y="289"/>
                    <a:pt x="95" y="289"/>
                  </a:cubicBezTo>
                  <a:cubicBezTo>
                    <a:pt x="89" y="289"/>
                    <a:pt x="85" y="284"/>
                    <a:pt x="85" y="279"/>
                  </a:cubicBezTo>
                  <a:cubicBezTo>
                    <a:pt x="85" y="273"/>
                    <a:pt x="89" y="268"/>
                    <a:pt x="95" y="268"/>
                  </a:cubicBezTo>
                  <a:close/>
                  <a:moveTo>
                    <a:pt x="292" y="242"/>
                  </a:moveTo>
                  <a:cubicBezTo>
                    <a:pt x="298" y="242"/>
                    <a:pt x="303" y="246"/>
                    <a:pt x="303" y="252"/>
                  </a:cubicBezTo>
                  <a:cubicBezTo>
                    <a:pt x="303" y="258"/>
                    <a:pt x="298" y="262"/>
                    <a:pt x="292" y="262"/>
                  </a:cubicBezTo>
                  <a:cubicBezTo>
                    <a:pt x="287" y="262"/>
                    <a:pt x="282" y="258"/>
                    <a:pt x="282" y="252"/>
                  </a:cubicBezTo>
                  <a:cubicBezTo>
                    <a:pt x="282" y="246"/>
                    <a:pt x="287" y="242"/>
                    <a:pt x="292" y="242"/>
                  </a:cubicBezTo>
                  <a:close/>
                  <a:moveTo>
                    <a:pt x="264" y="242"/>
                  </a:moveTo>
                  <a:cubicBezTo>
                    <a:pt x="270" y="242"/>
                    <a:pt x="275" y="246"/>
                    <a:pt x="275" y="252"/>
                  </a:cubicBezTo>
                  <a:cubicBezTo>
                    <a:pt x="275" y="258"/>
                    <a:pt x="270" y="262"/>
                    <a:pt x="264" y="262"/>
                  </a:cubicBezTo>
                  <a:cubicBezTo>
                    <a:pt x="259" y="262"/>
                    <a:pt x="254" y="258"/>
                    <a:pt x="254" y="252"/>
                  </a:cubicBezTo>
                  <a:cubicBezTo>
                    <a:pt x="254" y="246"/>
                    <a:pt x="259" y="242"/>
                    <a:pt x="264" y="242"/>
                  </a:cubicBezTo>
                  <a:close/>
                  <a:moveTo>
                    <a:pt x="236" y="242"/>
                  </a:moveTo>
                  <a:cubicBezTo>
                    <a:pt x="242" y="242"/>
                    <a:pt x="246" y="246"/>
                    <a:pt x="246" y="252"/>
                  </a:cubicBezTo>
                  <a:cubicBezTo>
                    <a:pt x="246" y="258"/>
                    <a:pt x="242" y="262"/>
                    <a:pt x="236" y="262"/>
                  </a:cubicBezTo>
                  <a:cubicBezTo>
                    <a:pt x="230" y="262"/>
                    <a:pt x="226" y="258"/>
                    <a:pt x="226" y="252"/>
                  </a:cubicBezTo>
                  <a:cubicBezTo>
                    <a:pt x="226" y="246"/>
                    <a:pt x="230" y="242"/>
                    <a:pt x="236" y="242"/>
                  </a:cubicBezTo>
                  <a:close/>
                  <a:moveTo>
                    <a:pt x="208" y="242"/>
                  </a:moveTo>
                  <a:cubicBezTo>
                    <a:pt x="214" y="242"/>
                    <a:pt x="218" y="246"/>
                    <a:pt x="218" y="252"/>
                  </a:cubicBezTo>
                  <a:cubicBezTo>
                    <a:pt x="218" y="258"/>
                    <a:pt x="214" y="262"/>
                    <a:pt x="208" y="262"/>
                  </a:cubicBezTo>
                  <a:cubicBezTo>
                    <a:pt x="202" y="262"/>
                    <a:pt x="198" y="258"/>
                    <a:pt x="198" y="252"/>
                  </a:cubicBezTo>
                  <a:cubicBezTo>
                    <a:pt x="198" y="246"/>
                    <a:pt x="202" y="242"/>
                    <a:pt x="208" y="242"/>
                  </a:cubicBezTo>
                  <a:close/>
                  <a:moveTo>
                    <a:pt x="180" y="242"/>
                  </a:moveTo>
                  <a:cubicBezTo>
                    <a:pt x="185" y="242"/>
                    <a:pt x="190" y="246"/>
                    <a:pt x="190" y="252"/>
                  </a:cubicBezTo>
                  <a:cubicBezTo>
                    <a:pt x="190" y="258"/>
                    <a:pt x="185" y="262"/>
                    <a:pt x="180" y="262"/>
                  </a:cubicBezTo>
                  <a:cubicBezTo>
                    <a:pt x="174" y="262"/>
                    <a:pt x="169" y="258"/>
                    <a:pt x="169" y="252"/>
                  </a:cubicBezTo>
                  <a:cubicBezTo>
                    <a:pt x="169" y="246"/>
                    <a:pt x="174" y="242"/>
                    <a:pt x="180" y="242"/>
                  </a:cubicBezTo>
                  <a:close/>
                  <a:moveTo>
                    <a:pt x="151" y="242"/>
                  </a:moveTo>
                  <a:cubicBezTo>
                    <a:pt x="157" y="242"/>
                    <a:pt x="162" y="246"/>
                    <a:pt x="162" y="252"/>
                  </a:cubicBezTo>
                  <a:cubicBezTo>
                    <a:pt x="162" y="258"/>
                    <a:pt x="157" y="262"/>
                    <a:pt x="151" y="262"/>
                  </a:cubicBezTo>
                  <a:cubicBezTo>
                    <a:pt x="146" y="262"/>
                    <a:pt x="141" y="258"/>
                    <a:pt x="141" y="252"/>
                  </a:cubicBezTo>
                  <a:cubicBezTo>
                    <a:pt x="141" y="246"/>
                    <a:pt x="146" y="242"/>
                    <a:pt x="151" y="242"/>
                  </a:cubicBezTo>
                  <a:close/>
                  <a:moveTo>
                    <a:pt x="123" y="242"/>
                  </a:moveTo>
                  <a:cubicBezTo>
                    <a:pt x="129" y="242"/>
                    <a:pt x="134" y="246"/>
                    <a:pt x="134" y="252"/>
                  </a:cubicBezTo>
                  <a:cubicBezTo>
                    <a:pt x="134" y="258"/>
                    <a:pt x="129" y="262"/>
                    <a:pt x="123" y="262"/>
                  </a:cubicBezTo>
                  <a:cubicBezTo>
                    <a:pt x="118" y="262"/>
                    <a:pt x="113" y="258"/>
                    <a:pt x="113" y="252"/>
                  </a:cubicBezTo>
                  <a:cubicBezTo>
                    <a:pt x="113" y="246"/>
                    <a:pt x="118" y="242"/>
                    <a:pt x="123" y="242"/>
                  </a:cubicBezTo>
                  <a:close/>
                  <a:moveTo>
                    <a:pt x="490" y="215"/>
                  </a:moveTo>
                  <a:cubicBezTo>
                    <a:pt x="496" y="215"/>
                    <a:pt x="500" y="219"/>
                    <a:pt x="500" y="225"/>
                  </a:cubicBezTo>
                  <a:cubicBezTo>
                    <a:pt x="500" y="231"/>
                    <a:pt x="496" y="235"/>
                    <a:pt x="490" y="235"/>
                  </a:cubicBezTo>
                  <a:cubicBezTo>
                    <a:pt x="484" y="235"/>
                    <a:pt x="479" y="231"/>
                    <a:pt x="479" y="225"/>
                  </a:cubicBezTo>
                  <a:cubicBezTo>
                    <a:pt x="479" y="219"/>
                    <a:pt x="484" y="215"/>
                    <a:pt x="490" y="215"/>
                  </a:cubicBezTo>
                  <a:close/>
                  <a:moveTo>
                    <a:pt x="433" y="215"/>
                  </a:moveTo>
                  <a:cubicBezTo>
                    <a:pt x="439" y="215"/>
                    <a:pt x="444" y="219"/>
                    <a:pt x="444" y="225"/>
                  </a:cubicBezTo>
                  <a:cubicBezTo>
                    <a:pt x="444" y="231"/>
                    <a:pt x="439" y="235"/>
                    <a:pt x="433" y="235"/>
                  </a:cubicBezTo>
                  <a:cubicBezTo>
                    <a:pt x="428" y="235"/>
                    <a:pt x="423" y="231"/>
                    <a:pt x="423" y="225"/>
                  </a:cubicBezTo>
                  <a:cubicBezTo>
                    <a:pt x="423" y="219"/>
                    <a:pt x="428" y="215"/>
                    <a:pt x="433" y="215"/>
                  </a:cubicBezTo>
                  <a:close/>
                  <a:moveTo>
                    <a:pt x="405" y="215"/>
                  </a:moveTo>
                  <a:cubicBezTo>
                    <a:pt x="411" y="215"/>
                    <a:pt x="416" y="219"/>
                    <a:pt x="416" y="225"/>
                  </a:cubicBezTo>
                  <a:cubicBezTo>
                    <a:pt x="416" y="231"/>
                    <a:pt x="411" y="235"/>
                    <a:pt x="405" y="235"/>
                  </a:cubicBezTo>
                  <a:cubicBezTo>
                    <a:pt x="400" y="235"/>
                    <a:pt x="395" y="231"/>
                    <a:pt x="395" y="225"/>
                  </a:cubicBezTo>
                  <a:cubicBezTo>
                    <a:pt x="395" y="219"/>
                    <a:pt x="400" y="215"/>
                    <a:pt x="405" y="215"/>
                  </a:cubicBezTo>
                  <a:close/>
                  <a:moveTo>
                    <a:pt x="292" y="215"/>
                  </a:moveTo>
                  <a:cubicBezTo>
                    <a:pt x="298" y="215"/>
                    <a:pt x="303" y="219"/>
                    <a:pt x="303" y="225"/>
                  </a:cubicBezTo>
                  <a:cubicBezTo>
                    <a:pt x="303" y="231"/>
                    <a:pt x="298" y="235"/>
                    <a:pt x="292" y="235"/>
                  </a:cubicBezTo>
                  <a:cubicBezTo>
                    <a:pt x="287" y="235"/>
                    <a:pt x="282" y="231"/>
                    <a:pt x="282" y="225"/>
                  </a:cubicBezTo>
                  <a:cubicBezTo>
                    <a:pt x="282" y="219"/>
                    <a:pt x="287" y="215"/>
                    <a:pt x="292" y="215"/>
                  </a:cubicBezTo>
                  <a:close/>
                  <a:moveTo>
                    <a:pt x="264" y="215"/>
                  </a:moveTo>
                  <a:cubicBezTo>
                    <a:pt x="270" y="215"/>
                    <a:pt x="275" y="219"/>
                    <a:pt x="275" y="225"/>
                  </a:cubicBezTo>
                  <a:cubicBezTo>
                    <a:pt x="275" y="231"/>
                    <a:pt x="270" y="235"/>
                    <a:pt x="264" y="235"/>
                  </a:cubicBezTo>
                  <a:cubicBezTo>
                    <a:pt x="259" y="235"/>
                    <a:pt x="254" y="231"/>
                    <a:pt x="254" y="225"/>
                  </a:cubicBezTo>
                  <a:cubicBezTo>
                    <a:pt x="254" y="219"/>
                    <a:pt x="259" y="215"/>
                    <a:pt x="264" y="215"/>
                  </a:cubicBezTo>
                  <a:close/>
                  <a:moveTo>
                    <a:pt x="208" y="215"/>
                  </a:moveTo>
                  <a:cubicBezTo>
                    <a:pt x="214" y="215"/>
                    <a:pt x="218" y="219"/>
                    <a:pt x="218" y="225"/>
                  </a:cubicBezTo>
                  <a:cubicBezTo>
                    <a:pt x="218" y="231"/>
                    <a:pt x="214" y="235"/>
                    <a:pt x="208" y="235"/>
                  </a:cubicBezTo>
                  <a:cubicBezTo>
                    <a:pt x="202" y="235"/>
                    <a:pt x="198" y="231"/>
                    <a:pt x="198" y="225"/>
                  </a:cubicBezTo>
                  <a:cubicBezTo>
                    <a:pt x="198" y="219"/>
                    <a:pt x="202" y="215"/>
                    <a:pt x="208" y="215"/>
                  </a:cubicBezTo>
                  <a:close/>
                  <a:moveTo>
                    <a:pt x="180" y="215"/>
                  </a:moveTo>
                  <a:cubicBezTo>
                    <a:pt x="185" y="215"/>
                    <a:pt x="190" y="219"/>
                    <a:pt x="190" y="225"/>
                  </a:cubicBezTo>
                  <a:cubicBezTo>
                    <a:pt x="190" y="231"/>
                    <a:pt x="185" y="235"/>
                    <a:pt x="180" y="235"/>
                  </a:cubicBezTo>
                  <a:cubicBezTo>
                    <a:pt x="174" y="235"/>
                    <a:pt x="169" y="231"/>
                    <a:pt x="169" y="225"/>
                  </a:cubicBezTo>
                  <a:cubicBezTo>
                    <a:pt x="169" y="219"/>
                    <a:pt x="174" y="215"/>
                    <a:pt x="180" y="215"/>
                  </a:cubicBezTo>
                  <a:close/>
                  <a:moveTo>
                    <a:pt x="151" y="215"/>
                  </a:moveTo>
                  <a:cubicBezTo>
                    <a:pt x="157" y="215"/>
                    <a:pt x="162" y="219"/>
                    <a:pt x="162" y="225"/>
                  </a:cubicBezTo>
                  <a:cubicBezTo>
                    <a:pt x="162" y="231"/>
                    <a:pt x="157" y="235"/>
                    <a:pt x="151" y="235"/>
                  </a:cubicBezTo>
                  <a:cubicBezTo>
                    <a:pt x="146" y="235"/>
                    <a:pt x="141" y="231"/>
                    <a:pt x="141" y="225"/>
                  </a:cubicBezTo>
                  <a:cubicBezTo>
                    <a:pt x="141" y="219"/>
                    <a:pt x="146" y="215"/>
                    <a:pt x="151" y="215"/>
                  </a:cubicBezTo>
                  <a:close/>
                  <a:moveTo>
                    <a:pt x="264" y="188"/>
                  </a:moveTo>
                  <a:cubicBezTo>
                    <a:pt x="270" y="188"/>
                    <a:pt x="275" y="193"/>
                    <a:pt x="275" y="198"/>
                  </a:cubicBezTo>
                  <a:cubicBezTo>
                    <a:pt x="275" y="204"/>
                    <a:pt x="270" y="209"/>
                    <a:pt x="264" y="209"/>
                  </a:cubicBezTo>
                  <a:cubicBezTo>
                    <a:pt x="259" y="209"/>
                    <a:pt x="254" y="204"/>
                    <a:pt x="254" y="198"/>
                  </a:cubicBezTo>
                  <a:cubicBezTo>
                    <a:pt x="254" y="193"/>
                    <a:pt x="259" y="188"/>
                    <a:pt x="264" y="188"/>
                  </a:cubicBezTo>
                  <a:close/>
                  <a:moveTo>
                    <a:pt x="208" y="188"/>
                  </a:moveTo>
                  <a:cubicBezTo>
                    <a:pt x="214" y="188"/>
                    <a:pt x="218" y="193"/>
                    <a:pt x="218" y="198"/>
                  </a:cubicBezTo>
                  <a:cubicBezTo>
                    <a:pt x="218" y="204"/>
                    <a:pt x="214" y="209"/>
                    <a:pt x="208" y="209"/>
                  </a:cubicBezTo>
                  <a:cubicBezTo>
                    <a:pt x="202" y="209"/>
                    <a:pt x="198" y="204"/>
                    <a:pt x="198" y="198"/>
                  </a:cubicBezTo>
                  <a:cubicBezTo>
                    <a:pt x="198" y="193"/>
                    <a:pt x="202" y="188"/>
                    <a:pt x="208" y="188"/>
                  </a:cubicBezTo>
                  <a:close/>
                  <a:moveTo>
                    <a:pt x="405" y="161"/>
                  </a:moveTo>
                  <a:cubicBezTo>
                    <a:pt x="411" y="161"/>
                    <a:pt x="416" y="166"/>
                    <a:pt x="416" y="171"/>
                  </a:cubicBezTo>
                  <a:cubicBezTo>
                    <a:pt x="416" y="177"/>
                    <a:pt x="411" y="182"/>
                    <a:pt x="405" y="182"/>
                  </a:cubicBezTo>
                  <a:cubicBezTo>
                    <a:pt x="400" y="182"/>
                    <a:pt x="395" y="177"/>
                    <a:pt x="395" y="171"/>
                  </a:cubicBezTo>
                  <a:cubicBezTo>
                    <a:pt x="395" y="166"/>
                    <a:pt x="400" y="161"/>
                    <a:pt x="405" y="161"/>
                  </a:cubicBezTo>
                  <a:close/>
                  <a:moveTo>
                    <a:pt x="321" y="161"/>
                  </a:moveTo>
                  <a:cubicBezTo>
                    <a:pt x="326" y="161"/>
                    <a:pt x="331" y="166"/>
                    <a:pt x="331" y="171"/>
                  </a:cubicBezTo>
                  <a:cubicBezTo>
                    <a:pt x="331" y="177"/>
                    <a:pt x="326" y="182"/>
                    <a:pt x="321" y="182"/>
                  </a:cubicBezTo>
                  <a:cubicBezTo>
                    <a:pt x="315" y="182"/>
                    <a:pt x="310" y="177"/>
                    <a:pt x="310" y="171"/>
                  </a:cubicBezTo>
                  <a:cubicBezTo>
                    <a:pt x="310" y="166"/>
                    <a:pt x="315" y="161"/>
                    <a:pt x="321" y="161"/>
                  </a:cubicBezTo>
                  <a:close/>
                  <a:moveTo>
                    <a:pt x="292" y="161"/>
                  </a:moveTo>
                  <a:cubicBezTo>
                    <a:pt x="298" y="161"/>
                    <a:pt x="303" y="166"/>
                    <a:pt x="303" y="171"/>
                  </a:cubicBezTo>
                  <a:cubicBezTo>
                    <a:pt x="303" y="177"/>
                    <a:pt x="298" y="182"/>
                    <a:pt x="292" y="182"/>
                  </a:cubicBezTo>
                  <a:cubicBezTo>
                    <a:pt x="287" y="182"/>
                    <a:pt x="282" y="177"/>
                    <a:pt x="282" y="171"/>
                  </a:cubicBezTo>
                  <a:cubicBezTo>
                    <a:pt x="282" y="166"/>
                    <a:pt x="287" y="161"/>
                    <a:pt x="292" y="161"/>
                  </a:cubicBezTo>
                  <a:close/>
                  <a:moveTo>
                    <a:pt x="180" y="161"/>
                  </a:moveTo>
                  <a:cubicBezTo>
                    <a:pt x="185" y="161"/>
                    <a:pt x="190" y="166"/>
                    <a:pt x="190" y="171"/>
                  </a:cubicBezTo>
                  <a:cubicBezTo>
                    <a:pt x="190" y="177"/>
                    <a:pt x="185" y="182"/>
                    <a:pt x="180" y="182"/>
                  </a:cubicBezTo>
                  <a:cubicBezTo>
                    <a:pt x="174" y="182"/>
                    <a:pt x="169" y="177"/>
                    <a:pt x="169" y="171"/>
                  </a:cubicBezTo>
                  <a:cubicBezTo>
                    <a:pt x="169" y="166"/>
                    <a:pt x="174" y="161"/>
                    <a:pt x="180" y="161"/>
                  </a:cubicBezTo>
                  <a:close/>
                  <a:moveTo>
                    <a:pt x="151" y="161"/>
                  </a:moveTo>
                  <a:cubicBezTo>
                    <a:pt x="157" y="161"/>
                    <a:pt x="162" y="166"/>
                    <a:pt x="162" y="171"/>
                  </a:cubicBezTo>
                  <a:cubicBezTo>
                    <a:pt x="162" y="177"/>
                    <a:pt x="157" y="182"/>
                    <a:pt x="151" y="182"/>
                  </a:cubicBezTo>
                  <a:cubicBezTo>
                    <a:pt x="146" y="182"/>
                    <a:pt x="141" y="177"/>
                    <a:pt x="141" y="171"/>
                  </a:cubicBezTo>
                  <a:cubicBezTo>
                    <a:pt x="141" y="166"/>
                    <a:pt x="146" y="161"/>
                    <a:pt x="151" y="161"/>
                  </a:cubicBezTo>
                  <a:close/>
                  <a:moveTo>
                    <a:pt x="95" y="161"/>
                  </a:moveTo>
                  <a:cubicBezTo>
                    <a:pt x="101" y="161"/>
                    <a:pt x="105" y="166"/>
                    <a:pt x="105" y="171"/>
                  </a:cubicBezTo>
                  <a:cubicBezTo>
                    <a:pt x="105" y="177"/>
                    <a:pt x="101" y="182"/>
                    <a:pt x="95" y="182"/>
                  </a:cubicBezTo>
                  <a:cubicBezTo>
                    <a:pt x="89" y="182"/>
                    <a:pt x="85" y="177"/>
                    <a:pt x="85" y="171"/>
                  </a:cubicBezTo>
                  <a:cubicBezTo>
                    <a:pt x="85" y="166"/>
                    <a:pt x="89" y="161"/>
                    <a:pt x="95" y="161"/>
                  </a:cubicBezTo>
                  <a:close/>
                  <a:moveTo>
                    <a:pt x="67" y="161"/>
                  </a:moveTo>
                  <a:cubicBezTo>
                    <a:pt x="73" y="161"/>
                    <a:pt x="77" y="166"/>
                    <a:pt x="77" y="171"/>
                  </a:cubicBezTo>
                  <a:cubicBezTo>
                    <a:pt x="77" y="177"/>
                    <a:pt x="73" y="182"/>
                    <a:pt x="67" y="182"/>
                  </a:cubicBezTo>
                  <a:cubicBezTo>
                    <a:pt x="61" y="182"/>
                    <a:pt x="57" y="177"/>
                    <a:pt x="57" y="171"/>
                  </a:cubicBezTo>
                  <a:cubicBezTo>
                    <a:pt x="57" y="166"/>
                    <a:pt x="61" y="161"/>
                    <a:pt x="67" y="161"/>
                  </a:cubicBezTo>
                  <a:close/>
                  <a:moveTo>
                    <a:pt x="321" y="134"/>
                  </a:moveTo>
                  <a:cubicBezTo>
                    <a:pt x="326" y="134"/>
                    <a:pt x="331" y="139"/>
                    <a:pt x="331" y="145"/>
                  </a:cubicBezTo>
                  <a:cubicBezTo>
                    <a:pt x="331" y="150"/>
                    <a:pt x="326" y="155"/>
                    <a:pt x="321" y="155"/>
                  </a:cubicBezTo>
                  <a:cubicBezTo>
                    <a:pt x="315" y="155"/>
                    <a:pt x="310" y="150"/>
                    <a:pt x="310" y="145"/>
                  </a:cubicBezTo>
                  <a:cubicBezTo>
                    <a:pt x="310" y="139"/>
                    <a:pt x="315" y="134"/>
                    <a:pt x="321" y="134"/>
                  </a:cubicBezTo>
                  <a:close/>
                  <a:moveTo>
                    <a:pt x="292" y="134"/>
                  </a:moveTo>
                  <a:cubicBezTo>
                    <a:pt x="298" y="134"/>
                    <a:pt x="303" y="139"/>
                    <a:pt x="303" y="145"/>
                  </a:cubicBezTo>
                  <a:cubicBezTo>
                    <a:pt x="303" y="150"/>
                    <a:pt x="298" y="155"/>
                    <a:pt x="292" y="155"/>
                  </a:cubicBezTo>
                  <a:cubicBezTo>
                    <a:pt x="287" y="155"/>
                    <a:pt x="282" y="150"/>
                    <a:pt x="282" y="145"/>
                  </a:cubicBezTo>
                  <a:cubicBezTo>
                    <a:pt x="282" y="139"/>
                    <a:pt x="287" y="134"/>
                    <a:pt x="292" y="134"/>
                  </a:cubicBezTo>
                  <a:close/>
                  <a:moveTo>
                    <a:pt x="264" y="134"/>
                  </a:moveTo>
                  <a:cubicBezTo>
                    <a:pt x="270" y="134"/>
                    <a:pt x="275" y="139"/>
                    <a:pt x="275" y="145"/>
                  </a:cubicBezTo>
                  <a:cubicBezTo>
                    <a:pt x="275" y="150"/>
                    <a:pt x="270" y="155"/>
                    <a:pt x="264" y="155"/>
                  </a:cubicBezTo>
                  <a:cubicBezTo>
                    <a:pt x="259" y="155"/>
                    <a:pt x="254" y="150"/>
                    <a:pt x="254" y="145"/>
                  </a:cubicBezTo>
                  <a:cubicBezTo>
                    <a:pt x="254" y="139"/>
                    <a:pt x="259" y="134"/>
                    <a:pt x="264" y="134"/>
                  </a:cubicBezTo>
                  <a:close/>
                  <a:moveTo>
                    <a:pt x="236" y="134"/>
                  </a:moveTo>
                  <a:cubicBezTo>
                    <a:pt x="242" y="134"/>
                    <a:pt x="246" y="139"/>
                    <a:pt x="246" y="145"/>
                  </a:cubicBezTo>
                  <a:cubicBezTo>
                    <a:pt x="246" y="150"/>
                    <a:pt x="242" y="155"/>
                    <a:pt x="236" y="155"/>
                  </a:cubicBezTo>
                  <a:cubicBezTo>
                    <a:pt x="230" y="155"/>
                    <a:pt x="226" y="150"/>
                    <a:pt x="226" y="145"/>
                  </a:cubicBezTo>
                  <a:cubicBezTo>
                    <a:pt x="226" y="139"/>
                    <a:pt x="230" y="134"/>
                    <a:pt x="236" y="134"/>
                  </a:cubicBezTo>
                  <a:close/>
                  <a:moveTo>
                    <a:pt x="151" y="134"/>
                  </a:moveTo>
                  <a:cubicBezTo>
                    <a:pt x="157" y="134"/>
                    <a:pt x="162" y="139"/>
                    <a:pt x="162" y="145"/>
                  </a:cubicBezTo>
                  <a:cubicBezTo>
                    <a:pt x="162" y="150"/>
                    <a:pt x="157" y="155"/>
                    <a:pt x="151" y="155"/>
                  </a:cubicBezTo>
                  <a:cubicBezTo>
                    <a:pt x="146" y="155"/>
                    <a:pt x="141" y="150"/>
                    <a:pt x="141" y="145"/>
                  </a:cubicBezTo>
                  <a:cubicBezTo>
                    <a:pt x="141" y="139"/>
                    <a:pt x="146" y="134"/>
                    <a:pt x="151" y="134"/>
                  </a:cubicBezTo>
                  <a:close/>
                  <a:moveTo>
                    <a:pt x="39" y="134"/>
                  </a:moveTo>
                  <a:cubicBezTo>
                    <a:pt x="44" y="134"/>
                    <a:pt x="49" y="139"/>
                    <a:pt x="49" y="145"/>
                  </a:cubicBezTo>
                  <a:cubicBezTo>
                    <a:pt x="49" y="150"/>
                    <a:pt x="44" y="155"/>
                    <a:pt x="39" y="155"/>
                  </a:cubicBezTo>
                  <a:cubicBezTo>
                    <a:pt x="33" y="155"/>
                    <a:pt x="28" y="150"/>
                    <a:pt x="28" y="145"/>
                  </a:cubicBezTo>
                  <a:cubicBezTo>
                    <a:pt x="28" y="139"/>
                    <a:pt x="33" y="134"/>
                    <a:pt x="39" y="134"/>
                  </a:cubicBezTo>
                  <a:close/>
                  <a:moveTo>
                    <a:pt x="264" y="107"/>
                  </a:moveTo>
                  <a:cubicBezTo>
                    <a:pt x="270" y="107"/>
                    <a:pt x="275" y="112"/>
                    <a:pt x="275" y="118"/>
                  </a:cubicBezTo>
                  <a:cubicBezTo>
                    <a:pt x="275" y="124"/>
                    <a:pt x="270" y="128"/>
                    <a:pt x="264" y="128"/>
                  </a:cubicBezTo>
                  <a:cubicBezTo>
                    <a:pt x="259" y="128"/>
                    <a:pt x="254" y="124"/>
                    <a:pt x="254" y="118"/>
                  </a:cubicBezTo>
                  <a:cubicBezTo>
                    <a:pt x="254" y="112"/>
                    <a:pt x="259" y="107"/>
                    <a:pt x="264" y="107"/>
                  </a:cubicBezTo>
                  <a:close/>
                  <a:moveTo>
                    <a:pt x="236" y="107"/>
                  </a:moveTo>
                  <a:cubicBezTo>
                    <a:pt x="242" y="107"/>
                    <a:pt x="246" y="112"/>
                    <a:pt x="246" y="118"/>
                  </a:cubicBezTo>
                  <a:cubicBezTo>
                    <a:pt x="246" y="124"/>
                    <a:pt x="242" y="128"/>
                    <a:pt x="236" y="128"/>
                  </a:cubicBezTo>
                  <a:cubicBezTo>
                    <a:pt x="230" y="128"/>
                    <a:pt x="226" y="124"/>
                    <a:pt x="226" y="118"/>
                  </a:cubicBezTo>
                  <a:cubicBezTo>
                    <a:pt x="226" y="112"/>
                    <a:pt x="230" y="107"/>
                    <a:pt x="236" y="107"/>
                  </a:cubicBezTo>
                  <a:close/>
                  <a:moveTo>
                    <a:pt x="208" y="107"/>
                  </a:moveTo>
                  <a:cubicBezTo>
                    <a:pt x="214" y="107"/>
                    <a:pt x="218" y="112"/>
                    <a:pt x="218" y="118"/>
                  </a:cubicBezTo>
                  <a:cubicBezTo>
                    <a:pt x="218" y="124"/>
                    <a:pt x="214" y="128"/>
                    <a:pt x="208" y="128"/>
                  </a:cubicBezTo>
                  <a:cubicBezTo>
                    <a:pt x="202" y="128"/>
                    <a:pt x="198" y="124"/>
                    <a:pt x="198" y="118"/>
                  </a:cubicBezTo>
                  <a:cubicBezTo>
                    <a:pt x="198" y="112"/>
                    <a:pt x="202" y="107"/>
                    <a:pt x="208" y="107"/>
                  </a:cubicBezTo>
                  <a:close/>
                  <a:moveTo>
                    <a:pt x="123" y="107"/>
                  </a:moveTo>
                  <a:cubicBezTo>
                    <a:pt x="129" y="107"/>
                    <a:pt x="134" y="112"/>
                    <a:pt x="134" y="118"/>
                  </a:cubicBezTo>
                  <a:cubicBezTo>
                    <a:pt x="134" y="124"/>
                    <a:pt x="129" y="128"/>
                    <a:pt x="123" y="128"/>
                  </a:cubicBezTo>
                  <a:cubicBezTo>
                    <a:pt x="118" y="128"/>
                    <a:pt x="113" y="124"/>
                    <a:pt x="113" y="118"/>
                  </a:cubicBezTo>
                  <a:cubicBezTo>
                    <a:pt x="113" y="112"/>
                    <a:pt x="118" y="107"/>
                    <a:pt x="123" y="107"/>
                  </a:cubicBezTo>
                  <a:close/>
                  <a:moveTo>
                    <a:pt x="95" y="107"/>
                  </a:moveTo>
                  <a:cubicBezTo>
                    <a:pt x="101" y="107"/>
                    <a:pt x="105" y="112"/>
                    <a:pt x="105" y="118"/>
                  </a:cubicBezTo>
                  <a:cubicBezTo>
                    <a:pt x="105" y="124"/>
                    <a:pt x="101" y="128"/>
                    <a:pt x="95" y="128"/>
                  </a:cubicBezTo>
                  <a:cubicBezTo>
                    <a:pt x="89" y="128"/>
                    <a:pt x="85" y="124"/>
                    <a:pt x="85" y="118"/>
                  </a:cubicBezTo>
                  <a:cubicBezTo>
                    <a:pt x="85" y="112"/>
                    <a:pt x="89" y="107"/>
                    <a:pt x="95" y="107"/>
                  </a:cubicBezTo>
                  <a:close/>
                  <a:moveTo>
                    <a:pt x="39" y="107"/>
                  </a:moveTo>
                  <a:cubicBezTo>
                    <a:pt x="44" y="107"/>
                    <a:pt x="49" y="112"/>
                    <a:pt x="49" y="118"/>
                  </a:cubicBezTo>
                  <a:cubicBezTo>
                    <a:pt x="49" y="124"/>
                    <a:pt x="44" y="128"/>
                    <a:pt x="39" y="128"/>
                  </a:cubicBezTo>
                  <a:cubicBezTo>
                    <a:pt x="33" y="128"/>
                    <a:pt x="28" y="124"/>
                    <a:pt x="28" y="118"/>
                  </a:cubicBezTo>
                  <a:cubicBezTo>
                    <a:pt x="28" y="112"/>
                    <a:pt x="33" y="107"/>
                    <a:pt x="39" y="107"/>
                  </a:cubicBezTo>
                  <a:close/>
                  <a:moveTo>
                    <a:pt x="11" y="107"/>
                  </a:moveTo>
                  <a:cubicBezTo>
                    <a:pt x="16" y="107"/>
                    <a:pt x="21" y="112"/>
                    <a:pt x="21" y="118"/>
                  </a:cubicBezTo>
                  <a:cubicBezTo>
                    <a:pt x="21" y="124"/>
                    <a:pt x="16" y="128"/>
                    <a:pt x="11" y="128"/>
                  </a:cubicBezTo>
                  <a:cubicBezTo>
                    <a:pt x="5" y="128"/>
                    <a:pt x="0" y="124"/>
                    <a:pt x="0" y="118"/>
                  </a:cubicBezTo>
                  <a:cubicBezTo>
                    <a:pt x="0" y="112"/>
                    <a:pt x="5" y="107"/>
                    <a:pt x="11" y="107"/>
                  </a:cubicBezTo>
                  <a:close/>
                  <a:moveTo>
                    <a:pt x="123" y="81"/>
                  </a:moveTo>
                  <a:cubicBezTo>
                    <a:pt x="129" y="81"/>
                    <a:pt x="134" y="85"/>
                    <a:pt x="134" y="91"/>
                  </a:cubicBezTo>
                  <a:cubicBezTo>
                    <a:pt x="134" y="97"/>
                    <a:pt x="129" y="101"/>
                    <a:pt x="123" y="101"/>
                  </a:cubicBezTo>
                  <a:cubicBezTo>
                    <a:pt x="118" y="101"/>
                    <a:pt x="113" y="97"/>
                    <a:pt x="113" y="91"/>
                  </a:cubicBezTo>
                  <a:cubicBezTo>
                    <a:pt x="113" y="85"/>
                    <a:pt x="118" y="81"/>
                    <a:pt x="123" y="81"/>
                  </a:cubicBezTo>
                  <a:close/>
                  <a:moveTo>
                    <a:pt x="95" y="81"/>
                  </a:moveTo>
                  <a:cubicBezTo>
                    <a:pt x="101" y="81"/>
                    <a:pt x="105" y="85"/>
                    <a:pt x="105" y="91"/>
                  </a:cubicBezTo>
                  <a:cubicBezTo>
                    <a:pt x="105" y="97"/>
                    <a:pt x="101" y="101"/>
                    <a:pt x="95" y="101"/>
                  </a:cubicBezTo>
                  <a:cubicBezTo>
                    <a:pt x="89" y="101"/>
                    <a:pt x="85" y="97"/>
                    <a:pt x="85" y="91"/>
                  </a:cubicBezTo>
                  <a:cubicBezTo>
                    <a:pt x="85" y="85"/>
                    <a:pt x="89" y="81"/>
                    <a:pt x="95" y="81"/>
                  </a:cubicBezTo>
                  <a:close/>
                  <a:moveTo>
                    <a:pt x="39" y="81"/>
                  </a:moveTo>
                  <a:cubicBezTo>
                    <a:pt x="44" y="81"/>
                    <a:pt x="49" y="85"/>
                    <a:pt x="49" y="91"/>
                  </a:cubicBezTo>
                  <a:cubicBezTo>
                    <a:pt x="49" y="97"/>
                    <a:pt x="44" y="101"/>
                    <a:pt x="39" y="101"/>
                  </a:cubicBezTo>
                  <a:cubicBezTo>
                    <a:pt x="33" y="101"/>
                    <a:pt x="28" y="97"/>
                    <a:pt x="28" y="91"/>
                  </a:cubicBezTo>
                  <a:cubicBezTo>
                    <a:pt x="28" y="85"/>
                    <a:pt x="33" y="81"/>
                    <a:pt x="39" y="81"/>
                  </a:cubicBezTo>
                  <a:close/>
                  <a:moveTo>
                    <a:pt x="11" y="81"/>
                  </a:moveTo>
                  <a:cubicBezTo>
                    <a:pt x="16" y="81"/>
                    <a:pt x="21" y="85"/>
                    <a:pt x="21" y="91"/>
                  </a:cubicBezTo>
                  <a:cubicBezTo>
                    <a:pt x="21" y="97"/>
                    <a:pt x="16" y="101"/>
                    <a:pt x="11" y="101"/>
                  </a:cubicBezTo>
                  <a:cubicBezTo>
                    <a:pt x="5" y="101"/>
                    <a:pt x="0" y="97"/>
                    <a:pt x="0" y="91"/>
                  </a:cubicBezTo>
                  <a:cubicBezTo>
                    <a:pt x="0" y="85"/>
                    <a:pt x="5" y="81"/>
                    <a:pt x="11" y="81"/>
                  </a:cubicBezTo>
                  <a:close/>
                  <a:moveTo>
                    <a:pt x="264" y="54"/>
                  </a:moveTo>
                  <a:cubicBezTo>
                    <a:pt x="270" y="54"/>
                    <a:pt x="275" y="58"/>
                    <a:pt x="275" y="64"/>
                  </a:cubicBezTo>
                  <a:cubicBezTo>
                    <a:pt x="275" y="70"/>
                    <a:pt x="270" y="75"/>
                    <a:pt x="264" y="75"/>
                  </a:cubicBezTo>
                  <a:cubicBezTo>
                    <a:pt x="259" y="75"/>
                    <a:pt x="254" y="70"/>
                    <a:pt x="254" y="64"/>
                  </a:cubicBezTo>
                  <a:cubicBezTo>
                    <a:pt x="254" y="58"/>
                    <a:pt x="259" y="54"/>
                    <a:pt x="264" y="54"/>
                  </a:cubicBezTo>
                  <a:close/>
                  <a:moveTo>
                    <a:pt x="208" y="54"/>
                  </a:moveTo>
                  <a:cubicBezTo>
                    <a:pt x="214" y="54"/>
                    <a:pt x="218" y="58"/>
                    <a:pt x="218" y="64"/>
                  </a:cubicBezTo>
                  <a:cubicBezTo>
                    <a:pt x="218" y="70"/>
                    <a:pt x="214" y="75"/>
                    <a:pt x="208" y="75"/>
                  </a:cubicBezTo>
                  <a:cubicBezTo>
                    <a:pt x="202" y="75"/>
                    <a:pt x="198" y="70"/>
                    <a:pt x="198" y="64"/>
                  </a:cubicBezTo>
                  <a:cubicBezTo>
                    <a:pt x="198" y="58"/>
                    <a:pt x="202" y="54"/>
                    <a:pt x="208" y="54"/>
                  </a:cubicBezTo>
                  <a:close/>
                  <a:moveTo>
                    <a:pt x="123" y="54"/>
                  </a:moveTo>
                  <a:cubicBezTo>
                    <a:pt x="129" y="54"/>
                    <a:pt x="134" y="58"/>
                    <a:pt x="134" y="64"/>
                  </a:cubicBezTo>
                  <a:cubicBezTo>
                    <a:pt x="134" y="70"/>
                    <a:pt x="129" y="75"/>
                    <a:pt x="123" y="75"/>
                  </a:cubicBezTo>
                  <a:cubicBezTo>
                    <a:pt x="118" y="75"/>
                    <a:pt x="113" y="70"/>
                    <a:pt x="113" y="64"/>
                  </a:cubicBezTo>
                  <a:cubicBezTo>
                    <a:pt x="113" y="58"/>
                    <a:pt x="118" y="54"/>
                    <a:pt x="123" y="54"/>
                  </a:cubicBezTo>
                  <a:close/>
                  <a:moveTo>
                    <a:pt x="11" y="54"/>
                  </a:moveTo>
                  <a:cubicBezTo>
                    <a:pt x="16" y="54"/>
                    <a:pt x="21" y="58"/>
                    <a:pt x="21" y="64"/>
                  </a:cubicBezTo>
                  <a:cubicBezTo>
                    <a:pt x="21" y="70"/>
                    <a:pt x="16" y="75"/>
                    <a:pt x="11" y="75"/>
                  </a:cubicBezTo>
                  <a:cubicBezTo>
                    <a:pt x="5" y="75"/>
                    <a:pt x="0" y="70"/>
                    <a:pt x="0" y="64"/>
                  </a:cubicBezTo>
                  <a:cubicBezTo>
                    <a:pt x="0" y="58"/>
                    <a:pt x="5" y="54"/>
                    <a:pt x="11" y="54"/>
                  </a:cubicBezTo>
                  <a:close/>
                  <a:moveTo>
                    <a:pt x="405" y="27"/>
                  </a:moveTo>
                  <a:cubicBezTo>
                    <a:pt x="411" y="27"/>
                    <a:pt x="416" y="32"/>
                    <a:pt x="416" y="37"/>
                  </a:cubicBezTo>
                  <a:cubicBezTo>
                    <a:pt x="416" y="43"/>
                    <a:pt x="411" y="48"/>
                    <a:pt x="405" y="48"/>
                  </a:cubicBezTo>
                  <a:cubicBezTo>
                    <a:pt x="400" y="48"/>
                    <a:pt x="395" y="43"/>
                    <a:pt x="395" y="37"/>
                  </a:cubicBezTo>
                  <a:cubicBezTo>
                    <a:pt x="395" y="32"/>
                    <a:pt x="400" y="27"/>
                    <a:pt x="405" y="27"/>
                  </a:cubicBezTo>
                  <a:close/>
                  <a:moveTo>
                    <a:pt x="151" y="27"/>
                  </a:moveTo>
                  <a:cubicBezTo>
                    <a:pt x="157" y="27"/>
                    <a:pt x="162" y="32"/>
                    <a:pt x="162" y="37"/>
                  </a:cubicBezTo>
                  <a:cubicBezTo>
                    <a:pt x="162" y="43"/>
                    <a:pt x="157" y="48"/>
                    <a:pt x="151" y="48"/>
                  </a:cubicBezTo>
                  <a:cubicBezTo>
                    <a:pt x="146" y="48"/>
                    <a:pt x="141" y="43"/>
                    <a:pt x="141" y="37"/>
                  </a:cubicBezTo>
                  <a:cubicBezTo>
                    <a:pt x="141" y="32"/>
                    <a:pt x="146" y="27"/>
                    <a:pt x="151" y="27"/>
                  </a:cubicBezTo>
                  <a:close/>
                  <a:moveTo>
                    <a:pt x="123" y="27"/>
                  </a:moveTo>
                  <a:cubicBezTo>
                    <a:pt x="129" y="27"/>
                    <a:pt x="134" y="32"/>
                    <a:pt x="134" y="37"/>
                  </a:cubicBezTo>
                  <a:cubicBezTo>
                    <a:pt x="134" y="43"/>
                    <a:pt x="129" y="48"/>
                    <a:pt x="123" y="48"/>
                  </a:cubicBezTo>
                  <a:cubicBezTo>
                    <a:pt x="118" y="48"/>
                    <a:pt x="113" y="43"/>
                    <a:pt x="113" y="37"/>
                  </a:cubicBezTo>
                  <a:cubicBezTo>
                    <a:pt x="113" y="32"/>
                    <a:pt x="118" y="27"/>
                    <a:pt x="123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37" name="任意多边形 36"/>
          <p:cNvSpPr/>
          <p:nvPr userDrawn="1"/>
        </p:nvSpPr>
        <p:spPr>
          <a:xfrm>
            <a:off x="10672671" y="-6708"/>
            <a:ext cx="698286" cy="331239"/>
          </a:xfrm>
          <a:custGeom>
            <a:avLst/>
            <a:gdLst>
              <a:gd name="connsiteX0" fmla="*/ 0 w 698286"/>
              <a:gd name="connsiteY0" fmla="*/ 0 h 331239"/>
              <a:gd name="connsiteX1" fmla="*/ 698286 w 698286"/>
              <a:gd name="connsiteY1" fmla="*/ 0 h 331239"/>
              <a:gd name="connsiteX2" fmla="*/ 35810 w 698286"/>
              <a:gd name="connsiteY2" fmla="*/ 331239 h 331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8286" h="331239">
                <a:moveTo>
                  <a:pt x="0" y="0"/>
                </a:moveTo>
                <a:lnTo>
                  <a:pt x="698286" y="0"/>
                </a:lnTo>
                <a:lnTo>
                  <a:pt x="35810" y="331239"/>
                </a:lnTo>
                <a:close/>
              </a:path>
            </a:pathLst>
          </a:cu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 userDrawn="1"/>
        </p:nvSpPr>
        <p:spPr>
          <a:xfrm>
            <a:off x="0" y="1"/>
            <a:ext cx="10746654" cy="2936580"/>
          </a:xfrm>
          <a:custGeom>
            <a:avLst/>
            <a:gdLst>
              <a:gd name="connsiteX0" fmla="*/ 0 w 10746654"/>
              <a:gd name="connsiteY0" fmla="*/ 0 h 2936580"/>
              <a:gd name="connsiteX1" fmla="*/ 10746654 w 10746654"/>
              <a:gd name="connsiteY1" fmla="*/ 0 h 2936580"/>
              <a:gd name="connsiteX2" fmla="*/ 10746654 w 10746654"/>
              <a:gd name="connsiteY2" fmla="*/ 285999 h 2936580"/>
              <a:gd name="connsiteX3" fmla="*/ 10537779 w 10746654"/>
              <a:gd name="connsiteY3" fmla="*/ 396580 h 2936580"/>
              <a:gd name="connsiteX4" fmla="*/ 9391150 w 10746654"/>
              <a:gd name="connsiteY4" fmla="*/ 643323 h 2936580"/>
              <a:gd name="connsiteX5" fmla="*/ 8244521 w 10746654"/>
              <a:gd name="connsiteY5" fmla="*/ 1209380 h 2936580"/>
              <a:gd name="connsiteX6" fmla="*/ 7097893 w 10746654"/>
              <a:gd name="connsiteY6" fmla="*/ 1485151 h 2936580"/>
              <a:gd name="connsiteX7" fmla="*/ 5980293 w 10746654"/>
              <a:gd name="connsiteY7" fmla="*/ 2138294 h 2936580"/>
              <a:gd name="connsiteX8" fmla="*/ 4819151 w 10746654"/>
              <a:gd name="connsiteY8" fmla="*/ 2617266 h 2936580"/>
              <a:gd name="connsiteX9" fmla="*/ 3759607 w 10746654"/>
              <a:gd name="connsiteY9" fmla="*/ 2936580 h 2936580"/>
              <a:gd name="connsiteX10" fmla="*/ 0 w 10746654"/>
              <a:gd name="connsiteY10" fmla="*/ 2936580 h 293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746654" h="2936580">
                <a:moveTo>
                  <a:pt x="0" y="0"/>
                </a:moveTo>
                <a:lnTo>
                  <a:pt x="10746654" y="0"/>
                </a:lnTo>
                <a:lnTo>
                  <a:pt x="10746654" y="285999"/>
                </a:lnTo>
                <a:lnTo>
                  <a:pt x="10537779" y="396580"/>
                </a:lnTo>
                <a:lnTo>
                  <a:pt x="9391150" y="643323"/>
                </a:lnTo>
                <a:lnTo>
                  <a:pt x="8244521" y="1209380"/>
                </a:lnTo>
                <a:lnTo>
                  <a:pt x="7097893" y="1485151"/>
                </a:lnTo>
                <a:lnTo>
                  <a:pt x="5980293" y="2138294"/>
                </a:lnTo>
                <a:lnTo>
                  <a:pt x="4819151" y="2617266"/>
                </a:lnTo>
                <a:lnTo>
                  <a:pt x="3759607" y="2936580"/>
                </a:lnTo>
                <a:lnTo>
                  <a:pt x="0" y="2936580"/>
                </a:lnTo>
                <a:close/>
              </a:path>
            </a:pathLst>
          </a:cu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任意多边形 34"/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11374705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2980124 h 6858000"/>
              <a:gd name="connsiteX5" fmla="*/ 3695490 w 12192000"/>
              <a:gd name="connsiteY5" fmla="*/ 2980124 h 6858000"/>
              <a:gd name="connsiteX6" fmla="*/ 4755033 w 12192000"/>
              <a:gd name="connsiteY6" fmla="*/ 2660810 h 6858000"/>
              <a:gd name="connsiteX7" fmla="*/ 5916176 w 12192000"/>
              <a:gd name="connsiteY7" fmla="*/ 2181838 h 6858000"/>
              <a:gd name="connsiteX8" fmla="*/ 7033776 w 12192000"/>
              <a:gd name="connsiteY8" fmla="*/ 1528695 h 6858000"/>
              <a:gd name="connsiteX9" fmla="*/ 8180404 w 12192000"/>
              <a:gd name="connsiteY9" fmla="*/ 1252924 h 6858000"/>
              <a:gd name="connsiteX10" fmla="*/ 9327033 w 12192000"/>
              <a:gd name="connsiteY10" fmla="*/ 686867 h 6858000"/>
              <a:gd name="connsiteX11" fmla="*/ 10473662 w 12192000"/>
              <a:gd name="connsiteY11" fmla="*/ 44012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1374705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2980124"/>
                </a:lnTo>
                <a:lnTo>
                  <a:pt x="3695490" y="2980124"/>
                </a:lnTo>
                <a:lnTo>
                  <a:pt x="4755033" y="2660810"/>
                </a:lnTo>
                <a:lnTo>
                  <a:pt x="5916176" y="2181838"/>
                </a:lnTo>
                <a:lnTo>
                  <a:pt x="7033776" y="1528695"/>
                </a:lnTo>
                <a:lnTo>
                  <a:pt x="8180404" y="1252924"/>
                </a:lnTo>
                <a:lnTo>
                  <a:pt x="9327033" y="686867"/>
                </a:lnTo>
                <a:lnTo>
                  <a:pt x="10473662" y="440124"/>
                </a:lnTo>
                <a:close/>
              </a:path>
            </a:pathLst>
          </a:custGeom>
          <a:noFill/>
          <a:ln w="76200">
            <a:solidFill>
              <a:srgbClr val="7FCB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9187217" y="571352"/>
            <a:ext cx="265953" cy="265953"/>
          </a:xfrm>
          <a:prstGeom prst="ellipse">
            <a:avLst/>
          </a:prstGeom>
          <a:solidFill>
            <a:srgbClr val="73BFE3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3" name="组合 22"/>
          <p:cNvGrpSpPr/>
          <p:nvPr userDrawn="1"/>
        </p:nvGrpSpPr>
        <p:grpSpPr>
          <a:xfrm>
            <a:off x="3542860" y="318878"/>
            <a:ext cx="7048903" cy="2778548"/>
            <a:chOff x="4988205" y="3308821"/>
            <a:chExt cx="7048903" cy="2778548"/>
          </a:xfrm>
        </p:grpSpPr>
        <p:sp>
          <p:nvSpPr>
            <p:cNvPr id="24" name="椭圆 23"/>
            <p:cNvSpPr/>
            <p:nvPr/>
          </p:nvSpPr>
          <p:spPr>
            <a:xfrm>
              <a:off x="4988205" y="5821416"/>
              <a:ext cx="265953" cy="265953"/>
            </a:xfrm>
            <a:prstGeom prst="ellipse">
              <a:avLst/>
            </a:prstGeom>
            <a:solidFill>
              <a:srgbClr val="73BFE3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6196276" y="5460203"/>
              <a:ext cx="265953" cy="265953"/>
            </a:xfrm>
            <a:prstGeom prst="ellipse">
              <a:avLst/>
            </a:prstGeom>
            <a:solidFill>
              <a:srgbClr val="73BFE3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7208528" y="5024878"/>
              <a:ext cx="265953" cy="265953"/>
            </a:xfrm>
            <a:prstGeom prst="ellipse">
              <a:avLst/>
            </a:prstGeom>
            <a:solidFill>
              <a:srgbClr val="73BFE3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8338013" y="4388814"/>
              <a:ext cx="265953" cy="265953"/>
            </a:xfrm>
            <a:prstGeom prst="ellipse">
              <a:avLst/>
            </a:prstGeom>
            <a:solidFill>
              <a:srgbClr val="73BFE3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9490888" y="4074638"/>
              <a:ext cx="265953" cy="265953"/>
            </a:xfrm>
            <a:prstGeom prst="ellipse">
              <a:avLst/>
            </a:prstGeom>
            <a:solidFill>
              <a:srgbClr val="73BFE3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11771155" y="3308821"/>
              <a:ext cx="265953" cy="265953"/>
            </a:xfrm>
            <a:prstGeom prst="ellipse">
              <a:avLst/>
            </a:prstGeom>
            <a:solidFill>
              <a:srgbClr val="73BFE3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0" name="矩形 29"/>
          <p:cNvSpPr/>
          <p:nvPr userDrawn="1"/>
        </p:nvSpPr>
        <p:spPr>
          <a:xfrm>
            <a:off x="0" y="-596900"/>
            <a:ext cx="482600" cy="482600"/>
          </a:xfrm>
          <a:prstGeom prst="rect">
            <a:avLst/>
          </a:prstGeom>
          <a:solidFill>
            <a:srgbClr val="1875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 userDrawn="1"/>
        </p:nvSpPr>
        <p:spPr>
          <a:xfrm>
            <a:off x="584200" y="-596900"/>
            <a:ext cx="482600" cy="482600"/>
          </a:xfrm>
          <a:prstGeom prst="rect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 userDrawn="1"/>
        </p:nvSpPr>
        <p:spPr>
          <a:xfrm>
            <a:off x="1168400" y="-596900"/>
            <a:ext cx="482600" cy="482600"/>
          </a:xfrm>
          <a:prstGeom prst="rect">
            <a:avLst/>
          </a:prstGeom>
          <a:solidFill>
            <a:srgbClr val="05A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 userDrawn="1"/>
        </p:nvSpPr>
        <p:spPr>
          <a:xfrm>
            <a:off x="1752600" y="-596900"/>
            <a:ext cx="482600" cy="482600"/>
          </a:xfrm>
          <a:prstGeom prst="rect">
            <a:avLst/>
          </a:prstGeom>
          <a:solidFill>
            <a:srgbClr val="72B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38" name="矩形 37"/>
          <p:cNvSpPr/>
          <p:nvPr userDrawn="1"/>
        </p:nvSpPr>
        <p:spPr>
          <a:xfrm>
            <a:off x="2336800" y="-596900"/>
            <a:ext cx="482600" cy="482600"/>
          </a:xfrm>
          <a:prstGeom prst="rect">
            <a:avLst/>
          </a:prstGeom>
          <a:solidFill>
            <a:srgbClr val="A4D3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39" name="矩形 38"/>
          <p:cNvSpPr/>
          <p:nvPr userDrawn="1"/>
        </p:nvSpPr>
        <p:spPr>
          <a:xfrm>
            <a:off x="2921000" y="-596900"/>
            <a:ext cx="482600" cy="482600"/>
          </a:xfrm>
          <a:prstGeom prst="rect">
            <a:avLst/>
          </a:prstGeom>
          <a:solidFill>
            <a:srgbClr val="B4E0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0" name="矩形 39"/>
          <p:cNvSpPr/>
          <p:nvPr userDrawn="1"/>
        </p:nvSpPr>
        <p:spPr>
          <a:xfrm>
            <a:off x="3505200" y="-596900"/>
            <a:ext cx="482600" cy="482600"/>
          </a:xfrm>
          <a:prstGeom prst="rect">
            <a:avLst/>
          </a:prstGeom>
          <a:solidFill>
            <a:srgbClr val="FF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 userDrawn="1"/>
        </p:nvSpPr>
        <p:spPr>
          <a:xfrm>
            <a:off x="4089400" y="-596900"/>
            <a:ext cx="482600" cy="482600"/>
          </a:xfrm>
          <a:prstGeom prst="rect">
            <a:avLst/>
          </a:prstGeom>
          <a:solidFill>
            <a:srgbClr val="FFB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 userDrawn="1"/>
        </p:nvSpPr>
        <p:spPr>
          <a:xfrm>
            <a:off x="4673600" y="-596900"/>
            <a:ext cx="482600" cy="482600"/>
          </a:xfrm>
          <a:prstGeom prst="rect">
            <a:avLst/>
          </a:prstGeom>
          <a:solidFill>
            <a:srgbClr val="FFD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 userDrawn="1"/>
        </p:nvSpPr>
        <p:spPr>
          <a:xfrm>
            <a:off x="5257800" y="-596900"/>
            <a:ext cx="482600" cy="482600"/>
          </a:xfrm>
          <a:prstGeom prst="rect">
            <a:avLst/>
          </a:prstGeom>
          <a:solidFill>
            <a:srgbClr val="636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 userDrawn="1"/>
        </p:nvSpPr>
        <p:spPr>
          <a:xfrm>
            <a:off x="5842000" y="-596900"/>
            <a:ext cx="482600" cy="4826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 userDrawn="1"/>
        </p:nvSpPr>
        <p:spPr>
          <a:xfrm>
            <a:off x="6426200" y="-596900"/>
            <a:ext cx="482600" cy="482600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 userDrawn="1"/>
        </p:nvSpPr>
        <p:spPr>
          <a:xfrm>
            <a:off x="7010400" y="-596900"/>
            <a:ext cx="482600" cy="482600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pic>
        <p:nvPicPr>
          <p:cNvPr id="48" name="图片 4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0871" y="633811"/>
            <a:ext cx="1600971" cy="48993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459633"/>
            <a:ext cx="3389722" cy="298054"/>
          </a:xfrm>
          <a:prstGeom prst="rect">
            <a:avLst/>
          </a:prstGeom>
        </p:spPr>
        <p:txBody>
          <a:bodyPr/>
          <a:lstStyle>
            <a:lvl1pPr algn="r">
              <a:defRPr lang="en-US" altLang="zh-CN" sz="1100" kern="1200" dirty="0" smtClean="0">
                <a:solidFill>
                  <a:srgbClr val="71717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E233FC4-2CB8-4ED3-BC40-11EAAC070069}" type="slidenum">
              <a:rPr lang="en-US" altLang="zh-CN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lphinscheduler.apache.org/" TargetMode="External"/><Relationship Id="rId7" Type="http://schemas.openxmlformats.org/officeDocument/2006/relationships/image" Target="../media/image33.jpeg"/><Relationship Id="rId2" Type="http://schemas.openxmlformats.org/officeDocument/2006/relationships/hyperlink" Target="http://106.75.43.194:8888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dev-subscribe@dolphinscheduler.apache.org" TargetMode="External"/><Relationship Id="rId5" Type="http://schemas.openxmlformats.org/officeDocument/2006/relationships/hyperlink" Target="https://github.com/apache/incubator-dolphinscheduler/issues/new/choose" TargetMode="External"/><Relationship Id="rId4" Type="http://schemas.openxmlformats.org/officeDocument/2006/relationships/hyperlink" Target="https://github.com/apache/incubator-dolphinscheduler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home.apache.org/phonebook.html?uid=djkevincr" TargetMode="External"/><Relationship Id="rId13" Type="http://schemas.openxmlformats.org/officeDocument/2006/relationships/hyperlink" Target="http://home.apache.org/phonebook.html?uid=jave" TargetMode="External"/><Relationship Id="rId18" Type="http://schemas.openxmlformats.org/officeDocument/2006/relationships/hyperlink" Target="http://home.apache.org/phonebook.html?uid=lgcareer" TargetMode="External"/><Relationship Id="rId26" Type="http://schemas.openxmlformats.org/officeDocument/2006/relationships/hyperlink" Target="http://home.apache.org/phonebook.html?uid=wenhemin" TargetMode="External"/><Relationship Id="rId3" Type="http://schemas.openxmlformats.org/officeDocument/2006/relationships/hyperlink" Target="http://home.apache.org/phonebook.html?uid=break60" TargetMode="External"/><Relationship Id="rId21" Type="http://schemas.openxmlformats.org/officeDocument/2006/relationships/hyperlink" Target="http://home.apache.org/phonebook.html?uid=liuxiaochun" TargetMode="External"/><Relationship Id="rId7" Type="http://schemas.openxmlformats.org/officeDocument/2006/relationships/hyperlink" Target="http://home.apache.org/phonebook.html?uid=clay4megtr" TargetMode="External"/><Relationship Id="rId12" Type="http://schemas.openxmlformats.org/officeDocument/2006/relationships/hyperlink" Target="http://home.apache.org/phonebook.html?uid=guowei" TargetMode="External"/><Relationship Id="rId17" Type="http://schemas.openxmlformats.org/officeDocument/2006/relationships/hyperlink" Target="http://home.apache.org/phonebook.html?uid=lfyee" TargetMode="External"/><Relationship Id="rId25" Type="http://schemas.openxmlformats.org/officeDocument/2006/relationships/hyperlink" Target="http://home.apache.org/phonebook.html?uid=technoboy" TargetMode="External"/><Relationship Id="rId2" Type="http://schemas.openxmlformats.org/officeDocument/2006/relationships/hyperlink" Target="http://home.apache.org/phonebook.html?uid=baoqiwu" TargetMode="External"/><Relationship Id="rId16" Type="http://schemas.openxmlformats.org/officeDocument/2006/relationships/hyperlink" Target="http://home.apache.org/phonebook.html?uid=leonbao" TargetMode="External"/><Relationship Id="rId20" Type="http://schemas.openxmlformats.org/officeDocument/2006/relationships/hyperlink" Target="http://home.apache.org/phonebook.html?uid=lilin" TargetMode="External"/><Relationship Id="rId29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home.apache.org/phonebook.html?uid=chongchongzi" TargetMode="External"/><Relationship Id="rId11" Type="http://schemas.openxmlformats.org/officeDocument/2006/relationships/hyperlink" Target="http://home.apache.org/phonebook.html?uid=gaojun2048" TargetMode="External"/><Relationship Id="rId24" Type="http://schemas.openxmlformats.org/officeDocument/2006/relationships/hyperlink" Target="http://home.apache.org/phonebook.html?uid=shaofengshi" TargetMode="External"/><Relationship Id="rId5" Type="http://schemas.openxmlformats.org/officeDocument/2006/relationships/hyperlink" Target="http://home.apache.org/phonebook.html?uid=chenxingchun" TargetMode="External"/><Relationship Id="rId15" Type="http://schemas.openxmlformats.org/officeDocument/2006/relationships/hyperlink" Target="http://home.apache.org/phonebook.html?uid=kamaci" TargetMode="External"/><Relationship Id="rId23" Type="http://schemas.openxmlformats.org/officeDocument/2006/relationships/hyperlink" Target="http://home.apache.org/phonebook.html?uid=millionfor" TargetMode="External"/><Relationship Id="rId28" Type="http://schemas.openxmlformats.org/officeDocument/2006/relationships/hyperlink" Target="http://home.apache.org/phonebook.html?uid=zhukai" TargetMode="External"/><Relationship Id="rId10" Type="http://schemas.openxmlformats.org/officeDocument/2006/relationships/hyperlink" Target="http://home.apache.org/phonebook.html?uid=gabrywu" TargetMode="External"/><Relationship Id="rId19" Type="http://schemas.openxmlformats.org/officeDocument/2006/relationships/hyperlink" Target="http://home.apache.org/phonebook.html?uid=lidongdai" TargetMode="External"/><Relationship Id="rId4" Type="http://schemas.openxmlformats.org/officeDocument/2006/relationships/hyperlink" Target="http://home.apache.org/phonebook.html?uid=chenliang613" TargetMode="External"/><Relationship Id="rId9" Type="http://schemas.openxmlformats.org/officeDocument/2006/relationships/hyperlink" Target="http://home.apache.org/phonebook.html?uid=eights" TargetMode="External"/><Relationship Id="rId14" Type="http://schemas.openxmlformats.org/officeDocument/2006/relationships/hyperlink" Target="http://home.apache.org/phonebook.html?uid=journey" TargetMode="External"/><Relationship Id="rId22" Type="http://schemas.openxmlformats.org/officeDocument/2006/relationships/hyperlink" Target="http://home.apache.org/phonebook.html?uid=liwenhe" TargetMode="External"/><Relationship Id="rId27" Type="http://schemas.openxmlformats.org/officeDocument/2006/relationships/hyperlink" Target="http://home.apache.org/phonebook.html?uid=wushe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文本框 474"/>
          <p:cNvSpPr txBox="1"/>
          <p:nvPr/>
        </p:nvSpPr>
        <p:spPr>
          <a:xfrm>
            <a:off x="605767" y="983029"/>
            <a:ext cx="1101878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Apache </a:t>
            </a:r>
            <a:r>
              <a:rPr lang="en-US" altLang="zh-CN" sz="3600" b="1" dirty="0" err="1">
                <a:solidFill>
                  <a:schemeClr val="bg1"/>
                </a:solidFill>
                <a:cs typeface="+mn-ea"/>
                <a:sym typeface="+mn-lt"/>
              </a:rPr>
              <a:t>DolphinScheduler</a:t>
            </a:r>
            <a:r>
              <a:rPr lang="zh-CN" altLang="en-US" sz="3600" b="1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CN" altLang="en-US" sz="3600" dirty="0">
                <a:solidFill>
                  <a:schemeClr val="bg1"/>
                </a:solidFill>
              </a:rPr>
              <a:t>功能深度解析</a:t>
            </a:r>
          </a:p>
          <a:p>
            <a:br>
              <a:rPr lang="zh-CN" altLang="en-US" sz="4800" dirty="0"/>
            </a:br>
            <a:endParaRPr lang="en-US" altLang="zh-CN" sz="4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289088" y="6312791"/>
            <a:ext cx="1170633" cy="226055"/>
            <a:chOff x="13228245" y="6350891"/>
            <a:chExt cx="1170633" cy="226055"/>
          </a:xfrm>
        </p:grpSpPr>
        <p:sp>
          <p:nvSpPr>
            <p:cNvPr id="12" name="椭圆 11"/>
            <p:cNvSpPr/>
            <p:nvPr/>
          </p:nvSpPr>
          <p:spPr>
            <a:xfrm>
              <a:off x="13228245" y="6417604"/>
              <a:ext cx="92630" cy="92629"/>
            </a:xfrm>
            <a:prstGeom prst="ellipse">
              <a:avLst/>
            </a:prstGeom>
            <a:solidFill>
              <a:srgbClr val="7FCB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3417375" y="6417604"/>
              <a:ext cx="92630" cy="92629"/>
            </a:xfrm>
            <a:prstGeom prst="ellipse">
              <a:avLst/>
            </a:prstGeom>
            <a:solidFill>
              <a:srgbClr val="7FCB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3606505" y="6417604"/>
              <a:ext cx="92630" cy="92629"/>
            </a:xfrm>
            <a:prstGeom prst="ellipse">
              <a:avLst/>
            </a:prstGeom>
            <a:solidFill>
              <a:srgbClr val="0097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13795635" y="6417604"/>
              <a:ext cx="92630" cy="92629"/>
            </a:xfrm>
            <a:prstGeom prst="ellipse">
              <a:avLst/>
            </a:prstGeom>
            <a:solidFill>
              <a:srgbClr val="7FCB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13984765" y="6417604"/>
              <a:ext cx="92630" cy="92629"/>
            </a:xfrm>
            <a:prstGeom prst="ellipse">
              <a:avLst/>
            </a:prstGeom>
            <a:solidFill>
              <a:srgbClr val="7FCB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Freeform 514"/>
            <p:cNvSpPr>
              <a:spLocks noEditPoints="1"/>
            </p:cNvSpPr>
            <p:nvPr/>
          </p:nvSpPr>
          <p:spPr bwMode="auto">
            <a:xfrm>
              <a:off x="14173894" y="6350891"/>
              <a:ext cx="224984" cy="226055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08 w 288"/>
                <a:gd name="T11" fmla="*/ 148 h 289"/>
                <a:gd name="T12" fmla="*/ 117 w 288"/>
                <a:gd name="T13" fmla="*/ 239 h 289"/>
                <a:gd name="T14" fmla="*/ 114 w 288"/>
                <a:gd name="T15" fmla="*/ 240 h 289"/>
                <a:gd name="T16" fmla="*/ 111 w 288"/>
                <a:gd name="T17" fmla="*/ 239 h 289"/>
                <a:gd name="T18" fmla="*/ 111 w 288"/>
                <a:gd name="T19" fmla="*/ 239 h 289"/>
                <a:gd name="T20" fmla="*/ 110 w 288"/>
                <a:gd name="T21" fmla="*/ 236 h 289"/>
                <a:gd name="T22" fmla="*/ 110 w 288"/>
                <a:gd name="T23" fmla="*/ 192 h 289"/>
                <a:gd name="T24" fmla="*/ 111 w 288"/>
                <a:gd name="T25" fmla="*/ 189 h 289"/>
                <a:gd name="T26" fmla="*/ 155 w 288"/>
                <a:gd name="T27" fmla="*/ 145 h 289"/>
                <a:gd name="T28" fmla="*/ 111 w 288"/>
                <a:gd name="T29" fmla="*/ 101 h 289"/>
                <a:gd name="T30" fmla="*/ 110 w 288"/>
                <a:gd name="T31" fmla="*/ 98 h 289"/>
                <a:gd name="T32" fmla="*/ 110 w 288"/>
                <a:gd name="T33" fmla="*/ 54 h 289"/>
                <a:gd name="T34" fmla="*/ 111 w 288"/>
                <a:gd name="T35" fmla="*/ 51 h 289"/>
                <a:gd name="T36" fmla="*/ 111 w 288"/>
                <a:gd name="T37" fmla="*/ 51 h 289"/>
                <a:gd name="T38" fmla="*/ 117 w 288"/>
                <a:gd name="T39" fmla="*/ 51 h 289"/>
                <a:gd name="T40" fmla="*/ 208 w 288"/>
                <a:gd name="T41" fmla="*/ 142 h 289"/>
                <a:gd name="T42" fmla="*/ 209 w 288"/>
                <a:gd name="T43" fmla="*/ 145 h 289"/>
                <a:gd name="T44" fmla="*/ 208 w 288"/>
                <a:gd name="T45" fmla="*/ 14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08" y="148"/>
                  </a:moveTo>
                  <a:cubicBezTo>
                    <a:pt x="117" y="239"/>
                    <a:pt x="117" y="239"/>
                    <a:pt x="117" y="239"/>
                  </a:cubicBezTo>
                  <a:cubicBezTo>
                    <a:pt x="116" y="240"/>
                    <a:pt x="115" y="240"/>
                    <a:pt x="114" y="240"/>
                  </a:cubicBezTo>
                  <a:cubicBezTo>
                    <a:pt x="113" y="240"/>
                    <a:pt x="112" y="240"/>
                    <a:pt x="111" y="239"/>
                  </a:cubicBezTo>
                  <a:cubicBezTo>
                    <a:pt x="111" y="239"/>
                    <a:pt x="111" y="239"/>
                    <a:pt x="111" y="239"/>
                  </a:cubicBezTo>
                  <a:cubicBezTo>
                    <a:pt x="110" y="238"/>
                    <a:pt x="110" y="237"/>
                    <a:pt x="110" y="236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10" y="191"/>
                    <a:pt x="110" y="190"/>
                    <a:pt x="111" y="189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0" y="100"/>
                    <a:pt x="110" y="99"/>
                    <a:pt x="110" y="98"/>
                  </a:cubicBezTo>
                  <a:cubicBezTo>
                    <a:pt x="110" y="54"/>
                    <a:pt x="110" y="54"/>
                    <a:pt x="110" y="54"/>
                  </a:cubicBezTo>
                  <a:cubicBezTo>
                    <a:pt x="110" y="53"/>
                    <a:pt x="110" y="52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3" y="49"/>
                    <a:pt x="115" y="49"/>
                    <a:pt x="117" y="5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9" y="143"/>
                    <a:pt x="209" y="144"/>
                    <a:pt x="209" y="145"/>
                  </a:cubicBezTo>
                  <a:cubicBezTo>
                    <a:pt x="209" y="146"/>
                    <a:pt x="209" y="147"/>
                    <a:pt x="208" y="148"/>
                  </a:cubicBezTo>
                  <a:close/>
                </a:path>
              </a:pathLst>
            </a:custGeom>
            <a:solidFill>
              <a:srgbClr val="0097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6080DA58-4C55-8543-8113-EE30983445CF}"/>
              </a:ext>
            </a:extLst>
          </p:cNvPr>
          <p:cNvSpPr txBox="1"/>
          <p:nvPr/>
        </p:nvSpPr>
        <p:spPr>
          <a:xfrm>
            <a:off x="3821353" y="3298006"/>
            <a:ext cx="5278638" cy="941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bg1"/>
                </a:solidFill>
                <a:cs typeface="+mn-ea"/>
              </a:rPr>
              <a:t>鲍亮  易观大数据平台专家</a:t>
            </a:r>
            <a:endParaRPr kumimoji="1" lang="en-US" altLang="zh-CN" sz="2400" dirty="0">
              <a:solidFill>
                <a:schemeClr val="bg1"/>
              </a:solidFill>
              <a:cs typeface="+mn-ea"/>
            </a:endParaRPr>
          </a:p>
          <a:p>
            <a:pPr algn="just">
              <a:lnSpc>
                <a:spcPct val="120000"/>
              </a:lnSpc>
            </a:pPr>
            <a:r>
              <a:rPr kumimoji="1" lang="en-US" altLang="zh-CN" sz="2400" dirty="0">
                <a:solidFill>
                  <a:schemeClr val="bg1"/>
                </a:solidFill>
                <a:cs typeface="+mn-ea"/>
              </a:rPr>
              <a:t>Apache</a:t>
            </a:r>
            <a:r>
              <a:rPr kumimoji="1" lang="zh-CN" altLang="en-US" sz="2400" dirty="0">
                <a:solidFill>
                  <a:schemeClr val="bg1"/>
                </a:solidFill>
                <a:cs typeface="+mn-ea"/>
              </a:rPr>
              <a:t> </a:t>
            </a:r>
            <a:r>
              <a:rPr kumimoji="1" lang="en-US" altLang="zh-CN" sz="2400" dirty="0" err="1">
                <a:solidFill>
                  <a:schemeClr val="bg1"/>
                </a:solidFill>
                <a:cs typeface="+mn-ea"/>
              </a:rPr>
              <a:t>DolphinScheduler</a:t>
            </a:r>
            <a:r>
              <a:rPr kumimoji="1" lang="zh-CN" altLang="en-US" sz="2400" dirty="0">
                <a:solidFill>
                  <a:schemeClr val="bg1"/>
                </a:solidFill>
                <a:cs typeface="+mn-ea"/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  <a:cs typeface="+mn-ea"/>
              </a:rPr>
              <a:t>PPMC</a:t>
            </a:r>
            <a:endParaRPr kumimoji="1" lang="zh-CN" altLang="en-US" sz="2400" dirty="0">
              <a:solidFill>
                <a:schemeClr val="bg1"/>
              </a:solidFill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椭圆 99"/>
          <p:cNvSpPr/>
          <p:nvPr/>
        </p:nvSpPr>
        <p:spPr>
          <a:xfrm>
            <a:off x="70612" y="2729705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102474" y="2568110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154980" y="2411998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227249" y="2263993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318064" y="2126586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59932" y="2894065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602937" y="280991"/>
            <a:ext cx="9552739" cy="523220"/>
          </a:xfrm>
          <a:prstGeom prst="rect">
            <a:avLst/>
          </a:prstGeom>
          <a:solidFill>
            <a:srgbClr val="FEFEFE"/>
          </a:solidFill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5A5A5A"/>
                </a:solidFill>
              </a:rPr>
              <a:t>Worker</a:t>
            </a:r>
            <a:r>
              <a:rPr lang="zh-CN" altLang="en-US" sz="2800" b="1" dirty="0">
                <a:solidFill>
                  <a:srgbClr val="5A5A5A"/>
                </a:solidFill>
              </a:rPr>
              <a:t>容错机制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745" y="965077"/>
            <a:ext cx="8785876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181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5091654" y="1562904"/>
            <a:ext cx="2008691" cy="8395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lnSpc>
                <a:spcPts val="6500"/>
              </a:lnSpc>
              <a:defRPr sz="5400" b="1">
                <a:solidFill>
                  <a:srgbClr val="0097E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4000" dirty="0">
                <a:latin typeface="+mn-lt"/>
                <a:ea typeface="+mn-ea"/>
                <a:cs typeface="+mn-ea"/>
                <a:sym typeface="+mn-lt"/>
              </a:rPr>
              <a:t>PART 6</a:t>
            </a:r>
            <a:endParaRPr lang="zh-CN" altLang="en-US" sz="40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285526" y="420638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A5A5A"/>
                </a:solidFill>
                <a:cs typeface="+mn-ea"/>
                <a:sym typeface="+mn-lt"/>
              </a:rPr>
              <a:t>状态转换</a:t>
            </a:r>
            <a:endParaRPr lang="en-US" altLang="zh-CN" sz="2800" b="1" dirty="0">
              <a:solidFill>
                <a:srgbClr val="5A5A5A"/>
              </a:solidFill>
              <a:cs typeface="+mn-ea"/>
              <a:sym typeface="+mn-lt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5460600" y="2651728"/>
            <a:ext cx="1270800" cy="1270800"/>
          </a:xfrm>
          <a:prstGeom prst="ellipse">
            <a:avLst/>
          </a:prstGeom>
          <a:noFill/>
          <a:ln>
            <a:solidFill>
              <a:srgbClr val="009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293" y="2885785"/>
            <a:ext cx="857129" cy="857129"/>
          </a:xfrm>
          <a:prstGeom prst="rect">
            <a:avLst/>
          </a:prstGeom>
        </p:spPr>
      </p:pic>
      <p:pic>
        <p:nvPicPr>
          <p:cNvPr id="75" name="图片 7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219" y="2784363"/>
            <a:ext cx="1005530" cy="1005530"/>
          </a:xfrm>
          <a:prstGeom prst="rect">
            <a:avLst/>
          </a:prstGeom>
        </p:spPr>
      </p:pic>
      <p:sp>
        <p:nvSpPr>
          <p:cNvPr id="19" name="任意多边形 18"/>
          <p:cNvSpPr/>
          <p:nvPr/>
        </p:nvSpPr>
        <p:spPr>
          <a:xfrm rot="-2100000">
            <a:off x="1813155" y="3198027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任意多边形 19"/>
          <p:cNvSpPr/>
          <p:nvPr/>
        </p:nvSpPr>
        <p:spPr>
          <a:xfrm rot="8700000">
            <a:off x="10100044" y="3152369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317500" y="5424599"/>
            <a:ext cx="11557000" cy="1000770"/>
            <a:chOff x="317500" y="5146031"/>
            <a:chExt cx="11557000" cy="1000770"/>
          </a:xfrm>
        </p:grpSpPr>
        <p:sp>
          <p:nvSpPr>
            <p:cNvPr id="22" name="任意多边形 21"/>
            <p:cNvSpPr/>
            <p:nvPr/>
          </p:nvSpPr>
          <p:spPr>
            <a:xfrm>
              <a:off x="317500" y="5247631"/>
              <a:ext cx="11557000" cy="899170"/>
            </a:xfrm>
            <a:custGeom>
              <a:avLst/>
              <a:gdLst>
                <a:gd name="connsiteX0" fmla="*/ 33636435 w 67272826"/>
                <a:gd name="connsiteY0" fmla="*/ 0 h 21385568"/>
                <a:gd name="connsiteX1" fmla="*/ 67109340 w 67272826"/>
                <a:gd name="connsiteY1" fmla="*/ 21035329 h 21385568"/>
                <a:gd name="connsiteX2" fmla="*/ 67272826 w 67272826"/>
                <a:gd name="connsiteY2" fmla="*/ 21385477 h 21385568"/>
                <a:gd name="connsiteX3" fmla="*/ 67202814 w 67272826"/>
                <a:gd name="connsiteY3" fmla="*/ 21252786 h 21385568"/>
                <a:gd name="connsiteX4" fmla="*/ 33636436 w 67272826"/>
                <a:gd name="connsiteY4" fmla="*/ 1274916 h 21385568"/>
                <a:gd name="connsiteX5" fmla="*/ 70060 w 67272826"/>
                <a:gd name="connsiteY5" fmla="*/ 21252786 h 21385568"/>
                <a:gd name="connsiteX6" fmla="*/ 0 w 67272826"/>
                <a:gd name="connsiteY6" fmla="*/ 21385568 h 21385568"/>
                <a:gd name="connsiteX7" fmla="*/ 163528 w 67272826"/>
                <a:gd name="connsiteY7" fmla="*/ 21035329 h 21385568"/>
                <a:gd name="connsiteX8" fmla="*/ 33636435 w 67272826"/>
                <a:gd name="connsiteY8" fmla="*/ 0 h 2138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72826" h="21385568">
                  <a:moveTo>
                    <a:pt x="33636435" y="0"/>
                  </a:moveTo>
                  <a:cubicBezTo>
                    <a:pt x="48377267" y="0"/>
                    <a:pt x="61112048" y="8588922"/>
                    <a:pt x="67109340" y="21035329"/>
                  </a:cubicBezTo>
                  <a:lnTo>
                    <a:pt x="67272826" y="21385477"/>
                  </a:lnTo>
                  <a:lnTo>
                    <a:pt x="67202814" y="21252786"/>
                  </a:lnTo>
                  <a:cubicBezTo>
                    <a:pt x="60738500" y="9353068"/>
                    <a:pt x="48130844" y="1274916"/>
                    <a:pt x="33636436" y="1274916"/>
                  </a:cubicBezTo>
                  <a:cubicBezTo>
                    <a:pt x="19142028" y="1274916"/>
                    <a:pt x="6534372" y="9353068"/>
                    <a:pt x="70060" y="21252786"/>
                  </a:cubicBezTo>
                  <a:lnTo>
                    <a:pt x="0" y="21385568"/>
                  </a:lnTo>
                  <a:lnTo>
                    <a:pt x="163528" y="21035329"/>
                  </a:lnTo>
                  <a:cubicBezTo>
                    <a:pt x="6160820" y="8588922"/>
                    <a:pt x="18895604" y="0"/>
                    <a:pt x="33636435" y="0"/>
                  </a:cubicBezTo>
                  <a:close/>
                </a:path>
              </a:pathLst>
            </a:custGeom>
            <a:gradFill>
              <a:gsLst>
                <a:gs pos="0">
                  <a:srgbClr val="01BCFF">
                    <a:alpha val="37000"/>
                  </a:srgbClr>
                </a:gs>
                <a:gs pos="77000">
                  <a:srgbClr val="01BC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5981379" y="5146031"/>
              <a:ext cx="229243" cy="229243"/>
            </a:xfrm>
            <a:prstGeom prst="ellipse">
              <a:avLst/>
            </a:prstGeom>
            <a:solidFill>
              <a:srgbClr val="3FC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45716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2316950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椭圆 25"/>
            <p:cNvSpPr>
              <a:spLocks noChangeAspect="1"/>
            </p:cNvSpPr>
            <p:nvPr/>
          </p:nvSpPr>
          <p:spPr>
            <a:xfrm>
              <a:off x="9645808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椭圆 28"/>
            <p:cNvSpPr>
              <a:spLocks noChangeAspect="1"/>
            </p:cNvSpPr>
            <p:nvPr/>
          </p:nvSpPr>
          <p:spPr>
            <a:xfrm>
              <a:off x="3404083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>
              <a:off x="8478212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3910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2" name="日期占位符 1"/>
          <p:cNvSpPr txBox="1"/>
          <p:nvPr/>
        </p:nvSpPr>
        <p:spPr>
          <a:xfrm>
            <a:off x="179158" y="6466309"/>
            <a:ext cx="1382941" cy="273844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D2BEBA7-7DFE-4567-8B91-5FC1F639AE04}" type="datetime1">
              <a:rPr lang="zh-CN" altLang="en-US" sz="1100" smtClean="0">
                <a:solidFill>
                  <a:srgbClr val="717171"/>
                </a:solidFill>
              </a:rPr>
              <a:t>2020/9/4</a:t>
            </a:fld>
            <a:endParaRPr lang="zh-CN" altLang="en-US" sz="1100" dirty="0">
              <a:solidFill>
                <a:srgbClr val="71717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1705376" y="6467154"/>
            <a:ext cx="6162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7768681-413D-45D4-979C-D3F700D13AA1}" type="slidenum">
              <a:rPr lang="zh-CN" altLang="en-US" sz="1100" kern="1200" smtClean="0">
                <a:solidFill>
                  <a:srgbClr val="717171"/>
                </a:solidFill>
                <a:latin typeface="+mn-lt"/>
                <a:ea typeface="+mn-ea"/>
                <a:cs typeface="+mn-cs"/>
              </a:rPr>
              <a:t>11</a:t>
            </a:fld>
            <a:endParaRPr lang="zh-CN" altLang="en-US" sz="1100" kern="1200" dirty="0">
              <a:solidFill>
                <a:srgbClr val="71717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3" name="Freeform 70"/>
          <p:cNvSpPr/>
          <p:nvPr/>
        </p:nvSpPr>
        <p:spPr bwMode="auto">
          <a:xfrm>
            <a:off x="5712154" y="3033983"/>
            <a:ext cx="675946" cy="581931"/>
          </a:xfrm>
          <a:custGeom>
            <a:avLst/>
            <a:gdLst>
              <a:gd name="T0" fmla="*/ 252 w 288"/>
              <a:gd name="T1" fmla="*/ 179 h 287"/>
              <a:gd name="T2" fmla="*/ 288 w 288"/>
              <a:gd name="T3" fmla="*/ 143 h 287"/>
              <a:gd name="T4" fmla="*/ 252 w 288"/>
              <a:gd name="T5" fmla="*/ 107 h 287"/>
              <a:gd name="T6" fmla="*/ 218 w 288"/>
              <a:gd name="T7" fmla="*/ 133 h 287"/>
              <a:gd name="T8" fmla="*/ 128 w 288"/>
              <a:gd name="T9" fmla="*/ 133 h 287"/>
              <a:gd name="T10" fmla="*/ 178 w 288"/>
              <a:gd name="T11" fmla="*/ 46 h 287"/>
              <a:gd name="T12" fmla="*/ 218 w 288"/>
              <a:gd name="T13" fmla="*/ 46 h 287"/>
              <a:gd name="T14" fmla="*/ 252 w 288"/>
              <a:gd name="T15" fmla="*/ 72 h 287"/>
              <a:gd name="T16" fmla="*/ 288 w 288"/>
              <a:gd name="T17" fmla="*/ 36 h 287"/>
              <a:gd name="T18" fmla="*/ 252 w 288"/>
              <a:gd name="T19" fmla="*/ 0 h 287"/>
              <a:gd name="T20" fmla="*/ 218 w 288"/>
              <a:gd name="T21" fmla="*/ 26 h 287"/>
              <a:gd name="T22" fmla="*/ 166 w 288"/>
              <a:gd name="T23" fmla="*/ 26 h 287"/>
              <a:gd name="T24" fmla="*/ 104 w 288"/>
              <a:gd name="T25" fmla="*/ 133 h 287"/>
              <a:gd name="T26" fmla="*/ 71 w 288"/>
              <a:gd name="T27" fmla="*/ 133 h 287"/>
              <a:gd name="T28" fmla="*/ 36 w 288"/>
              <a:gd name="T29" fmla="*/ 107 h 287"/>
              <a:gd name="T30" fmla="*/ 0 w 288"/>
              <a:gd name="T31" fmla="*/ 143 h 287"/>
              <a:gd name="T32" fmla="*/ 36 w 288"/>
              <a:gd name="T33" fmla="*/ 179 h 287"/>
              <a:gd name="T34" fmla="*/ 71 w 288"/>
              <a:gd name="T35" fmla="*/ 153 h 287"/>
              <a:gd name="T36" fmla="*/ 104 w 288"/>
              <a:gd name="T37" fmla="*/ 153 h 287"/>
              <a:gd name="T38" fmla="*/ 166 w 288"/>
              <a:gd name="T39" fmla="*/ 261 h 287"/>
              <a:gd name="T40" fmla="*/ 218 w 288"/>
              <a:gd name="T41" fmla="*/ 261 h 287"/>
              <a:gd name="T42" fmla="*/ 252 w 288"/>
              <a:gd name="T43" fmla="*/ 287 h 287"/>
              <a:gd name="T44" fmla="*/ 288 w 288"/>
              <a:gd name="T45" fmla="*/ 251 h 287"/>
              <a:gd name="T46" fmla="*/ 252 w 288"/>
              <a:gd name="T47" fmla="*/ 215 h 287"/>
              <a:gd name="T48" fmla="*/ 218 w 288"/>
              <a:gd name="T49" fmla="*/ 241 h 287"/>
              <a:gd name="T50" fmla="*/ 178 w 288"/>
              <a:gd name="T51" fmla="*/ 241 h 287"/>
              <a:gd name="T52" fmla="*/ 128 w 288"/>
              <a:gd name="T53" fmla="*/ 153 h 287"/>
              <a:gd name="T54" fmla="*/ 218 w 288"/>
              <a:gd name="T55" fmla="*/ 153 h 287"/>
              <a:gd name="T56" fmla="*/ 252 w 288"/>
              <a:gd name="T57" fmla="*/ 179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88" h="287">
                <a:moveTo>
                  <a:pt x="252" y="179"/>
                </a:moveTo>
                <a:cubicBezTo>
                  <a:pt x="272" y="179"/>
                  <a:pt x="288" y="163"/>
                  <a:pt x="288" y="143"/>
                </a:cubicBezTo>
                <a:cubicBezTo>
                  <a:pt x="288" y="124"/>
                  <a:pt x="272" y="107"/>
                  <a:pt x="252" y="107"/>
                </a:cubicBezTo>
                <a:cubicBezTo>
                  <a:pt x="236" y="107"/>
                  <a:pt x="222" y="118"/>
                  <a:pt x="218" y="133"/>
                </a:cubicBezTo>
                <a:cubicBezTo>
                  <a:pt x="128" y="133"/>
                  <a:pt x="128" y="133"/>
                  <a:pt x="128" y="133"/>
                </a:cubicBezTo>
                <a:cubicBezTo>
                  <a:pt x="178" y="46"/>
                  <a:pt x="178" y="46"/>
                  <a:pt x="178" y="46"/>
                </a:cubicBezTo>
                <a:cubicBezTo>
                  <a:pt x="218" y="46"/>
                  <a:pt x="218" y="46"/>
                  <a:pt x="218" y="46"/>
                </a:cubicBezTo>
                <a:cubicBezTo>
                  <a:pt x="222" y="61"/>
                  <a:pt x="236" y="72"/>
                  <a:pt x="252" y="72"/>
                </a:cubicBezTo>
                <a:cubicBezTo>
                  <a:pt x="272" y="72"/>
                  <a:pt x="288" y="56"/>
                  <a:pt x="288" y="36"/>
                </a:cubicBezTo>
                <a:cubicBezTo>
                  <a:pt x="288" y="16"/>
                  <a:pt x="272" y="0"/>
                  <a:pt x="252" y="0"/>
                </a:cubicBezTo>
                <a:cubicBezTo>
                  <a:pt x="236" y="0"/>
                  <a:pt x="222" y="11"/>
                  <a:pt x="218" y="26"/>
                </a:cubicBezTo>
                <a:cubicBezTo>
                  <a:pt x="166" y="26"/>
                  <a:pt x="166" y="26"/>
                  <a:pt x="166" y="26"/>
                </a:cubicBezTo>
                <a:cubicBezTo>
                  <a:pt x="104" y="133"/>
                  <a:pt x="104" y="133"/>
                  <a:pt x="104" y="133"/>
                </a:cubicBezTo>
                <a:cubicBezTo>
                  <a:pt x="71" y="133"/>
                  <a:pt x="71" y="133"/>
                  <a:pt x="71" y="133"/>
                </a:cubicBezTo>
                <a:cubicBezTo>
                  <a:pt x="66" y="118"/>
                  <a:pt x="53" y="107"/>
                  <a:pt x="36" y="107"/>
                </a:cubicBezTo>
                <a:cubicBezTo>
                  <a:pt x="16" y="107"/>
                  <a:pt x="0" y="124"/>
                  <a:pt x="0" y="143"/>
                </a:cubicBezTo>
                <a:cubicBezTo>
                  <a:pt x="0" y="163"/>
                  <a:pt x="16" y="179"/>
                  <a:pt x="36" y="179"/>
                </a:cubicBezTo>
                <a:cubicBezTo>
                  <a:pt x="53" y="179"/>
                  <a:pt x="66" y="168"/>
                  <a:pt x="71" y="153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66" y="261"/>
                  <a:pt x="166" y="261"/>
                  <a:pt x="166" y="261"/>
                </a:cubicBezTo>
                <a:cubicBezTo>
                  <a:pt x="218" y="261"/>
                  <a:pt x="218" y="261"/>
                  <a:pt x="218" y="261"/>
                </a:cubicBezTo>
                <a:cubicBezTo>
                  <a:pt x="222" y="277"/>
                  <a:pt x="236" y="287"/>
                  <a:pt x="252" y="287"/>
                </a:cubicBezTo>
                <a:cubicBezTo>
                  <a:pt x="272" y="287"/>
                  <a:pt x="288" y="271"/>
                  <a:pt x="288" y="251"/>
                </a:cubicBezTo>
                <a:cubicBezTo>
                  <a:pt x="288" y="232"/>
                  <a:pt x="272" y="215"/>
                  <a:pt x="252" y="215"/>
                </a:cubicBezTo>
                <a:cubicBezTo>
                  <a:pt x="236" y="215"/>
                  <a:pt x="222" y="226"/>
                  <a:pt x="218" y="241"/>
                </a:cubicBezTo>
                <a:cubicBezTo>
                  <a:pt x="178" y="241"/>
                  <a:pt x="178" y="241"/>
                  <a:pt x="178" y="241"/>
                </a:cubicBezTo>
                <a:cubicBezTo>
                  <a:pt x="128" y="153"/>
                  <a:pt x="128" y="153"/>
                  <a:pt x="128" y="153"/>
                </a:cubicBezTo>
                <a:cubicBezTo>
                  <a:pt x="218" y="153"/>
                  <a:pt x="218" y="153"/>
                  <a:pt x="218" y="153"/>
                </a:cubicBezTo>
                <a:cubicBezTo>
                  <a:pt x="222" y="168"/>
                  <a:pt x="236" y="179"/>
                  <a:pt x="252" y="179"/>
                </a:cubicBezTo>
                <a:close/>
              </a:path>
            </a:pathLst>
          </a:custGeom>
          <a:solidFill>
            <a:srgbClr val="0097E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04107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32DD8F-0655-1D41-A939-FF0D80C86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937" y="325701"/>
            <a:ext cx="10515600" cy="433528"/>
          </a:xfrm>
        </p:spPr>
        <p:txBody>
          <a:bodyPr/>
          <a:lstStyle/>
          <a:p>
            <a:r>
              <a:rPr kumimoji="1" lang="zh-CN" altLang="en-US" dirty="0"/>
              <a:t>工作流</a:t>
            </a:r>
            <a:r>
              <a:rPr kumimoji="1" lang="en-US" altLang="zh-CN" dirty="0"/>
              <a:t>/</a:t>
            </a:r>
            <a:r>
              <a:rPr kumimoji="1" lang="zh-CN" altLang="en-US" dirty="0"/>
              <a:t>任务的状态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A822CF57-2F7C-CA4F-A271-858D845F8DF7}"/>
              </a:ext>
            </a:extLst>
          </p:cNvPr>
          <p:cNvGrpSpPr/>
          <p:nvPr/>
        </p:nvGrpSpPr>
        <p:grpSpPr>
          <a:xfrm>
            <a:off x="2868286" y="786740"/>
            <a:ext cx="5983469" cy="5425184"/>
            <a:chOff x="2868286" y="786740"/>
            <a:chExt cx="5983469" cy="5425184"/>
          </a:xfrm>
        </p:grpSpPr>
        <p:sp>
          <p:nvSpPr>
            <p:cNvPr id="6" name="环形箭头 5">
              <a:extLst>
                <a:ext uri="{FF2B5EF4-FFF2-40B4-BE49-F238E27FC236}">
                  <a16:creationId xmlns:a16="http://schemas.microsoft.com/office/drawing/2014/main" id="{ED896FC4-3AFB-BA4F-ABD3-EAEB282107F1}"/>
                </a:ext>
              </a:extLst>
            </p:cNvPr>
            <p:cNvSpPr/>
            <p:nvPr/>
          </p:nvSpPr>
          <p:spPr>
            <a:xfrm>
              <a:off x="3155312" y="786740"/>
              <a:ext cx="5425184" cy="5425184"/>
            </a:xfrm>
            <a:prstGeom prst="circularArrow">
              <a:avLst>
                <a:gd name="adj1" fmla="val 5544"/>
                <a:gd name="adj2" fmla="val 330680"/>
                <a:gd name="adj3" fmla="val 14834265"/>
                <a:gd name="adj4" fmla="val 16769914"/>
                <a:gd name="adj5" fmla="val 5757"/>
              </a:avLst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任意形状 6">
              <a:extLst>
                <a:ext uri="{FF2B5EF4-FFF2-40B4-BE49-F238E27FC236}">
                  <a16:creationId xmlns:a16="http://schemas.microsoft.com/office/drawing/2014/main" id="{936E779A-06B3-E346-BD34-E4D3A2C3DBD1}"/>
                </a:ext>
              </a:extLst>
            </p:cNvPr>
            <p:cNvSpPr/>
            <p:nvPr/>
          </p:nvSpPr>
          <p:spPr>
            <a:xfrm>
              <a:off x="5216808" y="803162"/>
              <a:ext cx="1302193" cy="759774"/>
            </a:xfrm>
            <a:custGeom>
              <a:avLst/>
              <a:gdLst>
                <a:gd name="connsiteX0" fmla="*/ 0 w 1302193"/>
                <a:gd name="connsiteY0" fmla="*/ 126632 h 759774"/>
                <a:gd name="connsiteX1" fmla="*/ 126632 w 1302193"/>
                <a:gd name="connsiteY1" fmla="*/ 0 h 759774"/>
                <a:gd name="connsiteX2" fmla="*/ 1175561 w 1302193"/>
                <a:gd name="connsiteY2" fmla="*/ 0 h 759774"/>
                <a:gd name="connsiteX3" fmla="*/ 1302193 w 1302193"/>
                <a:gd name="connsiteY3" fmla="*/ 126632 h 759774"/>
                <a:gd name="connsiteX4" fmla="*/ 1302193 w 1302193"/>
                <a:gd name="connsiteY4" fmla="*/ 633142 h 759774"/>
                <a:gd name="connsiteX5" fmla="*/ 1175561 w 1302193"/>
                <a:gd name="connsiteY5" fmla="*/ 759774 h 759774"/>
                <a:gd name="connsiteX6" fmla="*/ 126632 w 1302193"/>
                <a:gd name="connsiteY6" fmla="*/ 759774 h 759774"/>
                <a:gd name="connsiteX7" fmla="*/ 0 w 1302193"/>
                <a:gd name="connsiteY7" fmla="*/ 633142 h 759774"/>
                <a:gd name="connsiteX8" fmla="*/ 0 w 1302193"/>
                <a:gd name="connsiteY8" fmla="*/ 126632 h 75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193" h="759774">
                  <a:moveTo>
                    <a:pt x="0" y="126632"/>
                  </a:moveTo>
                  <a:cubicBezTo>
                    <a:pt x="0" y="56695"/>
                    <a:pt x="56695" y="0"/>
                    <a:pt x="126632" y="0"/>
                  </a:cubicBezTo>
                  <a:lnTo>
                    <a:pt x="1175561" y="0"/>
                  </a:lnTo>
                  <a:cubicBezTo>
                    <a:pt x="1245498" y="0"/>
                    <a:pt x="1302193" y="56695"/>
                    <a:pt x="1302193" y="126632"/>
                  </a:cubicBezTo>
                  <a:lnTo>
                    <a:pt x="1302193" y="633142"/>
                  </a:lnTo>
                  <a:cubicBezTo>
                    <a:pt x="1302193" y="703079"/>
                    <a:pt x="1245498" y="759774"/>
                    <a:pt x="1175561" y="759774"/>
                  </a:cubicBezTo>
                  <a:lnTo>
                    <a:pt x="126632" y="759774"/>
                  </a:lnTo>
                  <a:cubicBezTo>
                    <a:pt x="56695" y="759774"/>
                    <a:pt x="0" y="703079"/>
                    <a:pt x="0" y="633142"/>
                  </a:cubicBezTo>
                  <a:lnTo>
                    <a:pt x="0" y="126632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13289" tIns="113289" rIns="113289" bIns="113289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kern="1200" dirty="0"/>
                <a:t>提交成功</a:t>
              </a:r>
            </a:p>
          </p:txBody>
        </p:sp>
        <p:sp>
          <p:nvSpPr>
            <p:cNvPr id="8" name="任意形状 7">
              <a:extLst>
                <a:ext uri="{FF2B5EF4-FFF2-40B4-BE49-F238E27FC236}">
                  <a16:creationId xmlns:a16="http://schemas.microsoft.com/office/drawing/2014/main" id="{0E2D0C06-BEFE-2D4A-9EEA-60DDB99CB3E4}"/>
                </a:ext>
              </a:extLst>
            </p:cNvPr>
            <p:cNvSpPr/>
            <p:nvPr/>
          </p:nvSpPr>
          <p:spPr>
            <a:xfrm>
              <a:off x="7115764" y="1673554"/>
              <a:ext cx="1291860" cy="759774"/>
            </a:xfrm>
            <a:custGeom>
              <a:avLst/>
              <a:gdLst>
                <a:gd name="connsiteX0" fmla="*/ 0 w 1291860"/>
                <a:gd name="connsiteY0" fmla="*/ 126632 h 759774"/>
                <a:gd name="connsiteX1" fmla="*/ 126632 w 1291860"/>
                <a:gd name="connsiteY1" fmla="*/ 0 h 759774"/>
                <a:gd name="connsiteX2" fmla="*/ 1165228 w 1291860"/>
                <a:gd name="connsiteY2" fmla="*/ 0 h 759774"/>
                <a:gd name="connsiteX3" fmla="*/ 1291860 w 1291860"/>
                <a:gd name="connsiteY3" fmla="*/ 126632 h 759774"/>
                <a:gd name="connsiteX4" fmla="*/ 1291860 w 1291860"/>
                <a:gd name="connsiteY4" fmla="*/ 633142 h 759774"/>
                <a:gd name="connsiteX5" fmla="*/ 1165228 w 1291860"/>
                <a:gd name="connsiteY5" fmla="*/ 759774 h 759774"/>
                <a:gd name="connsiteX6" fmla="*/ 126632 w 1291860"/>
                <a:gd name="connsiteY6" fmla="*/ 759774 h 759774"/>
                <a:gd name="connsiteX7" fmla="*/ 0 w 1291860"/>
                <a:gd name="connsiteY7" fmla="*/ 633142 h 759774"/>
                <a:gd name="connsiteX8" fmla="*/ 0 w 1291860"/>
                <a:gd name="connsiteY8" fmla="*/ 126632 h 75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1860" h="759774">
                  <a:moveTo>
                    <a:pt x="0" y="126632"/>
                  </a:moveTo>
                  <a:cubicBezTo>
                    <a:pt x="0" y="56695"/>
                    <a:pt x="56695" y="0"/>
                    <a:pt x="126632" y="0"/>
                  </a:cubicBezTo>
                  <a:lnTo>
                    <a:pt x="1165228" y="0"/>
                  </a:lnTo>
                  <a:cubicBezTo>
                    <a:pt x="1235165" y="0"/>
                    <a:pt x="1291860" y="56695"/>
                    <a:pt x="1291860" y="126632"/>
                  </a:cubicBezTo>
                  <a:lnTo>
                    <a:pt x="1291860" y="633142"/>
                  </a:lnTo>
                  <a:cubicBezTo>
                    <a:pt x="1291860" y="703079"/>
                    <a:pt x="1235165" y="759774"/>
                    <a:pt x="1165228" y="759774"/>
                  </a:cubicBezTo>
                  <a:lnTo>
                    <a:pt x="126632" y="759774"/>
                  </a:lnTo>
                  <a:cubicBezTo>
                    <a:pt x="56695" y="759774"/>
                    <a:pt x="0" y="703079"/>
                    <a:pt x="0" y="633142"/>
                  </a:cubicBezTo>
                  <a:lnTo>
                    <a:pt x="0" y="126632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13289" tIns="113289" rIns="113289" bIns="113289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kern="1200" dirty="0"/>
                <a:t>运行中</a:t>
              </a:r>
            </a:p>
          </p:txBody>
        </p:sp>
        <p:sp>
          <p:nvSpPr>
            <p:cNvPr id="9" name="任意形状 8">
              <a:extLst>
                <a:ext uri="{FF2B5EF4-FFF2-40B4-BE49-F238E27FC236}">
                  <a16:creationId xmlns:a16="http://schemas.microsoft.com/office/drawing/2014/main" id="{F41ED521-BFB1-734B-B2A9-E1A1BEE4C22D}"/>
                </a:ext>
              </a:extLst>
            </p:cNvPr>
            <p:cNvSpPr/>
            <p:nvPr/>
          </p:nvSpPr>
          <p:spPr>
            <a:xfrm>
              <a:off x="7508215" y="3045725"/>
              <a:ext cx="1343540" cy="796540"/>
            </a:xfrm>
            <a:custGeom>
              <a:avLst/>
              <a:gdLst>
                <a:gd name="connsiteX0" fmla="*/ 0 w 1343540"/>
                <a:gd name="connsiteY0" fmla="*/ 132759 h 796540"/>
                <a:gd name="connsiteX1" fmla="*/ 132759 w 1343540"/>
                <a:gd name="connsiteY1" fmla="*/ 0 h 796540"/>
                <a:gd name="connsiteX2" fmla="*/ 1210781 w 1343540"/>
                <a:gd name="connsiteY2" fmla="*/ 0 h 796540"/>
                <a:gd name="connsiteX3" fmla="*/ 1343540 w 1343540"/>
                <a:gd name="connsiteY3" fmla="*/ 132759 h 796540"/>
                <a:gd name="connsiteX4" fmla="*/ 1343540 w 1343540"/>
                <a:gd name="connsiteY4" fmla="*/ 663781 h 796540"/>
                <a:gd name="connsiteX5" fmla="*/ 1210781 w 1343540"/>
                <a:gd name="connsiteY5" fmla="*/ 796540 h 796540"/>
                <a:gd name="connsiteX6" fmla="*/ 132759 w 1343540"/>
                <a:gd name="connsiteY6" fmla="*/ 796540 h 796540"/>
                <a:gd name="connsiteX7" fmla="*/ 0 w 1343540"/>
                <a:gd name="connsiteY7" fmla="*/ 663781 h 796540"/>
                <a:gd name="connsiteX8" fmla="*/ 0 w 1343540"/>
                <a:gd name="connsiteY8" fmla="*/ 132759 h 79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3540" h="796540">
                  <a:moveTo>
                    <a:pt x="0" y="132759"/>
                  </a:moveTo>
                  <a:cubicBezTo>
                    <a:pt x="0" y="59438"/>
                    <a:pt x="59438" y="0"/>
                    <a:pt x="132759" y="0"/>
                  </a:cubicBezTo>
                  <a:lnTo>
                    <a:pt x="1210781" y="0"/>
                  </a:lnTo>
                  <a:cubicBezTo>
                    <a:pt x="1284102" y="0"/>
                    <a:pt x="1343540" y="59438"/>
                    <a:pt x="1343540" y="132759"/>
                  </a:cubicBezTo>
                  <a:lnTo>
                    <a:pt x="1343540" y="663781"/>
                  </a:lnTo>
                  <a:cubicBezTo>
                    <a:pt x="1343540" y="737102"/>
                    <a:pt x="1284102" y="796540"/>
                    <a:pt x="1210781" y="796540"/>
                  </a:cubicBezTo>
                  <a:lnTo>
                    <a:pt x="132759" y="796540"/>
                  </a:lnTo>
                  <a:cubicBezTo>
                    <a:pt x="59438" y="796540"/>
                    <a:pt x="0" y="737102"/>
                    <a:pt x="0" y="663781"/>
                  </a:cubicBezTo>
                  <a:lnTo>
                    <a:pt x="0" y="132759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15084" tIns="115084" rIns="115084" bIns="115084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kern="1200" dirty="0"/>
                <a:t>（准备）暂停</a:t>
              </a:r>
            </a:p>
          </p:txBody>
        </p:sp>
        <p:sp>
          <p:nvSpPr>
            <p:cNvPr id="10" name="任意形状 9">
              <a:extLst>
                <a:ext uri="{FF2B5EF4-FFF2-40B4-BE49-F238E27FC236}">
                  <a16:creationId xmlns:a16="http://schemas.microsoft.com/office/drawing/2014/main" id="{AB6868DD-5015-2B4F-A35C-F57F06D9A61F}"/>
                </a:ext>
              </a:extLst>
            </p:cNvPr>
            <p:cNvSpPr/>
            <p:nvPr/>
          </p:nvSpPr>
          <p:spPr>
            <a:xfrm>
              <a:off x="7089431" y="4407063"/>
              <a:ext cx="1343540" cy="796540"/>
            </a:xfrm>
            <a:custGeom>
              <a:avLst/>
              <a:gdLst>
                <a:gd name="connsiteX0" fmla="*/ 0 w 1343540"/>
                <a:gd name="connsiteY0" fmla="*/ 132759 h 796540"/>
                <a:gd name="connsiteX1" fmla="*/ 132759 w 1343540"/>
                <a:gd name="connsiteY1" fmla="*/ 0 h 796540"/>
                <a:gd name="connsiteX2" fmla="*/ 1210781 w 1343540"/>
                <a:gd name="connsiteY2" fmla="*/ 0 h 796540"/>
                <a:gd name="connsiteX3" fmla="*/ 1343540 w 1343540"/>
                <a:gd name="connsiteY3" fmla="*/ 132759 h 796540"/>
                <a:gd name="connsiteX4" fmla="*/ 1343540 w 1343540"/>
                <a:gd name="connsiteY4" fmla="*/ 663781 h 796540"/>
                <a:gd name="connsiteX5" fmla="*/ 1210781 w 1343540"/>
                <a:gd name="connsiteY5" fmla="*/ 796540 h 796540"/>
                <a:gd name="connsiteX6" fmla="*/ 132759 w 1343540"/>
                <a:gd name="connsiteY6" fmla="*/ 796540 h 796540"/>
                <a:gd name="connsiteX7" fmla="*/ 0 w 1343540"/>
                <a:gd name="connsiteY7" fmla="*/ 663781 h 796540"/>
                <a:gd name="connsiteX8" fmla="*/ 0 w 1343540"/>
                <a:gd name="connsiteY8" fmla="*/ 132759 h 79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3540" h="796540">
                  <a:moveTo>
                    <a:pt x="0" y="132759"/>
                  </a:moveTo>
                  <a:cubicBezTo>
                    <a:pt x="0" y="59438"/>
                    <a:pt x="59438" y="0"/>
                    <a:pt x="132759" y="0"/>
                  </a:cubicBezTo>
                  <a:lnTo>
                    <a:pt x="1210781" y="0"/>
                  </a:lnTo>
                  <a:cubicBezTo>
                    <a:pt x="1284102" y="0"/>
                    <a:pt x="1343540" y="59438"/>
                    <a:pt x="1343540" y="132759"/>
                  </a:cubicBezTo>
                  <a:lnTo>
                    <a:pt x="1343540" y="663781"/>
                  </a:lnTo>
                  <a:cubicBezTo>
                    <a:pt x="1343540" y="737102"/>
                    <a:pt x="1284102" y="796540"/>
                    <a:pt x="1210781" y="796540"/>
                  </a:cubicBezTo>
                  <a:lnTo>
                    <a:pt x="132759" y="796540"/>
                  </a:lnTo>
                  <a:cubicBezTo>
                    <a:pt x="59438" y="796540"/>
                    <a:pt x="0" y="737102"/>
                    <a:pt x="0" y="663781"/>
                  </a:cubicBezTo>
                  <a:lnTo>
                    <a:pt x="0" y="132759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15084" tIns="115084" rIns="115084" bIns="115084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kern="1200" dirty="0"/>
                <a:t>（准备）停止</a:t>
              </a:r>
            </a:p>
          </p:txBody>
        </p:sp>
        <p:sp>
          <p:nvSpPr>
            <p:cNvPr id="11" name="任意形状 10">
              <a:extLst>
                <a:ext uri="{FF2B5EF4-FFF2-40B4-BE49-F238E27FC236}">
                  <a16:creationId xmlns:a16="http://schemas.microsoft.com/office/drawing/2014/main" id="{943248E6-082D-304A-865B-F9B3233982CA}"/>
                </a:ext>
              </a:extLst>
            </p:cNvPr>
            <p:cNvSpPr/>
            <p:nvPr/>
          </p:nvSpPr>
          <p:spPr>
            <a:xfrm>
              <a:off x="5108130" y="5430185"/>
              <a:ext cx="1519549" cy="759774"/>
            </a:xfrm>
            <a:custGeom>
              <a:avLst/>
              <a:gdLst>
                <a:gd name="connsiteX0" fmla="*/ 0 w 1519549"/>
                <a:gd name="connsiteY0" fmla="*/ 126632 h 759774"/>
                <a:gd name="connsiteX1" fmla="*/ 126632 w 1519549"/>
                <a:gd name="connsiteY1" fmla="*/ 0 h 759774"/>
                <a:gd name="connsiteX2" fmla="*/ 1392917 w 1519549"/>
                <a:gd name="connsiteY2" fmla="*/ 0 h 759774"/>
                <a:gd name="connsiteX3" fmla="*/ 1519549 w 1519549"/>
                <a:gd name="connsiteY3" fmla="*/ 126632 h 759774"/>
                <a:gd name="connsiteX4" fmla="*/ 1519549 w 1519549"/>
                <a:gd name="connsiteY4" fmla="*/ 633142 h 759774"/>
                <a:gd name="connsiteX5" fmla="*/ 1392917 w 1519549"/>
                <a:gd name="connsiteY5" fmla="*/ 759774 h 759774"/>
                <a:gd name="connsiteX6" fmla="*/ 126632 w 1519549"/>
                <a:gd name="connsiteY6" fmla="*/ 759774 h 759774"/>
                <a:gd name="connsiteX7" fmla="*/ 0 w 1519549"/>
                <a:gd name="connsiteY7" fmla="*/ 633142 h 759774"/>
                <a:gd name="connsiteX8" fmla="*/ 0 w 1519549"/>
                <a:gd name="connsiteY8" fmla="*/ 126632 h 75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9549" h="759774">
                  <a:moveTo>
                    <a:pt x="0" y="126632"/>
                  </a:moveTo>
                  <a:cubicBezTo>
                    <a:pt x="0" y="56695"/>
                    <a:pt x="56695" y="0"/>
                    <a:pt x="126632" y="0"/>
                  </a:cubicBezTo>
                  <a:lnTo>
                    <a:pt x="1392917" y="0"/>
                  </a:lnTo>
                  <a:cubicBezTo>
                    <a:pt x="1462854" y="0"/>
                    <a:pt x="1519549" y="56695"/>
                    <a:pt x="1519549" y="126632"/>
                  </a:cubicBezTo>
                  <a:lnTo>
                    <a:pt x="1519549" y="633142"/>
                  </a:lnTo>
                  <a:cubicBezTo>
                    <a:pt x="1519549" y="703079"/>
                    <a:pt x="1462854" y="759774"/>
                    <a:pt x="1392917" y="759774"/>
                  </a:cubicBezTo>
                  <a:lnTo>
                    <a:pt x="126632" y="759774"/>
                  </a:lnTo>
                  <a:cubicBezTo>
                    <a:pt x="56695" y="759774"/>
                    <a:pt x="0" y="703079"/>
                    <a:pt x="0" y="633142"/>
                  </a:cubicBezTo>
                  <a:lnTo>
                    <a:pt x="0" y="126632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13289" tIns="113289" rIns="113289" bIns="113289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kern="1200" dirty="0"/>
                <a:t>线程等待</a:t>
              </a:r>
            </a:p>
          </p:txBody>
        </p:sp>
        <p:sp>
          <p:nvSpPr>
            <p:cNvPr id="12" name="任意形状 11">
              <a:extLst>
                <a:ext uri="{FF2B5EF4-FFF2-40B4-BE49-F238E27FC236}">
                  <a16:creationId xmlns:a16="http://schemas.microsoft.com/office/drawing/2014/main" id="{9A16D1A2-EEB7-DB4C-AC16-A2D43C2DC56A}"/>
                </a:ext>
              </a:extLst>
            </p:cNvPr>
            <p:cNvSpPr/>
            <p:nvPr/>
          </p:nvSpPr>
          <p:spPr>
            <a:xfrm>
              <a:off x="3286407" y="4428982"/>
              <a:ext cx="1275996" cy="759774"/>
            </a:xfrm>
            <a:custGeom>
              <a:avLst/>
              <a:gdLst>
                <a:gd name="connsiteX0" fmla="*/ 0 w 1275996"/>
                <a:gd name="connsiteY0" fmla="*/ 126632 h 759774"/>
                <a:gd name="connsiteX1" fmla="*/ 126632 w 1275996"/>
                <a:gd name="connsiteY1" fmla="*/ 0 h 759774"/>
                <a:gd name="connsiteX2" fmla="*/ 1149364 w 1275996"/>
                <a:gd name="connsiteY2" fmla="*/ 0 h 759774"/>
                <a:gd name="connsiteX3" fmla="*/ 1275996 w 1275996"/>
                <a:gd name="connsiteY3" fmla="*/ 126632 h 759774"/>
                <a:gd name="connsiteX4" fmla="*/ 1275996 w 1275996"/>
                <a:gd name="connsiteY4" fmla="*/ 633142 h 759774"/>
                <a:gd name="connsiteX5" fmla="*/ 1149364 w 1275996"/>
                <a:gd name="connsiteY5" fmla="*/ 759774 h 759774"/>
                <a:gd name="connsiteX6" fmla="*/ 126632 w 1275996"/>
                <a:gd name="connsiteY6" fmla="*/ 759774 h 759774"/>
                <a:gd name="connsiteX7" fmla="*/ 0 w 1275996"/>
                <a:gd name="connsiteY7" fmla="*/ 633142 h 759774"/>
                <a:gd name="connsiteX8" fmla="*/ 0 w 1275996"/>
                <a:gd name="connsiteY8" fmla="*/ 126632 h 75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5996" h="759774">
                  <a:moveTo>
                    <a:pt x="0" y="126632"/>
                  </a:moveTo>
                  <a:cubicBezTo>
                    <a:pt x="0" y="56695"/>
                    <a:pt x="56695" y="0"/>
                    <a:pt x="126632" y="0"/>
                  </a:cubicBezTo>
                  <a:lnTo>
                    <a:pt x="1149364" y="0"/>
                  </a:lnTo>
                  <a:cubicBezTo>
                    <a:pt x="1219301" y="0"/>
                    <a:pt x="1275996" y="56695"/>
                    <a:pt x="1275996" y="126632"/>
                  </a:cubicBezTo>
                  <a:lnTo>
                    <a:pt x="1275996" y="633142"/>
                  </a:lnTo>
                  <a:cubicBezTo>
                    <a:pt x="1275996" y="703079"/>
                    <a:pt x="1219301" y="759774"/>
                    <a:pt x="1149364" y="759774"/>
                  </a:cubicBezTo>
                  <a:lnTo>
                    <a:pt x="126632" y="759774"/>
                  </a:lnTo>
                  <a:cubicBezTo>
                    <a:pt x="56695" y="759774"/>
                    <a:pt x="0" y="703079"/>
                    <a:pt x="0" y="633142"/>
                  </a:cubicBezTo>
                  <a:lnTo>
                    <a:pt x="0" y="126632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13289" tIns="113289" rIns="113289" bIns="113289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kern="1200" dirty="0"/>
                <a:t>容错</a:t>
              </a:r>
            </a:p>
          </p:txBody>
        </p:sp>
        <p:sp>
          <p:nvSpPr>
            <p:cNvPr id="13" name="任意形状 12">
              <a:extLst>
                <a:ext uri="{FF2B5EF4-FFF2-40B4-BE49-F238E27FC236}">
                  <a16:creationId xmlns:a16="http://schemas.microsoft.com/office/drawing/2014/main" id="{D65F852F-F0E6-E543-B3FB-3C5495C17611}"/>
                </a:ext>
              </a:extLst>
            </p:cNvPr>
            <p:cNvSpPr/>
            <p:nvPr/>
          </p:nvSpPr>
          <p:spPr>
            <a:xfrm>
              <a:off x="2868286" y="3116674"/>
              <a:ext cx="1372214" cy="759774"/>
            </a:xfrm>
            <a:custGeom>
              <a:avLst/>
              <a:gdLst>
                <a:gd name="connsiteX0" fmla="*/ 0 w 1372214"/>
                <a:gd name="connsiteY0" fmla="*/ 126632 h 759774"/>
                <a:gd name="connsiteX1" fmla="*/ 126632 w 1372214"/>
                <a:gd name="connsiteY1" fmla="*/ 0 h 759774"/>
                <a:gd name="connsiteX2" fmla="*/ 1245582 w 1372214"/>
                <a:gd name="connsiteY2" fmla="*/ 0 h 759774"/>
                <a:gd name="connsiteX3" fmla="*/ 1372214 w 1372214"/>
                <a:gd name="connsiteY3" fmla="*/ 126632 h 759774"/>
                <a:gd name="connsiteX4" fmla="*/ 1372214 w 1372214"/>
                <a:gd name="connsiteY4" fmla="*/ 633142 h 759774"/>
                <a:gd name="connsiteX5" fmla="*/ 1245582 w 1372214"/>
                <a:gd name="connsiteY5" fmla="*/ 759774 h 759774"/>
                <a:gd name="connsiteX6" fmla="*/ 126632 w 1372214"/>
                <a:gd name="connsiteY6" fmla="*/ 759774 h 759774"/>
                <a:gd name="connsiteX7" fmla="*/ 0 w 1372214"/>
                <a:gd name="connsiteY7" fmla="*/ 633142 h 759774"/>
                <a:gd name="connsiteX8" fmla="*/ 0 w 1372214"/>
                <a:gd name="connsiteY8" fmla="*/ 126632 h 75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2214" h="759774">
                  <a:moveTo>
                    <a:pt x="0" y="126632"/>
                  </a:moveTo>
                  <a:cubicBezTo>
                    <a:pt x="0" y="56695"/>
                    <a:pt x="56695" y="0"/>
                    <a:pt x="126632" y="0"/>
                  </a:cubicBezTo>
                  <a:lnTo>
                    <a:pt x="1245582" y="0"/>
                  </a:lnTo>
                  <a:cubicBezTo>
                    <a:pt x="1315519" y="0"/>
                    <a:pt x="1372214" y="56695"/>
                    <a:pt x="1372214" y="126632"/>
                  </a:cubicBezTo>
                  <a:lnTo>
                    <a:pt x="1372214" y="633142"/>
                  </a:lnTo>
                  <a:cubicBezTo>
                    <a:pt x="1372214" y="703079"/>
                    <a:pt x="1315519" y="759774"/>
                    <a:pt x="1245582" y="759774"/>
                  </a:cubicBezTo>
                  <a:lnTo>
                    <a:pt x="126632" y="759774"/>
                  </a:lnTo>
                  <a:cubicBezTo>
                    <a:pt x="56695" y="759774"/>
                    <a:pt x="0" y="703079"/>
                    <a:pt x="0" y="633142"/>
                  </a:cubicBezTo>
                  <a:lnTo>
                    <a:pt x="0" y="126632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13289" tIns="113289" rIns="113289" bIns="113289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kern="1200" dirty="0"/>
                <a:t>失败</a:t>
              </a:r>
            </a:p>
          </p:txBody>
        </p:sp>
        <p:sp>
          <p:nvSpPr>
            <p:cNvPr id="14" name="任意形状 13">
              <a:extLst>
                <a:ext uri="{FF2B5EF4-FFF2-40B4-BE49-F238E27FC236}">
                  <a16:creationId xmlns:a16="http://schemas.microsoft.com/office/drawing/2014/main" id="{AD3FB224-256D-5444-AF0F-1510373EBCE2}"/>
                </a:ext>
              </a:extLst>
            </p:cNvPr>
            <p:cNvSpPr/>
            <p:nvPr/>
          </p:nvSpPr>
          <p:spPr>
            <a:xfrm>
              <a:off x="3255426" y="1667683"/>
              <a:ext cx="1372214" cy="759774"/>
            </a:xfrm>
            <a:custGeom>
              <a:avLst/>
              <a:gdLst>
                <a:gd name="connsiteX0" fmla="*/ 0 w 1372214"/>
                <a:gd name="connsiteY0" fmla="*/ 126632 h 759774"/>
                <a:gd name="connsiteX1" fmla="*/ 126632 w 1372214"/>
                <a:gd name="connsiteY1" fmla="*/ 0 h 759774"/>
                <a:gd name="connsiteX2" fmla="*/ 1245582 w 1372214"/>
                <a:gd name="connsiteY2" fmla="*/ 0 h 759774"/>
                <a:gd name="connsiteX3" fmla="*/ 1372214 w 1372214"/>
                <a:gd name="connsiteY3" fmla="*/ 126632 h 759774"/>
                <a:gd name="connsiteX4" fmla="*/ 1372214 w 1372214"/>
                <a:gd name="connsiteY4" fmla="*/ 633142 h 759774"/>
                <a:gd name="connsiteX5" fmla="*/ 1245582 w 1372214"/>
                <a:gd name="connsiteY5" fmla="*/ 759774 h 759774"/>
                <a:gd name="connsiteX6" fmla="*/ 126632 w 1372214"/>
                <a:gd name="connsiteY6" fmla="*/ 759774 h 759774"/>
                <a:gd name="connsiteX7" fmla="*/ 0 w 1372214"/>
                <a:gd name="connsiteY7" fmla="*/ 633142 h 759774"/>
                <a:gd name="connsiteX8" fmla="*/ 0 w 1372214"/>
                <a:gd name="connsiteY8" fmla="*/ 126632 h 75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2214" h="759774">
                  <a:moveTo>
                    <a:pt x="0" y="126632"/>
                  </a:moveTo>
                  <a:cubicBezTo>
                    <a:pt x="0" y="56695"/>
                    <a:pt x="56695" y="0"/>
                    <a:pt x="126632" y="0"/>
                  </a:cubicBezTo>
                  <a:lnTo>
                    <a:pt x="1245582" y="0"/>
                  </a:lnTo>
                  <a:cubicBezTo>
                    <a:pt x="1315519" y="0"/>
                    <a:pt x="1372214" y="56695"/>
                    <a:pt x="1372214" y="126632"/>
                  </a:cubicBezTo>
                  <a:lnTo>
                    <a:pt x="1372214" y="633142"/>
                  </a:lnTo>
                  <a:cubicBezTo>
                    <a:pt x="1372214" y="703079"/>
                    <a:pt x="1315519" y="759774"/>
                    <a:pt x="1245582" y="759774"/>
                  </a:cubicBezTo>
                  <a:lnTo>
                    <a:pt x="126632" y="759774"/>
                  </a:lnTo>
                  <a:cubicBezTo>
                    <a:pt x="56695" y="759774"/>
                    <a:pt x="0" y="703079"/>
                    <a:pt x="0" y="633142"/>
                  </a:cubicBezTo>
                  <a:lnTo>
                    <a:pt x="0" y="126632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13289" tIns="113289" rIns="113289" bIns="113289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kern="1200" dirty="0"/>
                <a:t>成功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7085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1EBDFF-23A3-6F45-B335-4CA910A70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如何判定工作流的状态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3619CEC-90C2-6B47-8B3D-B861ECD43352}"/>
              </a:ext>
            </a:extLst>
          </p:cNvPr>
          <p:cNvGrpSpPr/>
          <p:nvPr/>
        </p:nvGrpSpPr>
        <p:grpSpPr>
          <a:xfrm>
            <a:off x="1627967" y="1426354"/>
            <a:ext cx="8053519" cy="4300474"/>
            <a:chOff x="785285" y="1426354"/>
            <a:chExt cx="8053519" cy="4300474"/>
          </a:xfrm>
        </p:grpSpPr>
        <p:sp>
          <p:nvSpPr>
            <p:cNvPr id="7" name="直角上箭头 6">
              <a:extLst>
                <a:ext uri="{FF2B5EF4-FFF2-40B4-BE49-F238E27FC236}">
                  <a16:creationId xmlns:a16="http://schemas.microsoft.com/office/drawing/2014/main" id="{86BA2345-3786-A54C-A73C-1B94A774358D}"/>
                </a:ext>
              </a:extLst>
            </p:cNvPr>
            <p:cNvSpPr/>
            <p:nvPr/>
          </p:nvSpPr>
          <p:spPr>
            <a:xfrm rot="5400000">
              <a:off x="1256281" y="2170554"/>
              <a:ext cx="631945" cy="739663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任意形状 7">
              <a:extLst>
                <a:ext uri="{FF2B5EF4-FFF2-40B4-BE49-F238E27FC236}">
                  <a16:creationId xmlns:a16="http://schemas.microsoft.com/office/drawing/2014/main" id="{CC1EFF59-925B-614F-9CB1-E006FAB8C293}"/>
                </a:ext>
              </a:extLst>
            </p:cNvPr>
            <p:cNvSpPr/>
            <p:nvPr/>
          </p:nvSpPr>
          <p:spPr>
            <a:xfrm>
              <a:off x="785285" y="1426354"/>
              <a:ext cx="1419959" cy="744641"/>
            </a:xfrm>
            <a:custGeom>
              <a:avLst/>
              <a:gdLst>
                <a:gd name="connsiteX0" fmla="*/ 0 w 1419959"/>
                <a:gd name="connsiteY0" fmla="*/ 124132 h 744641"/>
                <a:gd name="connsiteX1" fmla="*/ 124132 w 1419959"/>
                <a:gd name="connsiteY1" fmla="*/ 0 h 744641"/>
                <a:gd name="connsiteX2" fmla="*/ 1295827 w 1419959"/>
                <a:gd name="connsiteY2" fmla="*/ 0 h 744641"/>
                <a:gd name="connsiteX3" fmla="*/ 1419959 w 1419959"/>
                <a:gd name="connsiteY3" fmla="*/ 124132 h 744641"/>
                <a:gd name="connsiteX4" fmla="*/ 1419959 w 1419959"/>
                <a:gd name="connsiteY4" fmla="*/ 620509 h 744641"/>
                <a:gd name="connsiteX5" fmla="*/ 1295827 w 1419959"/>
                <a:gd name="connsiteY5" fmla="*/ 744641 h 744641"/>
                <a:gd name="connsiteX6" fmla="*/ 124132 w 1419959"/>
                <a:gd name="connsiteY6" fmla="*/ 744641 h 744641"/>
                <a:gd name="connsiteX7" fmla="*/ 0 w 1419959"/>
                <a:gd name="connsiteY7" fmla="*/ 620509 h 744641"/>
                <a:gd name="connsiteX8" fmla="*/ 0 w 1419959"/>
                <a:gd name="connsiteY8" fmla="*/ 124132 h 74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9959" h="744641">
                  <a:moveTo>
                    <a:pt x="0" y="124132"/>
                  </a:moveTo>
                  <a:cubicBezTo>
                    <a:pt x="0" y="55576"/>
                    <a:pt x="55576" y="0"/>
                    <a:pt x="124132" y="0"/>
                  </a:cubicBezTo>
                  <a:lnTo>
                    <a:pt x="1295827" y="0"/>
                  </a:lnTo>
                  <a:cubicBezTo>
                    <a:pt x="1364383" y="0"/>
                    <a:pt x="1419959" y="55576"/>
                    <a:pt x="1419959" y="124132"/>
                  </a:cubicBezTo>
                  <a:lnTo>
                    <a:pt x="1419959" y="620509"/>
                  </a:lnTo>
                  <a:cubicBezTo>
                    <a:pt x="1419959" y="689065"/>
                    <a:pt x="1364383" y="744641"/>
                    <a:pt x="1295827" y="744641"/>
                  </a:cubicBezTo>
                  <a:lnTo>
                    <a:pt x="124132" y="744641"/>
                  </a:lnTo>
                  <a:cubicBezTo>
                    <a:pt x="55576" y="744641"/>
                    <a:pt x="0" y="689065"/>
                    <a:pt x="0" y="620509"/>
                  </a:cubicBezTo>
                  <a:lnTo>
                    <a:pt x="0" y="124132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4937" tIns="104937" rIns="104937" bIns="104937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800" kern="1200" dirty="0"/>
                <a:t>Running</a:t>
              </a:r>
              <a:endParaRPr lang="zh-CN" altLang="en-US" sz="1800" kern="1200" dirty="0"/>
            </a:p>
          </p:txBody>
        </p:sp>
        <p:sp>
          <p:nvSpPr>
            <p:cNvPr id="9" name="任意形状 8">
              <a:extLst>
                <a:ext uri="{FF2B5EF4-FFF2-40B4-BE49-F238E27FC236}">
                  <a16:creationId xmlns:a16="http://schemas.microsoft.com/office/drawing/2014/main" id="{B1F5D351-CBD2-9144-B43A-4C69EABDBA65}"/>
                </a:ext>
              </a:extLst>
            </p:cNvPr>
            <p:cNvSpPr/>
            <p:nvPr/>
          </p:nvSpPr>
          <p:spPr>
            <a:xfrm>
              <a:off x="2269968" y="1511450"/>
              <a:ext cx="4238683" cy="601202"/>
            </a:xfrm>
            <a:custGeom>
              <a:avLst/>
              <a:gdLst>
                <a:gd name="connsiteX0" fmla="*/ 0 w 4238683"/>
                <a:gd name="connsiteY0" fmla="*/ 0 h 601202"/>
                <a:gd name="connsiteX1" fmla="*/ 4238683 w 4238683"/>
                <a:gd name="connsiteY1" fmla="*/ 0 h 601202"/>
                <a:gd name="connsiteX2" fmla="*/ 4238683 w 4238683"/>
                <a:gd name="connsiteY2" fmla="*/ 601202 h 601202"/>
                <a:gd name="connsiteX3" fmla="*/ 0 w 4238683"/>
                <a:gd name="connsiteY3" fmla="*/ 601202 h 601202"/>
                <a:gd name="connsiteX4" fmla="*/ 0 w 4238683"/>
                <a:gd name="connsiteY4" fmla="*/ 0 h 60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8683" h="601202">
                  <a:moveTo>
                    <a:pt x="0" y="0"/>
                  </a:moveTo>
                  <a:lnTo>
                    <a:pt x="4238683" y="0"/>
                  </a:lnTo>
                  <a:lnTo>
                    <a:pt x="4238683" y="601202"/>
                  </a:lnTo>
                  <a:lnTo>
                    <a:pt x="0" y="60120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marL="228600" lvl="1" indent="-22860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zh-CN" altLang="en-US" sz="2400" kern="1200" dirty="0"/>
                <a:t>存在未结束的任务</a:t>
              </a:r>
            </a:p>
          </p:txBody>
        </p:sp>
        <p:sp>
          <p:nvSpPr>
            <p:cNvPr id="10" name="直角上箭头 9">
              <a:extLst>
                <a:ext uri="{FF2B5EF4-FFF2-40B4-BE49-F238E27FC236}">
                  <a16:creationId xmlns:a16="http://schemas.microsoft.com/office/drawing/2014/main" id="{CD90DC4F-D601-6643-8E81-5051431AF2A6}"/>
                </a:ext>
              </a:extLst>
            </p:cNvPr>
            <p:cNvSpPr/>
            <p:nvPr/>
          </p:nvSpPr>
          <p:spPr>
            <a:xfrm rot="5400000">
              <a:off x="1715548" y="3024856"/>
              <a:ext cx="631945" cy="739663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任意形状 10">
              <a:extLst>
                <a:ext uri="{FF2B5EF4-FFF2-40B4-BE49-F238E27FC236}">
                  <a16:creationId xmlns:a16="http://schemas.microsoft.com/office/drawing/2014/main" id="{A2B34075-AFA1-1049-AA1C-C9B97B21A439}"/>
                </a:ext>
              </a:extLst>
            </p:cNvPr>
            <p:cNvSpPr/>
            <p:nvPr/>
          </p:nvSpPr>
          <p:spPr>
            <a:xfrm>
              <a:off x="2062393" y="2263384"/>
              <a:ext cx="1063823" cy="744641"/>
            </a:xfrm>
            <a:custGeom>
              <a:avLst/>
              <a:gdLst>
                <a:gd name="connsiteX0" fmla="*/ 0 w 1063823"/>
                <a:gd name="connsiteY0" fmla="*/ 124132 h 744641"/>
                <a:gd name="connsiteX1" fmla="*/ 124132 w 1063823"/>
                <a:gd name="connsiteY1" fmla="*/ 0 h 744641"/>
                <a:gd name="connsiteX2" fmla="*/ 939691 w 1063823"/>
                <a:gd name="connsiteY2" fmla="*/ 0 h 744641"/>
                <a:gd name="connsiteX3" fmla="*/ 1063823 w 1063823"/>
                <a:gd name="connsiteY3" fmla="*/ 124132 h 744641"/>
                <a:gd name="connsiteX4" fmla="*/ 1063823 w 1063823"/>
                <a:gd name="connsiteY4" fmla="*/ 620509 h 744641"/>
                <a:gd name="connsiteX5" fmla="*/ 939691 w 1063823"/>
                <a:gd name="connsiteY5" fmla="*/ 744641 h 744641"/>
                <a:gd name="connsiteX6" fmla="*/ 124132 w 1063823"/>
                <a:gd name="connsiteY6" fmla="*/ 744641 h 744641"/>
                <a:gd name="connsiteX7" fmla="*/ 0 w 1063823"/>
                <a:gd name="connsiteY7" fmla="*/ 620509 h 744641"/>
                <a:gd name="connsiteX8" fmla="*/ 0 w 1063823"/>
                <a:gd name="connsiteY8" fmla="*/ 124132 h 74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823" h="744641">
                  <a:moveTo>
                    <a:pt x="0" y="124132"/>
                  </a:moveTo>
                  <a:cubicBezTo>
                    <a:pt x="0" y="55576"/>
                    <a:pt x="55576" y="0"/>
                    <a:pt x="124132" y="0"/>
                  </a:cubicBezTo>
                  <a:lnTo>
                    <a:pt x="939691" y="0"/>
                  </a:lnTo>
                  <a:cubicBezTo>
                    <a:pt x="1008247" y="0"/>
                    <a:pt x="1063823" y="55576"/>
                    <a:pt x="1063823" y="124132"/>
                  </a:cubicBezTo>
                  <a:lnTo>
                    <a:pt x="1063823" y="620509"/>
                  </a:lnTo>
                  <a:cubicBezTo>
                    <a:pt x="1063823" y="689065"/>
                    <a:pt x="1008247" y="744641"/>
                    <a:pt x="939691" y="744641"/>
                  </a:cubicBezTo>
                  <a:lnTo>
                    <a:pt x="124132" y="744641"/>
                  </a:lnTo>
                  <a:cubicBezTo>
                    <a:pt x="55576" y="744641"/>
                    <a:pt x="0" y="689065"/>
                    <a:pt x="0" y="620509"/>
                  </a:cubicBezTo>
                  <a:lnTo>
                    <a:pt x="0" y="124132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4937" tIns="104937" rIns="104937" bIns="104937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800" kern="1200" dirty="0"/>
                <a:t>Failure</a:t>
              </a:r>
              <a:endParaRPr lang="zh-CN" altLang="en-US" sz="1800" kern="1200" dirty="0"/>
            </a:p>
          </p:txBody>
        </p:sp>
        <p:sp>
          <p:nvSpPr>
            <p:cNvPr id="12" name="任意形状 11">
              <a:extLst>
                <a:ext uri="{FF2B5EF4-FFF2-40B4-BE49-F238E27FC236}">
                  <a16:creationId xmlns:a16="http://schemas.microsoft.com/office/drawing/2014/main" id="{1372A19E-6CB9-B94F-A8FE-4CAF8E7427EA}"/>
                </a:ext>
              </a:extLst>
            </p:cNvPr>
            <p:cNvSpPr/>
            <p:nvPr/>
          </p:nvSpPr>
          <p:spPr>
            <a:xfrm>
              <a:off x="3177746" y="2373092"/>
              <a:ext cx="3294918" cy="601852"/>
            </a:xfrm>
            <a:custGeom>
              <a:avLst/>
              <a:gdLst>
                <a:gd name="connsiteX0" fmla="*/ 0 w 3294918"/>
                <a:gd name="connsiteY0" fmla="*/ 0 h 601852"/>
                <a:gd name="connsiteX1" fmla="*/ 3294918 w 3294918"/>
                <a:gd name="connsiteY1" fmla="*/ 0 h 601852"/>
                <a:gd name="connsiteX2" fmla="*/ 3294918 w 3294918"/>
                <a:gd name="connsiteY2" fmla="*/ 601852 h 601852"/>
                <a:gd name="connsiteX3" fmla="*/ 0 w 3294918"/>
                <a:gd name="connsiteY3" fmla="*/ 601852 h 601852"/>
                <a:gd name="connsiteX4" fmla="*/ 0 w 3294918"/>
                <a:gd name="connsiteY4" fmla="*/ 0 h 60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4918" h="601852">
                  <a:moveTo>
                    <a:pt x="0" y="0"/>
                  </a:moveTo>
                  <a:lnTo>
                    <a:pt x="3294918" y="0"/>
                  </a:lnTo>
                  <a:lnTo>
                    <a:pt x="3294918" y="601852"/>
                  </a:lnTo>
                  <a:lnTo>
                    <a:pt x="0" y="60185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marL="228600" lvl="1" indent="-22860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zh-CN" altLang="en-US" sz="2400" kern="1200" dirty="0"/>
                <a:t>存在失败的任务？</a:t>
              </a:r>
            </a:p>
          </p:txBody>
        </p:sp>
        <p:sp>
          <p:nvSpPr>
            <p:cNvPr id="13" name="直角上箭头 12">
              <a:extLst>
                <a:ext uri="{FF2B5EF4-FFF2-40B4-BE49-F238E27FC236}">
                  <a16:creationId xmlns:a16="http://schemas.microsoft.com/office/drawing/2014/main" id="{87DD0B0F-5AB3-1342-AD82-6D6B5B36CC5E}"/>
                </a:ext>
              </a:extLst>
            </p:cNvPr>
            <p:cNvSpPr/>
            <p:nvPr/>
          </p:nvSpPr>
          <p:spPr>
            <a:xfrm rot="5400000">
              <a:off x="2139868" y="3898794"/>
              <a:ext cx="631945" cy="719447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任意形状 13">
              <a:extLst>
                <a:ext uri="{FF2B5EF4-FFF2-40B4-BE49-F238E27FC236}">
                  <a16:creationId xmlns:a16="http://schemas.microsoft.com/office/drawing/2014/main" id="{A017E158-9618-764D-BBFF-1B6414D5A1A0}"/>
                </a:ext>
              </a:extLst>
            </p:cNvPr>
            <p:cNvSpPr/>
            <p:nvPr/>
          </p:nvSpPr>
          <p:spPr>
            <a:xfrm>
              <a:off x="2502990" y="3165684"/>
              <a:ext cx="1063823" cy="744641"/>
            </a:xfrm>
            <a:custGeom>
              <a:avLst/>
              <a:gdLst>
                <a:gd name="connsiteX0" fmla="*/ 0 w 1063823"/>
                <a:gd name="connsiteY0" fmla="*/ 124132 h 744641"/>
                <a:gd name="connsiteX1" fmla="*/ 124132 w 1063823"/>
                <a:gd name="connsiteY1" fmla="*/ 0 h 744641"/>
                <a:gd name="connsiteX2" fmla="*/ 939691 w 1063823"/>
                <a:gd name="connsiteY2" fmla="*/ 0 h 744641"/>
                <a:gd name="connsiteX3" fmla="*/ 1063823 w 1063823"/>
                <a:gd name="connsiteY3" fmla="*/ 124132 h 744641"/>
                <a:gd name="connsiteX4" fmla="*/ 1063823 w 1063823"/>
                <a:gd name="connsiteY4" fmla="*/ 620509 h 744641"/>
                <a:gd name="connsiteX5" fmla="*/ 939691 w 1063823"/>
                <a:gd name="connsiteY5" fmla="*/ 744641 h 744641"/>
                <a:gd name="connsiteX6" fmla="*/ 124132 w 1063823"/>
                <a:gd name="connsiteY6" fmla="*/ 744641 h 744641"/>
                <a:gd name="connsiteX7" fmla="*/ 0 w 1063823"/>
                <a:gd name="connsiteY7" fmla="*/ 620509 h 744641"/>
                <a:gd name="connsiteX8" fmla="*/ 0 w 1063823"/>
                <a:gd name="connsiteY8" fmla="*/ 124132 h 74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823" h="744641">
                  <a:moveTo>
                    <a:pt x="0" y="124132"/>
                  </a:moveTo>
                  <a:cubicBezTo>
                    <a:pt x="0" y="55576"/>
                    <a:pt x="55576" y="0"/>
                    <a:pt x="124132" y="0"/>
                  </a:cubicBezTo>
                  <a:lnTo>
                    <a:pt x="939691" y="0"/>
                  </a:lnTo>
                  <a:cubicBezTo>
                    <a:pt x="1008247" y="0"/>
                    <a:pt x="1063823" y="55576"/>
                    <a:pt x="1063823" y="124132"/>
                  </a:cubicBezTo>
                  <a:lnTo>
                    <a:pt x="1063823" y="620509"/>
                  </a:lnTo>
                  <a:cubicBezTo>
                    <a:pt x="1063823" y="689065"/>
                    <a:pt x="1008247" y="744641"/>
                    <a:pt x="939691" y="744641"/>
                  </a:cubicBezTo>
                  <a:lnTo>
                    <a:pt x="124132" y="744641"/>
                  </a:lnTo>
                  <a:cubicBezTo>
                    <a:pt x="55576" y="744641"/>
                    <a:pt x="0" y="689065"/>
                    <a:pt x="0" y="620509"/>
                  </a:cubicBezTo>
                  <a:lnTo>
                    <a:pt x="0" y="124132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4937" tIns="104937" rIns="104937" bIns="104937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800" kern="1200" dirty="0"/>
                <a:t>Pause</a:t>
              </a:r>
              <a:endParaRPr lang="zh-CN" altLang="en-US" sz="1800" kern="1200" dirty="0"/>
            </a:p>
          </p:txBody>
        </p:sp>
        <p:sp>
          <p:nvSpPr>
            <p:cNvPr id="15" name="任意形状 14">
              <a:extLst>
                <a:ext uri="{FF2B5EF4-FFF2-40B4-BE49-F238E27FC236}">
                  <a16:creationId xmlns:a16="http://schemas.microsoft.com/office/drawing/2014/main" id="{08680D96-F316-3B4A-ADD1-2771487A8CA6}"/>
                </a:ext>
              </a:extLst>
            </p:cNvPr>
            <p:cNvSpPr/>
            <p:nvPr/>
          </p:nvSpPr>
          <p:spPr>
            <a:xfrm>
              <a:off x="3633655" y="3262923"/>
              <a:ext cx="5205149" cy="601852"/>
            </a:xfrm>
            <a:custGeom>
              <a:avLst/>
              <a:gdLst>
                <a:gd name="connsiteX0" fmla="*/ 0 w 5205149"/>
                <a:gd name="connsiteY0" fmla="*/ 0 h 601852"/>
                <a:gd name="connsiteX1" fmla="*/ 5205149 w 5205149"/>
                <a:gd name="connsiteY1" fmla="*/ 0 h 601852"/>
                <a:gd name="connsiteX2" fmla="*/ 5205149 w 5205149"/>
                <a:gd name="connsiteY2" fmla="*/ 601852 h 601852"/>
                <a:gd name="connsiteX3" fmla="*/ 0 w 5205149"/>
                <a:gd name="connsiteY3" fmla="*/ 601852 h 601852"/>
                <a:gd name="connsiteX4" fmla="*/ 0 w 5205149"/>
                <a:gd name="connsiteY4" fmla="*/ 0 h 60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149" h="601852">
                  <a:moveTo>
                    <a:pt x="0" y="0"/>
                  </a:moveTo>
                  <a:lnTo>
                    <a:pt x="5205149" y="0"/>
                  </a:lnTo>
                  <a:lnTo>
                    <a:pt x="5205149" y="601852"/>
                  </a:lnTo>
                  <a:lnTo>
                    <a:pt x="0" y="60185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marL="228600" lvl="1" indent="-22860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zh-CN" altLang="en-US" sz="2400" kern="1200" dirty="0"/>
                <a:t>准备暂停后存在暂停的任务？</a:t>
              </a:r>
            </a:p>
          </p:txBody>
        </p:sp>
        <p:sp>
          <p:nvSpPr>
            <p:cNvPr id="16" name="直角上箭头 15">
              <a:extLst>
                <a:ext uri="{FF2B5EF4-FFF2-40B4-BE49-F238E27FC236}">
                  <a16:creationId xmlns:a16="http://schemas.microsoft.com/office/drawing/2014/main" id="{EDDBDA78-C985-5E42-9D62-DE35F766E561}"/>
                </a:ext>
              </a:extLst>
            </p:cNvPr>
            <p:cNvSpPr/>
            <p:nvPr/>
          </p:nvSpPr>
          <p:spPr>
            <a:xfrm rot="5400000">
              <a:off x="2591566" y="4830134"/>
              <a:ext cx="631945" cy="719447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任意形状 16">
              <a:extLst>
                <a:ext uri="{FF2B5EF4-FFF2-40B4-BE49-F238E27FC236}">
                  <a16:creationId xmlns:a16="http://schemas.microsoft.com/office/drawing/2014/main" id="{3E50E744-7E73-9D43-9693-F8BB930F36EE}"/>
                </a:ext>
              </a:extLst>
            </p:cNvPr>
            <p:cNvSpPr/>
            <p:nvPr/>
          </p:nvSpPr>
          <p:spPr>
            <a:xfrm>
              <a:off x="2926128" y="4039708"/>
              <a:ext cx="1063823" cy="744641"/>
            </a:xfrm>
            <a:custGeom>
              <a:avLst/>
              <a:gdLst>
                <a:gd name="connsiteX0" fmla="*/ 0 w 1063823"/>
                <a:gd name="connsiteY0" fmla="*/ 124132 h 744641"/>
                <a:gd name="connsiteX1" fmla="*/ 124132 w 1063823"/>
                <a:gd name="connsiteY1" fmla="*/ 0 h 744641"/>
                <a:gd name="connsiteX2" fmla="*/ 939691 w 1063823"/>
                <a:gd name="connsiteY2" fmla="*/ 0 h 744641"/>
                <a:gd name="connsiteX3" fmla="*/ 1063823 w 1063823"/>
                <a:gd name="connsiteY3" fmla="*/ 124132 h 744641"/>
                <a:gd name="connsiteX4" fmla="*/ 1063823 w 1063823"/>
                <a:gd name="connsiteY4" fmla="*/ 620509 h 744641"/>
                <a:gd name="connsiteX5" fmla="*/ 939691 w 1063823"/>
                <a:gd name="connsiteY5" fmla="*/ 744641 h 744641"/>
                <a:gd name="connsiteX6" fmla="*/ 124132 w 1063823"/>
                <a:gd name="connsiteY6" fmla="*/ 744641 h 744641"/>
                <a:gd name="connsiteX7" fmla="*/ 0 w 1063823"/>
                <a:gd name="connsiteY7" fmla="*/ 620509 h 744641"/>
                <a:gd name="connsiteX8" fmla="*/ 0 w 1063823"/>
                <a:gd name="connsiteY8" fmla="*/ 124132 h 74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823" h="744641">
                  <a:moveTo>
                    <a:pt x="0" y="124132"/>
                  </a:moveTo>
                  <a:cubicBezTo>
                    <a:pt x="0" y="55576"/>
                    <a:pt x="55576" y="0"/>
                    <a:pt x="124132" y="0"/>
                  </a:cubicBezTo>
                  <a:lnTo>
                    <a:pt x="939691" y="0"/>
                  </a:lnTo>
                  <a:cubicBezTo>
                    <a:pt x="1008247" y="0"/>
                    <a:pt x="1063823" y="55576"/>
                    <a:pt x="1063823" y="124132"/>
                  </a:cubicBezTo>
                  <a:lnTo>
                    <a:pt x="1063823" y="620509"/>
                  </a:lnTo>
                  <a:cubicBezTo>
                    <a:pt x="1063823" y="689065"/>
                    <a:pt x="1008247" y="744641"/>
                    <a:pt x="939691" y="744641"/>
                  </a:cubicBezTo>
                  <a:lnTo>
                    <a:pt x="124132" y="744641"/>
                  </a:lnTo>
                  <a:cubicBezTo>
                    <a:pt x="55576" y="744641"/>
                    <a:pt x="0" y="689065"/>
                    <a:pt x="0" y="620509"/>
                  </a:cubicBezTo>
                  <a:lnTo>
                    <a:pt x="0" y="124132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4937" tIns="104937" rIns="104937" bIns="104937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800" kern="1200" dirty="0"/>
                <a:t>Stop</a:t>
              </a:r>
              <a:endParaRPr lang="zh-CN" altLang="en-US" sz="1800" kern="1200" dirty="0"/>
            </a:p>
          </p:txBody>
        </p:sp>
        <p:sp>
          <p:nvSpPr>
            <p:cNvPr id="18" name="任意形状 17">
              <a:extLst>
                <a:ext uri="{FF2B5EF4-FFF2-40B4-BE49-F238E27FC236}">
                  <a16:creationId xmlns:a16="http://schemas.microsoft.com/office/drawing/2014/main" id="{36361435-3D0B-1D43-AE0E-F396059137BF}"/>
                </a:ext>
              </a:extLst>
            </p:cNvPr>
            <p:cNvSpPr/>
            <p:nvPr/>
          </p:nvSpPr>
          <p:spPr>
            <a:xfrm>
              <a:off x="4093860" y="4106305"/>
              <a:ext cx="4084905" cy="601852"/>
            </a:xfrm>
            <a:custGeom>
              <a:avLst/>
              <a:gdLst>
                <a:gd name="connsiteX0" fmla="*/ 0 w 4084905"/>
                <a:gd name="connsiteY0" fmla="*/ 0 h 601852"/>
                <a:gd name="connsiteX1" fmla="*/ 4084905 w 4084905"/>
                <a:gd name="connsiteY1" fmla="*/ 0 h 601852"/>
                <a:gd name="connsiteX2" fmla="*/ 4084905 w 4084905"/>
                <a:gd name="connsiteY2" fmla="*/ 601852 h 601852"/>
                <a:gd name="connsiteX3" fmla="*/ 0 w 4084905"/>
                <a:gd name="connsiteY3" fmla="*/ 601852 h 601852"/>
                <a:gd name="connsiteX4" fmla="*/ 0 w 4084905"/>
                <a:gd name="connsiteY4" fmla="*/ 0 h 60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4905" h="601852">
                  <a:moveTo>
                    <a:pt x="0" y="0"/>
                  </a:moveTo>
                  <a:lnTo>
                    <a:pt x="4084905" y="0"/>
                  </a:lnTo>
                  <a:lnTo>
                    <a:pt x="4084905" y="601852"/>
                  </a:lnTo>
                  <a:lnTo>
                    <a:pt x="0" y="60185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marL="228600" lvl="1" indent="-22860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zh-CN" altLang="en-US" sz="2400" kern="1200" dirty="0"/>
                <a:t>准备停止后存在停止的任务</a:t>
              </a:r>
            </a:p>
          </p:txBody>
        </p:sp>
        <p:sp>
          <p:nvSpPr>
            <p:cNvPr id="19" name="任意形状 18">
              <a:extLst>
                <a:ext uri="{FF2B5EF4-FFF2-40B4-BE49-F238E27FC236}">
                  <a16:creationId xmlns:a16="http://schemas.microsoft.com/office/drawing/2014/main" id="{5AA7BB14-B05F-0F42-9F09-F5AC52F73BAA}"/>
                </a:ext>
              </a:extLst>
            </p:cNvPr>
            <p:cNvSpPr/>
            <p:nvPr/>
          </p:nvSpPr>
          <p:spPr>
            <a:xfrm>
              <a:off x="3398566" y="4982187"/>
              <a:ext cx="1063823" cy="744641"/>
            </a:xfrm>
            <a:custGeom>
              <a:avLst/>
              <a:gdLst>
                <a:gd name="connsiteX0" fmla="*/ 0 w 1063823"/>
                <a:gd name="connsiteY0" fmla="*/ 124132 h 744641"/>
                <a:gd name="connsiteX1" fmla="*/ 124132 w 1063823"/>
                <a:gd name="connsiteY1" fmla="*/ 0 h 744641"/>
                <a:gd name="connsiteX2" fmla="*/ 939691 w 1063823"/>
                <a:gd name="connsiteY2" fmla="*/ 0 h 744641"/>
                <a:gd name="connsiteX3" fmla="*/ 1063823 w 1063823"/>
                <a:gd name="connsiteY3" fmla="*/ 124132 h 744641"/>
                <a:gd name="connsiteX4" fmla="*/ 1063823 w 1063823"/>
                <a:gd name="connsiteY4" fmla="*/ 620509 h 744641"/>
                <a:gd name="connsiteX5" fmla="*/ 939691 w 1063823"/>
                <a:gd name="connsiteY5" fmla="*/ 744641 h 744641"/>
                <a:gd name="connsiteX6" fmla="*/ 124132 w 1063823"/>
                <a:gd name="connsiteY6" fmla="*/ 744641 h 744641"/>
                <a:gd name="connsiteX7" fmla="*/ 0 w 1063823"/>
                <a:gd name="connsiteY7" fmla="*/ 620509 h 744641"/>
                <a:gd name="connsiteX8" fmla="*/ 0 w 1063823"/>
                <a:gd name="connsiteY8" fmla="*/ 124132 h 74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823" h="744641">
                  <a:moveTo>
                    <a:pt x="0" y="124132"/>
                  </a:moveTo>
                  <a:cubicBezTo>
                    <a:pt x="0" y="55576"/>
                    <a:pt x="55576" y="0"/>
                    <a:pt x="124132" y="0"/>
                  </a:cubicBezTo>
                  <a:lnTo>
                    <a:pt x="939691" y="0"/>
                  </a:lnTo>
                  <a:cubicBezTo>
                    <a:pt x="1008247" y="0"/>
                    <a:pt x="1063823" y="55576"/>
                    <a:pt x="1063823" y="124132"/>
                  </a:cubicBezTo>
                  <a:lnTo>
                    <a:pt x="1063823" y="620509"/>
                  </a:lnTo>
                  <a:cubicBezTo>
                    <a:pt x="1063823" y="689065"/>
                    <a:pt x="1008247" y="744641"/>
                    <a:pt x="939691" y="744641"/>
                  </a:cubicBezTo>
                  <a:lnTo>
                    <a:pt x="124132" y="744641"/>
                  </a:lnTo>
                  <a:cubicBezTo>
                    <a:pt x="55576" y="744641"/>
                    <a:pt x="0" y="689065"/>
                    <a:pt x="0" y="620509"/>
                  </a:cubicBezTo>
                  <a:lnTo>
                    <a:pt x="0" y="124132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4937" tIns="104937" rIns="104937" bIns="104937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800" kern="1200" dirty="0"/>
                <a:t>Success</a:t>
              </a:r>
              <a:endParaRPr lang="zh-CN" altLang="en-US" sz="1800" kern="1200" dirty="0"/>
            </a:p>
          </p:txBody>
        </p:sp>
        <p:sp>
          <p:nvSpPr>
            <p:cNvPr id="20" name="任意形状 19">
              <a:extLst>
                <a:ext uri="{FF2B5EF4-FFF2-40B4-BE49-F238E27FC236}">
                  <a16:creationId xmlns:a16="http://schemas.microsoft.com/office/drawing/2014/main" id="{4C18A252-A48A-AA44-8391-A8FA33D54B94}"/>
                </a:ext>
              </a:extLst>
            </p:cNvPr>
            <p:cNvSpPr/>
            <p:nvPr/>
          </p:nvSpPr>
          <p:spPr>
            <a:xfrm>
              <a:off x="4508484" y="5037871"/>
              <a:ext cx="3147577" cy="601852"/>
            </a:xfrm>
            <a:custGeom>
              <a:avLst/>
              <a:gdLst>
                <a:gd name="connsiteX0" fmla="*/ 0 w 3147577"/>
                <a:gd name="connsiteY0" fmla="*/ 0 h 601852"/>
                <a:gd name="connsiteX1" fmla="*/ 3147577 w 3147577"/>
                <a:gd name="connsiteY1" fmla="*/ 0 h 601852"/>
                <a:gd name="connsiteX2" fmla="*/ 3147577 w 3147577"/>
                <a:gd name="connsiteY2" fmla="*/ 601852 h 601852"/>
                <a:gd name="connsiteX3" fmla="*/ 0 w 3147577"/>
                <a:gd name="connsiteY3" fmla="*/ 601852 h 601852"/>
                <a:gd name="connsiteX4" fmla="*/ 0 w 3147577"/>
                <a:gd name="connsiteY4" fmla="*/ 0 h 60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7577" h="601852">
                  <a:moveTo>
                    <a:pt x="0" y="0"/>
                  </a:moveTo>
                  <a:lnTo>
                    <a:pt x="3147577" y="0"/>
                  </a:lnTo>
                  <a:lnTo>
                    <a:pt x="3147577" y="601852"/>
                  </a:lnTo>
                  <a:lnTo>
                    <a:pt x="0" y="60185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marL="228600" lvl="1" indent="-22860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zh-CN" altLang="en-US" sz="2400" kern="1200" dirty="0"/>
                <a:t>所有任务成功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9013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A22BE3-BD0B-094C-8748-6D38B337E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工作流操作的状态转换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1995D2E-802B-BE46-91FE-C0F587CE0834}"/>
              </a:ext>
            </a:extLst>
          </p:cNvPr>
          <p:cNvSpPr txBox="1"/>
          <p:nvPr/>
        </p:nvSpPr>
        <p:spPr>
          <a:xfrm>
            <a:off x="1630414" y="1466470"/>
            <a:ext cx="2989419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（准备）暂停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5C2CE30-B3D7-484D-A877-A3CFCF722868}"/>
              </a:ext>
            </a:extLst>
          </p:cNvPr>
          <p:cNvSpPr txBox="1"/>
          <p:nvPr/>
        </p:nvSpPr>
        <p:spPr>
          <a:xfrm>
            <a:off x="1630413" y="2369193"/>
            <a:ext cx="2989419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（准备）停止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C8679B-CBC4-0340-86DA-0D5B970F81ED}"/>
              </a:ext>
            </a:extLst>
          </p:cNvPr>
          <p:cNvSpPr txBox="1"/>
          <p:nvPr/>
        </p:nvSpPr>
        <p:spPr>
          <a:xfrm>
            <a:off x="1630413" y="3271916"/>
            <a:ext cx="2989419" cy="1082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暂停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/</a:t>
            </a: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停止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/</a:t>
            </a: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失败</a:t>
            </a:r>
            <a:endParaRPr kumimoji="1"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cs typeface="+mn-ea"/>
            </a:endParaRPr>
          </a:p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恢复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D8BBAE6-7E80-6747-9240-B8F37F0E2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737" y="1021289"/>
            <a:ext cx="7239000" cy="45085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6E47DA5B-70EC-7B45-84EE-82600A4E6C6F}"/>
              </a:ext>
            </a:extLst>
          </p:cNvPr>
          <p:cNvSpPr txBox="1"/>
          <p:nvPr/>
        </p:nvSpPr>
        <p:spPr>
          <a:xfrm>
            <a:off x="1630412" y="4522575"/>
            <a:ext cx="2989419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重跑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BFECCB4F-A36F-C34D-87C2-353758818F55}"/>
              </a:ext>
            </a:extLst>
          </p:cNvPr>
          <p:cNvSpPr/>
          <p:nvPr/>
        </p:nvSpPr>
        <p:spPr>
          <a:xfrm>
            <a:off x="859659" y="1485965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00FEFEED-C850-7540-8410-ABBA895F0647}"/>
              </a:ext>
            </a:extLst>
          </p:cNvPr>
          <p:cNvSpPr/>
          <p:nvPr/>
        </p:nvSpPr>
        <p:spPr>
          <a:xfrm>
            <a:off x="859658" y="2408185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857A5328-A04A-1848-908A-E549A10662CC}"/>
              </a:ext>
            </a:extLst>
          </p:cNvPr>
          <p:cNvSpPr/>
          <p:nvPr/>
        </p:nvSpPr>
        <p:spPr>
          <a:xfrm>
            <a:off x="859658" y="3332705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1A83D136-46CA-1049-BE35-DEE9B22A631B}"/>
              </a:ext>
            </a:extLst>
          </p:cNvPr>
          <p:cNvSpPr/>
          <p:nvPr/>
        </p:nvSpPr>
        <p:spPr>
          <a:xfrm>
            <a:off x="859658" y="4495066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4553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A974B0-B23D-AB49-99E8-28EC080C1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资源限制</a:t>
            </a:r>
            <a:r>
              <a:rPr kumimoji="1" lang="en-US" altLang="zh-CN" dirty="0"/>
              <a:t>-</a:t>
            </a:r>
            <a:r>
              <a:rPr kumimoji="1" lang="zh-CN" altLang="en-US" dirty="0"/>
              <a:t>线程等待状态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F054763-5A1A-4349-999B-8A83EB09DEAE}"/>
              </a:ext>
            </a:extLst>
          </p:cNvPr>
          <p:cNvSpPr txBox="1"/>
          <p:nvPr/>
        </p:nvSpPr>
        <p:spPr>
          <a:xfrm>
            <a:off x="9091395" y="6360043"/>
            <a:ext cx="2714205" cy="49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Cpu</a:t>
            </a: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 和线程数限制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0F2F9F65-1768-BC42-B9B6-17BEF061825A}"/>
              </a:ext>
            </a:extLst>
          </p:cNvPr>
          <p:cNvGrpSpPr/>
          <p:nvPr/>
        </p:nvGrpSpPr>
        <p:grpSpPr>
          <a:xfrm>
            <a:off x="420073" y="2361234"/>
            <a:ext cx="2869901" cy="3238887"/>
            <a:chOff x="420073" y="2361234"/>
            <a:chExt cx="2869901" cy="3238887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5340476F-3507-FF47-B60B-BF7D7BB03F2E}"/>
                </a:ext>
              </a:extLst>
            </p:cNvPr>
            <p:cNvSpPr/>
            <p:nvPr/>
          </p:nvSpPr>
          <p:spPr>
            <a:xfrm>
              <a:off x="528720" y="2473980"/>
              <a:ext cx="2644409" cy="918368"/>
            </a:xfrm>
            <a:prstGeom prst="ellipse">
              <a:avLst/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下箭头 35">
              <a:extLst>
                <a:ext uri="{FF2B5EF4-FFF2-40B4-BE49-F238E27FC236}">
                  <a16:creationId xmlns:a16="http://schemas.microsoft.com/office/drawing/2014/main" id="{F0D9EA9F-3DAF-4443-8119-CF333F9532E7}"/>
                </a:ext>
              </a:extLst>
            </p:cNvPr>
            <p:cNvSpPr/>
            <p:nvPr/>
          </p:nvSpPr>
          <p:spPr>
            <a:xfrm>
              <a:off x="1598783" y="4722752"/>
              <a:ext cx="512482" cy="327988"/>
            </a:xfrm>
            <a:prstGeom prst="downArrow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任意形状 36">
              <a:extLst>
                <a:ext uri="{FF2B5EF4-FFF2-40B4-BE49-F238E27FC236}">
                  <a16:creationId xmlns:a16="http://schemas.microsoft.com/office/drawing/2014/main" id="{DF9AD431-00B4-734D-B160-B619911A2BF7}"/>
                </a:ext>
              </a:extLst>
            </p:cNvPr>
            <p:cNvSpPr/>
            <p:nvPr/>
          </p:nvSpPr>
          <p:spPr>
            <a:xfrm>
              <a:off x="625066" y="4985143"/>
              <a:ext cx="2459915" cy="614978"/>
            </a:xfrm>
            <a:custGeom>
              <a:avLst/>
              <a:gdLst>
                <a:gd name="connsiteX0" fmla="*/ 0 w 2459915"/>
                <a:gd name="connsiteY0" fmla="*/ 0 h 614978"/>
                <a:gd name="connsiteX1" fmla="*/ 2459915 w 2459915"/>
                <a:gd name="connsiteY1" fmla="*/ 0 h 614978"/>
                <a:gd name="connsiteX2" fmla="*/ 2459915 w 2459915"/>
                <a:gd name="connsiteY2" fmla="*/ 614978 h 614978"/>
                <a:gd name="connsiteX3" fmla="*/ 0 w 2459915"/>
                <a:gd name="connsiteY3" fmla="*/ 614978 h 614978"/>
                <a:gd name="connsiteX4" fmla="*/ 0 w 2459915"/>
                <a:gd name="connsiteY4" fmla="*/ 0 h 61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9915" h="614978">
                  <a:moveTo>
                    <a:pt x="0" y="0"/>
                  </a:moveTo>
                  <a:lnTo>
                    <a:pt x="2459915" y="0"/>
                  </a:lnTo>
                  <a:lnTo>
                    <a:pt x="2459915" y="614978"/>
                  </a:lnTo>
                  <a:lnTo>
                    <a:pt x="0" y="6149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904" tIns="120904" rIns="120904" bIns="120904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700" kern="1200" dirty="0"/>
                <a:t>Master</a:t>
              </a:r>
              <a:endParaRPr lang="zh-CN" altLang="en-US" sz="1700" kern="1200" dirty="0"/>
            </a:p>
          </p:txBody>
        </p:sp>
        <p:sp>
          <p:nvSpPr>
            <p:cNvPr id="38" name="任意形状 37">
              <a:extLst>
                <a:ext uri="{FF2B5EF4-FFF2-40B4-BE49-F238E27FC236}">
                  <a16:creationId xmlns:a16="http://schemas.microsoft.com/office/drawing/2014/main" id="{CDED706B-33F6-A547-A579-519EBABB4901}"/>
                </a:ext>
              </a:extLst>
            </p:cNvPr>
            <p:cNvSpPr/>
            <p:nvPr/>
          </p:nvSpPr>
          <p:spPr>
            <a:xfrm>
              <a:off x="1490137" y="3463276"/>
              <a:ext cx="922468" cy="922468"/>
            </a:xfrm>
            <a:custGeom>
              <a:avLst/>
              <a:gdLst>
                <a:gd name="connsiteX0" fmla="*/ 0 w 922468"/>
                <a:gd name="connsiteY0" fmla="*/ 461234 h 922468"/>
                <a:gd name="connsiteX1" fmla="*/ 461234 w 922468"/>
                <a:gd name="connsiteY1" fmla="*/ 0 h 922468"/>
                <a:gd name="connsiteX2" fmla="*/ 922468 w 922468"/>
                <a:gd name="connsiteY2" fmla="*/ 461234 h 922468"/>
                <a:gd name="connsiteX3" fmla="*/ 461234 w 922468"/>
                <a:gd name="connsiteY3" fmla="*/ 922468 h 922468"/>
                <a:gd name="connsiteX4" fmla="*/ 0 w 922468"/>
                <a:gd name="connsiteY4" fmla="*/ 461234 h 92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468" h="922468">
                  <a:moveTo>
                    <a:pt x="0" y="461234"/>
                  </a:moveTo>
                  <a:cubicBezTo>
                    <a:pt x="0" y="206501"/>
                    <a:pt x="206501" y="0"/>
                    <a:pt x="461234" y="0"/>
                  </a:cubicBezTo>
                  <a:cubicBezTo>
                    <a:pt x="715967" y="0"/>
                    <a:pt x="922468" y="206501"/>
                    <a:pt x="922468" y="461234"/>
                  </a:cubicBezTo>
                  <a:cubicBezTo>
                    <a:pt x="922468" y="715967"/>
                    <a:pt x="715967" y="922468"/>
                    <a:pt x="461234" y="922468"/>
                  </a:cubicBezTo>
                  <a:cubicBezTo>
                    <a:pt x="206501" y="922468"/>
                    <a:pt x="0" y="715967"/>
                    <a:pt x="0" y="4612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6682" tIns="156682" rIns="156682" bIns="156682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700" kern="1200" dirty="0"/>
                <a:t>DAG3</a:t>
              </a:r>
              <a:endParaRPr lang="zh-CN" altLang="en-US" sz="1700" kern="1200" dirty="0"/>
            </a:p>
          </p:txBody>
        </p:sp>
        <p:sp>
          <p:nvSpPr>
            <p:cNvPr id="39" name="任意形状 38">
              <a:extLst>
                <a:ext uri="{FF2B5EF4-FFF2-40B4-BE49-F238E27FC236}">
                  <a16:creationId xmlns:a16="http://schemas.microsoft.com/office/drawing/2014/main" id="{879DC138-2889-0B4C-9B2E-D070671553F7}"/>
                </a:ext>
              </a:extLst>
            </p:cNvPr>
            <p:cNvSpPr/>
            <p:nvPr/>
          </p:nvSpPr>
          <p:spPr>
            <a:xfrm>
              <a:off x="830059" y="2771220"/>
              <a:ext cx="922468" cy="922468"/>
            </a:xfrm>
            <a:custGeom>
              <a:avLst/>
              <a:gdLst>
                <a:gd name="connsiteX0" fmla="*/ 0 w 922468"/>
                <a:gd name="connsiteY0" fmla="*/ 461234 h 922468"/>
                <a:gd name="connsiteX1" fmla="*/ 461234 w 922468"/>
                <a:gd name="connsiteY1" fmla="*/ 0 h 922468"/>
                <a:gd name="connsiteX2" fmla="*/ 922468 w 922468"/>
                <a:gd name="connsiteY2" fmla="*/ 461234 h 922468"/>
                <a:gd name="connsiteX3" fmla="*/ 461234 w 922468"/>
                <a:gd name="connsiteY3" fmla="*/ 922468 h 922468"/>
                <a:gd name="connsiteX4" fmla="*/ 0 w 922468"/>
                <a:gd name="connsiteY4" fmla="*/ 461234 h 92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468" h="922468">
                  <a:moveTo>
                    <a:pt x="0" y="461234"/>
                  </a:moveTo>
                  <a:cubicBezTo>
                    <a:pt x="0" y="206501"/>
                    <a:pt x="206501" y="0"/>
                    <a:pt x="461234" y="0"/>
                  </a:cubicBezTo>
                  <a:cubicBezTo>
                    <a:pt x="715967" y="0"/>
                    <a:pt x="922468" y="206501"/>
                    <a:pt x="922468" y="461234"/>
                  </a:cubicBezTo>
                  <a:cubicBezTo>
                    <a:pt x="922468" y="715967"/>
                    <a:pt x="715967" y="922468"/>
                    <a:pt x="461234" y="922468"/>
                  </a:cubicBezTo>
                  <a:cubicBezTo>
                    <a:pt x="206501" y="922468"/>
                    <a:pt x="0" y="715967"/>
                    <a:pt x="0" y="4612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6682" tIns="156682" rIns="156682" bIns="156682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700" kern="1200" dirty="0"/>
                <a:t>DAG2</a:t>
              </a:r>
              <a:endParaRPr lang="zh-CN" altLang="en-US" sz="1700" kern="1200" dirty="0"/>
            </a:p>
          </p:txBody>
        </p:sp>
        <p:sp>
          <p:nvSpPr>
            <p:cNvPr id="40" name="任意形状 39">
              <a:extLst>
                <a:ext uri="{FF2B5EF4-FFF2-40B4-BE49-F238E27FC236}">
                  <a16:creationId xmlns:a16="http://schemas.microsoft.com/office/drawing/2014/main" id="{C1F91147-492E-8E44-84D2-15EED69DC245}"/>
                </a:ext>
              </a:extLst>
            </p:cNvPr>
            <p:cNvSpPr/>
            <p:nvPr/>
          </p:nvSpPr>
          <p:spPr>
            <a:xfrm>
              <a:off x="1773027" y="2548187"/>
              <a:ext cx="922468" cy="922468"/>
            </a:xfrm>
            <a:custGeom>
              <a:avLst/>
              <a:gdLst>
                <a:gd name="connsiteX0" fmla="*/ 0 w 922468"/>
                <a:gd name="connsiteY0" fmla="*/ 461234 h 922468"/>
                <a:gd name="connsiteX1" fmla="*/ 461234 w 922468"/>
                <a:gd name="connsiteY1" fmla="*/ 0 h 922468"/>
                <a:gd name="connsiteX2" fmla="*/ 922468 w 922468"/>
                <a:gd name="connsiteY2" fmla="*/ 461234 h 922468"/>
                <a:gd name="connsiteX3" fmla="*/ 461234 w 922468"/>
                <a:gd name="connsiteY3" fmla="*/ 922468 h 922468"/>
                <a:gd name="connsiteX4" fmla="*/ 0 w 922468"/>
                <a:gd name="connsiteY4" fmla="*/ 461234 h 92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468" h="922468">
                  <a:moveTo>
                    <a:pt x="0" y="461234"/>
                  </a:moveTo>
                  <a:cubicBezTo>
                    <a:pt x="0" y="206501"/>
                    <a:pt x="206501" y="0"/>
                    <a:pt x="461234" y="0"/>
                  </a:cubicBezTo>
                  <a:cubicBezTo>
                    <a:pt x="715967" y="0"/>
                    <a:pt x="922468" y="206501"/>
                    <a:pt x="922468" y="461234"/>
                  </a:cubicBezTo>
                  <a:cubicBezTo>
                    <a:pt x="922468" y="715967"/>
                    <a:pt x="715967" y="922468"/>
                    <a:pt x="461234" y="922468"/>
                  </a:cubicBezTo>
                  <a:cubicBezTo>
                    <a:pt x="206501" y="922468"/>
                    <a:pt x="0" y="715967"/>
                    <a:pt x="0" y="4612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6682" tIns="156682" rIns="156682" bIns="156682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700" kern="1200" dirty="0"/>
                <a:t>DAG1</a:t>
              </a:r>
              <a:endParaRPr lang="zh-CN" altLang="en-US" sz="1700" kern="1200" dirty="0"/>
            </a:p>
          </p:txBody>
        </p:sp>
        <p:sp>
          <p:nvSpPr>
            <p:cNvPr id="41" name="形状 40">
              <a:extLst>
                <a:ext uri="{FF2B5EF4-FFF2-40B4-BE49-F238E27FC236}">
                  <a16:creationId xmlns:a16="http://schemas.microsoft.com/office/drawing/2014/main" id="{A3D3924A-2E70-1041-A8CC-7F9CC9643730}"/>
                </a:ext>
              </a:extLst>
            </p:cNvPr>
            <p:cNvSpPr/>
            <p:nvPr/>
          </p:nvSpPr>
          <p:spPr>
            <a:xfrm>
              <a:off x="420073" y="2361234"/>
              <a:ext cx="2869901" cy="2295921"/>
            </a:xfrm>
            <a:prstGeom prst="funnel">
              <a:avLst/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AC734773-5837-E54A-AF74-0E83A2E982DC}"/>
              </a:ext>
            </a:extLst>
          </p:cNvPr>
          <p:cNvGrpSpPr/>
          <p:nvPr/>
        </p:nvGrpSpPr>
        <p:grpSpPr>
          <a:xfrm>
            <a:off x="748718" y="1356194"/>
            <a:ext cx="922468" cy="922468"/>
            <a:chOff x="1076203" y="1061849"/>
            <a:chExt cx="922468" cy="922468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BCBF455C-059A-4940-BAA7-99E536FD8E4F}"/>
                </a:ext>
              </a:extLst>
            </p:cNvPr>
            <p:cNvSpPr/>
            <p:nvPr/>
          </p:nvSpPr>
          <p:spPr>
            <a:xfrm>
              <a:off x="1076203" y="1061849"/>
              <a:ext cx="922468" cy="92246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椭圆 4">
              <a:extLst>
                <a:ext uri="{FF2B5EF4-FFF2-40B4-BE49-F238E27FC236}">
                  <a16:creationId xmlns:a16="http://schemas.microsoft.com/office/drawing/2014/main" id="{5C029F0D-D9DB-E34D-9E20-E4F667824D6F}"/>
                </a:ext>
              </a:extLst>
            </p:cNvPr>
            <p:cNvSpPr txBox="1"/>
            <p:nvPr/>
          </p:nvSpPr>
          <p:spPr>
            <a:xfrm>
              <a:off x="1127442" y="1196941"/>
              <a:ext cx="819990" cy="787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700" kern="1200" dirty="0"/>
                <a:t>DAG10</a:t>
              </a:r>
              <a:endParaRPr lang="zh-CN" altLang="en-US" sz="1700" kern="1200" dirty="0"/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55E496A0-79F5-394D-BD54-AC5019B78E06}"/>
              </a:ext>
            </a:extLst>
          </p:cNvPr>
          <p:cNvGrpSpPr/>
          <p:nvPr/>
        </p:nvGrpSpPr>
        <p:grpSpPr>
          <a:xfrm>
            <a:off x="4152255" y="2469291"/>
            <a:ext cx="2869901" cy="3238887"/>
            <a:chOff x="4152255" y="2469291"/>
            <a:chExt cx="2869901" cy="3238887"/>
          </a:xfrm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681BBBAA-7E9C-CC42-A32F-0182C6F065F6}"/>
                </a:ext>
              </a:extLst>
            </p:cNvPr>
            <p:cNvSpPr/>
            <p:nvPr/>
          </p:nvSpPr>
          <p:spPr>
            <a:xfrm>
              <a:off x="4260902" y="2582037"/>
              <a:ext cx="2644409" cy="918368"/>
            </a:xfrm>
            <a:prstGeom prst="ellipse">
              <a:avLst/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下箭头 43">
              <a:extLst>
                <a:ext uri="{FF2B5EF4-FFF2-40B4-BE49-F238E27FC236}">
                  <a16:creationId xmlns:a16="http://schemas.microsoft.com/office/drawing/2014/main" id="{A168443A-D278-3642-9983-63A0F990C295}"/>
                </a:ext>
              </a:extLst>
            </p:cNvPr>
            <p:cNvSpPr/>
            <p:nvPr/>
          </p:nvSpPr>
          <p:spPr>
            <a:xfrm>
              <a:off x="5330965" y="4830809"/>
              <a:ext cx="512482" cy="327988"/>
            </a:xfrm>
            <a:prstGeom prst="downArrow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5" name="任意形状 44">
              <a:extLst>
                <a:ext uri="{FF2B5EF4-FFF2-40B4-BE49-F238E27FC236}">
                  <a16:creationId xmlns:a16="http://schemas.microsoft.com/office/drawing/2014/main" id="{0E70F191-9CB6-4044-9DBC-C77C86A32E4C}"/>
                </a:ext>
              </a:extLst>
            </p:cNvPr>
            <p:cNvSpPr/>
            <p:nvPr/>
          </p:nvSpPr>
          <p:spPr>
            <a:xfrm>
              <a:off x="4357248" y="5093200"/>
              <a:ext cx="2459915" cy="614978"/>
            </a:xfrm>
            <a:custGeom>
              <a:avLst/>
              <a:gdLst>
                <a:gd name="connsiteX0" fmla="*/ 0 w 2459915"/>
                <a:gd name="connsiteY0" fmla="*/ 0 h 614978"/>
                <a:gd name="connsiteX1" fmla="*/ 2459915 w 2459915"/>
                <a:gd name="connsiteY1" fmla="*/ 0 h 614978"/>
                <a:gd name="connsiteX2" fmla="*/ 2459915 w 2459915"/>
                <a:gd name="connsiteY2" fmla="*/ 614978 h 614978"/>
                <a:gd name="connsiteX3" fmla="*/ 0 w 2459915"/>
                <a:gd name="connsiteY3" fmla="*/ 614978 h 614978"/>
                <a:gd name="connsiteX4" fmla="*/ 0 w 2459915"/>
                <a:gd name="connsiteY4" fmla="*/ 0 h 61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9915" h="614978">
                  <a:moveTo>
                    <a:pt x="0" y="0"/>
                  </a:moveTo>
                  <a:lnTo>
                    <a:pt x="2459915" y="0"/>
                  </a:lnTo>
                  <a:lnTo>
                    <a:pt x="2459915" y="614978"/>
                  </a:lnTo>
                  <a:lnTo>
                    <a:pt x="0" y="6149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904" tIns="120904" rIns="120904" bIns="120904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700" kern="1200" dirty="0"/>
                <a:t>Master</a:t>
              </a:r>
              <a:endParaRPr lang="zh-CN" altLang="en-US" sz="1700" kern="1200" dirty="0"/>
            </a:p>
          </p:txBody>
        </p:sp>
        <p:sp>
          <p:nvSpPr>
            <p:cNvPr id="46" name="任意形状 45">
              <a:extLst>
                <a:ext uri="{FF2B5EF4-FFF2-40B4-BE49-F238E27FC236}">
                  <a16:creationId xmlns:a16="http://schemas.microsoft.com/office/drawing/2014/main" id="{6C8FAEA6-2DDE-AB47-A643-68C5854598B8}"/>
                </a:ext>
              </a:extLst>
            </p:cNvPr>
            <p:cNvSpPr/>
            <p:nvPr/>
          </p:nvSpPr>
          <p:spPr>
            <a:xfrm>
              <a:off x="5222319" y="3571333"/>
              <a:ext cx="922468" cy="922468"/>
            </a:xfrm>
            <a:custGeom>
              <a:avLst/>
              <a:gdLst>
                <a:gd name="connsiteX0" fmla="*/ 0 w 922468"/>
                <a:gd name="connsiteY0" fmla="*/ 461234 h 922468"/>
                <a:gd name="connsiteX1" fmla="*/ 461234 w 922468"/>
                <a:gd name="connsiteY1" fmla="*/ 0 h 922468"/>
                <a:gd name="connsiteX2" fmla="*/ 922468 w 922468"/>
                <a:gd name="connsiteY2" fmla="*/ 461234 h 922468"/>
                <a:gd name="connsiteX3" fmla="*/ 461234 w 922468"/>
                <a:gd name="connsiteY3" fmla="*/ 922468 h 922468"/>
                <a:gd name="connsiteX4" fmla="*/ 0 w 922468"/>
                <a:gd name="connsiteY4" fmla="*/ 461234 h 92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468" h="922468">
                  <a:moveTo>
                    <a:pt x="0" y="461234"/>
                  </a:moveTo>
                  <a:cubicBezTo>
                    <a:pt x="0" y="206501"/>
                    <a:pt x="206501" y="0"/>
                    <a:pt x="461234" y="0"/>
                  </a:cubicBezTo>
                  <a:cubicBezTo>
                    <a:pt x="715967" y="0"/>
                    <a:pt x="922468" y="206501"/>
                    <a:pt x="922468" y="461234"/>
                  </a:cubicBezTo>
                  <a:cubicBezTo>
                    <a:pt x="922468" y="715967"/>
                    <a:pt x="715967" y="922468"/>
                    <a:pt x="461234" y="922468"/>
                  </a:cubicBezTo>
                  <a:cubicBezTo>
                    <a:pt x="206501" y="922468"/>
                    <a:pt x="0" y="715967"/>
                    <a:pt x="0" y="4612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2872" tIns="152872" rIns="152872" bIns="152872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400" kern="1200" dirty="0"/>
                <a:t>DAG3</a:t>
              </a:r>
              <a:endParaRPr lang="zh-CN" altLang="en-US" sz="1400" kern="1200" dirty="0"/>
            </a:p>
          </p:txBody>
        </p:sp>
        <p:sp>
          <p:nvSpPr>
            <p:cNvPr id="47" name="任意形状 46">
              <a:extLst>
                <a:ext uri="{FF2B5EF4-FFF2-40B4-BE49-F238E27FC236}">
                  <a16:creationId xmlns:a16="http://schemas.microsoft.com/office/drawing/2014/main" id="{4CB64CBC-5A57-474A-9ECB-66D88D85E266}"/>
                </a:ext>
              </a:extLst>
            </p:cNvPr>
            <p:cNvSpPr/>
            <p:nvPr/>
          </p:nvSpPr>
          <p:spPr>
            <a:xfrm>
              <a:off x="4562241" y="2879277"/>
              <a:ext cx="922468" cy="922468"/>
            </a:xfrm>
            <a:custGeom>
              <a:avLst/>
              <a:gdLst>
                <a:gd name="connsiteX0" fmla="*/ 0 w 922468"/>
                <a:gd name="connsiteY0" fmla="*/ 461234 h 922468"/>
                <a:gd name="connsiteX1" fmla="*/ 461234 w 922468"/>
                <a:gd name="connsiteY1" fmla="*/ 0 h 922468"/>
                <a:gd name="connsiteX2" fmla="*/ 922468 w 922468"/>
                <a:gd name="connsiteY2" fmla="*/ 461234 h 922468"/>
                <a:gd name="connsiteX3" fmla="*/ 461234 w 922468"/>
                <a:gd name="connsiteY3" fmla="*/ 922468 h 922468"/>
                <a:gd name="connsiteX4" fmla="*/ 0 w 922468"/>
                <a:gd name="connsiteY4" fmla="*/ 461234 h 92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468" h="922468">
                  <a:moveTo>
                    <a:pt x="0" y="461234"/>
                  </a:moveTo>
                  <a:cubicBezTo>
                    <a:pt x="0" y="206501"/>
                    <a:pt x="206501" y="0"/>
                    <a:pt x="461234" y="0"/>
                  </a:cubicBezTo>
                  <a:cubicBezTo>
                    <a:pt x="715967" y="0"/>
                    <a:pt x="922468" y="206501"/>
                    <a:pt x="922468" y="461234"/>
                  </a:cubicBezTo>
                  <a:cubicBezTo>
                    <a:pt x="922468" y="715967"/>
                    <a:pt x="715967" y="922468"/>
                    <a:pt x="461234" y="922468"/>
                  </a:cubicBezTo>
                  <a:cubicBezTo>
                    <a:pt x="206501" y="922468"/>
                    <a:pt x="0" y="715967"/>
                    <a:pt x="0" y="4612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2872" tIns="152872" rIns="152872" bIns="152872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400" kern="1200" dirty="0"/>
                <a:t>DAG11</a:t>
              </a:r>
              <a:endParaRPr lang="zh-CN" altLang="en-US" sz="1400" kern="1200" dirty="0"/>
            </a:p>
          </p:txBody>
        </p:sp>
        <p:sp>
          <p:nvSpPr>
            <p:cNvPr id="48" name="任意形状 47">
              <a:extLst>
                <a:ext uri="{FF2B5EF4-FFF2-40B4-BE49-F238E27FC236}">
                  <a16:creationId xmlns:a16="http://schemas.microsoft.com/office/drawing/2014/main" id="{65C29F0D-CD9C-144E-BC86-5099C4077ACA}"/>
                </a:ext>
              </a:extLst>
            </p:cNvPr>
            <p:cNvSpPr/>
            <p:nvPr/>
          </p:nvSpPr>
          <p:spPr>
            <a:xfrm>
              <a:off x="5505209" y="2656244"/>
              <a:ext cx="922468" cy="922468"/>
            </a:xfrm>
            <a:custGeom>
              <a:avLst/>
              <a:gdLst>
                <a:gd name="connsiteX0" fmla="*/ 0 w 922468"/>
                <a:gd name="connsiteY0" fmla="*/ 461234 h 922468"/>
                <a:gd name="connsiteX1" fmla="*/ 461234 w 922468"/>
                <a:gd name="connsiteY1" fmla="*/ 0 h 922468"/>
                <a:gd name="connsiteX2" fmla="*/ 922468 w 922468"/>
                <a:gd name="connsiteY2" fmla="*/ 461234 h 922468"/>
                <a:gd name="connsiteX3" fmla="*/ 461234 w 922468"/>
                <a:gd name="connsiteY3" fmla="*/ 922468 h 922468"/>
                <a:gd name="connsiteX4" fmla="*/ 0 w 922468"/>
                <a:gd name="connsiteY4" fmla="*/ 461234 h 92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468" h="922468">
                  <a:moveTo>
                    <a:pt x="0" y="461234"/>
                  </a:moveTo>
                  <a:cubicBezTo>
                    <a:pt x="0" y="206501"/>
                    <a:pt x="206501" y="0"/>
                    <a:pt x="461234" y="0"/>
                  </a:cubicBezTo>
                  <a:cubicBezTo>
                    <a:pt x="715967" y="0"/>
                    <a:pt x="922468" y="206501"/>
                    <a:pt x="922468" y="461234"/>
                  </a:cubicBezTo>
                  <a:cubicBezTo>
                    <a:pt x="922468" y="715967"/>
                    <a:pt x="715967" y="922468"/>
                    <a:pt x="461234" y="922468"/>
                  </a:cubicBezTo>
                  <a:cubicBezTo>
                    <a:pt x="206501" y="922468"/>
                    <a:pt x="0" y="715967"/>
                    <a:pt x="0" y="4612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2872" tIns="152872" rIns="152872" bIns="152872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400" kern="1200" dirty="0"/>
                <a:t>DAG2</a:t>
              </a:r>
              <a:endParaRPr lang="zh-CN" altLang="en-US" sz="1400" kern="1200" dirty="0"/>
            </a:p>
          </p:txBody>
        </p:sp>
        <p:sp>
          <p:nvSpPr>
            <p:cNvPr id="49" name="形状 48">
              <a:extLst>
                <a:ext uri="{FF2B5EF4-FFF2-40B4-BE49-F238E27FC236}">
                  <a16:creationId xmlns:a16="http://schemas.microsoft.com/office/drawing/2014/main" id="{0D834E30-50AE-F945-893C-C229A5EED90D}"/>
                </a:ext>
              </a:extLst>
            </p:cNvPr>
            <p:cNvSpPr/>
            <p:nvPr/>
          </p:nvSpPr>
          <p:spPr>
            <a:xfrm>
              <a:off x="4152255" y="2469291"/>
              <a:ext cx="2869901" cy="2295921"/>
            </a:xfrm>
            <a:prstGeom prst="funnel">
              <a:avLst/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01A116B7-DA28-3548-AF6E-1F41274B125F}"/>
              </a:ext>
            </a:extLst>
          </p:cNvPr>
          <p:cNvGrpSpPr/>
          <p:nvPr/>
        </p:nvGrpSpPr>
        <p:grpSpPr>
          <a:xfrm>
            <a:off x="5125972" y="1356194"/>
            <a:ext cx="922468" cy="922468"/>
            <a:chOff x="1076203" y="1061849"/>
            <a:chExt cx="922468" cy="922468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E35AB730-CB77-954A-B37F-340C7F08E4BE}"/>
                </a:ext>
              </a:extLst>
            </p:cNvPr>
            <p:cNvSpPr/>
            <p:nvPr/>
          </p:nvSpPr>
          <p:spPr>
            <a:xfrm>
              <a:off x="1076203" y="1061849"/>
              <a:ext cx="922468" cy="92246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椭圆 4">
              <a:extLst>
                <a:ext uri="{FF2B5EF4-FFF2-40B4-BE49-F238E27FC236}">
                  <a16:creationId xmlns:a16="http://schemas.microsoft.com/office/drawing/2014/main" id="{23A0A030-4741-144C-8403-E421C575BC5E}"/>
                </a:ext>
              </a:extLst>
            </p:cNvPr>
            <p:cNvSpPr txBox="1"/>
            <p:nvPr/>
          </p:nvSpPr>
          <p:spPr>
            <a:xfrm>
              <a:off x="1127442" y="1196941"/>
              <a:ext cx="819990" cy="787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700" kern="1200" dirty="0"/>
                <a:t>DAG10</a:t>
              </a:r>
              <a:endParaRPr lang="zh-CN" altLang="en-US" sz="1700" kern="1200" dirty="0"/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BAC402B-568E-D74C-9FE1-040F1DCF6EFC}"/>
              </a:ext>
            </a:extLst>
          </p:cNvPr>
          <p:cNvGrpSpPr/>
          <p:nvPr/>
        </p:nvGrpSpPr>
        <p:grpSpPr>
          <a:xfrm>
            <a:off x="7884437" y="2388164"/>
            <a:ext cx="2869901" cy="3238887"/>
            <a:chOff x="7884437" y="2388164"/>
            <a:chExt cx="2869901" cy="3238887"/>
          </a:xfrm>
        </p:grpSpPr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0E5F922F-71EB-BC43-9887-D2AE1ADBADAB}"/>
                </a:ext>
              </a:extLst>
            </p:cNvPr>
            <p:cNvSpPr/>
            <p:nvPr/>
          </p:nvSpPr>
          <p:spPr>
            <a:xfrm>
              <a:off x="7993084" y="2500910"/>
              <a:ext cx="2644409" cy="918368"/>
            </a:xfrm>
            <a:prstGeom prst="ellipse">
              <a:avLst/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2" name="下箭头 51">
              <a:extLst>
                <a:ext uri="{FF2B5EF4-FFF2-40B4-BE49-F238E27FC236}">
                  <a16:creationId xmlns:a16="http://schemas.microsoft.com/office/drawing/2014/main" id="{49D14A9C-F787-E54B-89BD-F65EC3BB0040}"/>
                </a:ext>
              </a:extLst>
            </p:cNvPr>
            <p:cNvSpPr/>
            <p:nvPr/>
          </p:nvSpPr>
          <p:spPr>
            <a:xfrm>
              <a:off x="9063147" y="4749682"/>
              <a:ext cx="512482" cy="327988"/>
            </a:xfrm>
            <a:prstGeom prst="downArrow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3" name="任意形状 52">
              <a:extLst>
                <a:ext uri="{FF2B5EF4-FFF2-40B4-BE49-F238E27FC236}">
                  <a16:creationId xmlns:a16="http://schemas.microsoft.com/office/drawing/2014/main" id="{0CA12C17-CB2B-2B4F-A931-39CA30C8E992}"/>
                </a:ext>
              </a:extLst>
            </p:cNvPr>
            <p:cNvSpPr/>
            <p:nvPr/>
          </p:nvSpPr>
          <p:spPr>
            <a:xfrm>
              <a:off x="8089430" y="5012073"/>
              <a:ext cx="2459915" cy="614978"/>
            </a:xfrm>
            <a:custGeom>
              <a:avLst/>
              <a:gdLst>
                <a:gd name="connsiteX0" fmla="*/ 0 w 2459915"/>
                <a:gd name="connsiteY0" fmla="*/ 0 h 614978"/>
                <a:gd name="connsiteX1" fmla="*/ 2459915 w 2459915"/>
                <a:gd name="connsiteY1" fmla="*/ 0 h 614978"/>
                <a:gd name="connsiteX2" fmla="*/ 2459915 w 2459915"/>
                <a:gd name="connsiteY2" fmla="*/ 614978 h 614978"/>
                <a:gd name="connsiteX3" fmla="*/ 0 w 2459915"/>
                <a:gd name="connsiteY3" fmla="*/ 614978 h 614978"/>
                <a:gd name="connsiteX4" fmla="*/ 0 w 2459915"/>
                <a:gd name="connsiteY4" fmla="*/ 0 h 61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9915" h="614978">
                  <a:moveTo>
                    <a:pt x="0" y="0"/>
                  </a:moveTo>
                  <a:lnTo>
                    <a:pt x="2459915" y="0"/>
                  </a:lnTo>
                  <a:lnTo>
                    <a:pt x="2459915" y="614978"/>
                  </a:lnTo>
                  <a:lnTo>
                    <a:pt x="0" y="6149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904" tIns="120904" rIns="120904" bIns="120904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700" kern="1200" dirty="0"/>
                <a:t>Master</a:t>
              </a:r>
              <a:endParaRPr lang="zh-CN" altLang="en-US" sz="1700" kern="1200" dirty="0"/>
            </a:p>
          </p:txBody>
        </p:sp>
        <p:sp>
          <p:nvSpPr>
            <p:cNvPr id="54" name="任意形状 53">
              <a:extLst>
                <a:ext uri="{FF2B5EF4-FFF2-40B4-BE49-F238E27FC236}">
                  <a16:creationId xmlns:a16="http://schemas.microsoft.com/office/drawing/2014/main" id="{C1CA3AE5-199A-214D-9DA7-0A9A7D029C90}"/>
                </a:ext>
              </a:extLst>
            </p:cNvPr>
            <p:cNvSpPr/>
            <p:nvPr/>
          </p:nvSpPr>
          <p:spPr>
            <a:xfrm>
              <a:off x="8954501" y="3490206"/>
              <a:ext cx="922468" cy="922468"/>
            </a:xfrm>
            <a:custGeom>
              <a:avLst/>
              <a:gdLst>
                <a:gd name="connsiteX0" fmla="*/ 0 w 922468"/>
                <a:gd name="connsiteY0" fmla="*/ 461234 h 922468"/>
                <a:gd name="connsiteX1" fmla="*/ 461234 w 922468"/>
                <a:gd name="connsiteY1" fmla="*/ 0 h 922468"/>
                <a:gd name="connsiteX2" fmla="*/ 922468 w 922468"/>
                <a:gd name="connsiteY2" fmla="*/ 461234 h 922468"/>
                <a:gd name="connsiteX3" fmla="*/ 461234 w 922468"/>
                <a:gd name="connsiteY3" fmla="*/ 922468 h 922468"/>
                <a:gd name="connsiteX4" fmla="*/ 0 w 922468"/>
                <a:gd name="connsiteY4" fmla="*/ 461234 h 92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468" h="922468">
                  <a:moveTo>
                    <a:pt x="0" y="461234"/>
                  </a:moveTo>
                  <a:cubicBezTo>
                    <a:pt x="0" y="206501"/>
                    <a:pt x="206501" y="0"/>
                    <a:pt x="461234" y="0"/>
                  </a:cubicBezTo>
                  <a:cubicBezTo>
                    <a:pt x="715967" y="0"/>
                    <a:pt x="922468" y="206501"/>
                    <a:pt x="922468" y="461234"/>
                  </a:cubicBezTo>
                  <a:cubicBezTo>
                    <a:pt x="922468" y="715967"/>
                    <a:pt x="715967" y="922468"/>
                    <a:pt x="461234" y="922468"/>
                  </a:cubicBezTo>
                  <a:cubicBezTo>
                    <a:pt x="206501" y="922468"/>
                    <a:pt x="0" y="715967"/>
                    <a:pt x="0" y="4612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2872" tIns="152872" rIns="152872" bIns="152872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400" kern="1200" dirty="0"/>
                <a:t>DAG3</a:t>
              </a:r>
              <a:endParaRPr lang="zh-CN" altLang="en-US" sz="1400" kern="1200" dirty="0"/>
            </a:p>
          </p:txBody>
        </p:sp>
        <p:sp>
          <p:nvSpPr>
            <p:cNvPr id="55" name="任意形状 54">
              <a:extLst>
                <a:ext uri="{FF2B5EF4-FFF2-40B4-BE49-F238E27FC236}">
                  <a16:creationId xmlns:a16="http://schemas.microsoft.com/office/drawing/2014/main" id="{55AF0FF5-B038-1A43-AE92-A6E7BCC40421}"/>
                </a:ext>
              </a:extLst>
            </p:cNvPr>
            <p:cNvSpPr/>
            <p:nvPr/>
          </p:nvSpPr>
          <p:spPr>
            <a:xfrm>
              <a:off x="8294423" y="2798150"/>
              <a:ext cx="922468" cy="922468"/>
            </a:xfrm>
            <a:custGeom>
              <a:avLst/>
              <a:gdLst>
                <a:gd name="connsiteX0" fmla="*/ 0 w 922468"/>
                <a:gd name="connsiteY0" fmla="*/ 461234 h 922468"/>
                <a:gd name="connsiteX1" fmla="*/ 461234 w 922468"/>
                <a:gd name="connsiteY1" fmla="*/ 0 h 922468"/>
                <a:gd name="connsiteX2" fmla="*/ 922468 w 922468"/>
                <a:gd name="connsiteY2" fmla="*/ 461234 h 922468"/>
                <a:gd name="connsiteX3" fmla="*/ 461234 w 922468"/>
                <a:gd name="connsiteY3" fmla="*/ 922468 h 922468"/>
                <a:gd name="connsiteX4" fmla="*/ 0 w 922468"/>
                <a:gd name="connsiteY4" fmla="*/ 461234 h 92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468" h="922468">
                  <a:moveTo>
                    <a:pt x="0" y="461234"/>
                  </a:moveTo>
                  <a:cubicBezTo>
                    <a:pt x="0" y="206501"/>
                    <a:pt x="206501" y="0"/>
                    <a:pt x="461234" y="0"/>
                  </a:cubicBezTo>
                  <a:cubicBezTo>
                    <a:pt x="715967" y="0"/>
                    <a:pt x="922468" y="206501"/>
                    <a:pt x="922468" y="461234"/>
                  </a:cubicBezTo>
                  <a:cubicBezTo>
                    <a:pt x="922468" y="715967"/>
                    <a:pt x="715967" y="922468"/>
                    <a:pt x="461234" y="922468"/>
                  </a:cubicBezTo>
                  <a:cubicBezTo>
                    <a:pt x="206501" y="922468"/>
                    <a:pt x="0" y="715967"/>
                    <a:pt x="0" y="4612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2872" tIns="152872" rIns="152872" bIns="152872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400" kern="1200" dirty="0"/>
                <a:t>DAG2</a:t>
              </a:r>
              <a:endParaRPr lang="zh-CN" altLang="en-US" sz="1400" kern="1200" dirty="0"/>
            </a:p>
          </p:txBody>
        </p:sp>
        <p:sp>
          <p:nvSpPr>
            <p:cNvPr id="56" name="任意形状 55">
              <a:extLst>
                <a:ext uri="{FF2B5EF4-FFF2-40B4-BE49-F238E27FC236}">
                  <a16:creationId xmlns:a16="http://schemas.microsoft.com/office/drawing/2014/main" id="{BCF2BF9F-9148-C546-8E2F-29E36DB9A446}"/>
                </a:ext>
              </a:extLst>
            </p:cNvPr>
            <p:cNvSpPr/>
            <p:nvPr/>
          </p:nvSpPr>
          <p:spPr>
            <a:xfrm>
              <a:off x="9237391" y="2575117"/>
              <a:ext cx="922468" cy="922468"/>
            </a:xfrm>
            <a:custGeom>
              <a:avLst/>
              <a:gdLst>
                <a:gd name="connsiteX0" fmla="*/ 0 w 922468"/>
                <a:gd name="connsiteY0" fmla="*/ 461234 h 922468"/>
                <a:gd name="connsiteX1" fmla="*/ 461234 w 922468"/>
                <a:gd name="connsiteY1" fmla="*/ 0 h 922468"/>
                <a:gd name="connsiteX2" fmla="*/ 922468 w 922468"/>
                <a:gd name="connsiteY2" fmla="*/ 461234 h 922468"/>
                <a:gd name="connsiteX3" fmla="*/ 461234 w 922468"/>
                <a:gd name="connsiteY3" fmla="*/ 922468 h 922468"/>
                <a:gd name="connsiteX4" fmla="*/ 0 w 922468"/>
                <a:gd name="connsiteY4" fmla="*/ 461234 h 92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468" h="922468">
                  <a:moveTo>
                    <a:pt x="0" y="461234"/>
                  </a:moveTo>
                  <a:cubicBezTo>
                    <a:pt x="0" y="206501"/>
                    <a:pt x="206501" y="0"/>
                    <a:pt x="461234" y="0"/>
                  </a:cubicBezTo>
                  <a:cubicBezTo>
                    <a:pt x="715967" y="0"/>
                    <a:pt x="922468" y="206501"/>
                    <a:pt x="922468" y="461234"/>
                  </a:cubicBezTo>
                  <a:cubicBezTo>
                    <a:pt x="922468" y="715967"/>
                    <a:pt x="715967" y="922468"/>
                    <a:pt x="461234" y="922468"/>
                  </a:cubicBezTo>
                  <a:cubicBezTo>
                    <a:pt x="206501" y="922468"/>
                    <a:pt x="0" y="715967"/>
                    <a:pt x="0" y="4612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2872" tIns="152872" rIns="152872" bIns="152872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400" kern="1200" dirty="0"/>
                <a:t>DAG10</a:t>
              </a:r>
              <a:endParaRPr lang="zh-CN" altLang="en-US" sz="1400" kern="1200" dirty="0"/>
            </a:p>
          </p:txBody>
        </p:sp>
        <p:sp>
          <p:nvSpPr>
            <p:cNvPr id="57" name="形状 56">
              <a:extLst>
                <a:ext uri="{FF2B5EF4-FFF2-40B4-BE49-F238E27FC236}">
                  <a16:creationId xmlns:a16="http://schemas.microsoft.com/office/drawing/2014/main" id="{FCB1CBB5-D374-F544-A715-BADFEA2E14CF}"/>
                </a:ext>
              </a:extLst>
            </p:cNvPr>
            <p:cNvSpPr/>
            <p:nvPr/>
          </p:nvSpPr>
          <p:spPr>
            <a:xfrm>
              <a:off x="7884437" y="2388164"/>
              <a:ext cx="2869901" cy="2295921"/>
            </a:xfrm>
            <a:prstGeom prst="funnel">
              <a:avLst/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C9B0403B-9011-DF4D-B964-CDD349186204}"/>
              </a:ext>
            </a:extLst>
          </p:cNvPr>
          <p:cNvGrpSpPr/>
          <p:nvPr/>
        </p:nvGrpSpPr>
        <p:grpSpPr>
          <a:xfrm>
            <a:off x="2112419" y="1356194"/>
            <a:ext cx="922468" cy="922468"/>
            <a:chOff x="1076203" y="1061849"/>
            <a:chExt cx="922468" cy="922468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155B5BB5-7231-8E41-94E0-D23BE025FF05}"/>
                </a:ext>
              </a:extLst>
            </p:cNvPr>
            <p:cNvSpPr/>
            <p:nvPr/>
          </p:nvSpPr>
          <p:spPr>
            <a:xfrm>
              <a:off x="1076203" y="1061849"/>
              <a:ext cx="922468" cy="92246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椭圆 4">
              <a:extLst>
                <a:ext uri="{FF2B5EF4-FFF2-40B4-BE49-F238E27FC236}">
                  <a16:creationId xmlns:a16="http://schemas.microsoft.com/office/drawing/2014/main" id="{944B03E4-BABC-2741-9916-A68548360C6E}"/>
                </a:ext>
              </a:extLst>
            </p:cNvPr>
            <p:cNvSpPr txBox="1"/>
            <p:nvPr/>
          </p:nvSpPr>
          <p:spPr>
            <a:xfrm>
              <a:off x="1127442" y="1196941"/>
              <a:ext cx="819990" cy="787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700" kern="1200" dirty="0"/>
                <a:t>DAG11</a:t>
              </a:r>
              <a:endParaRPr lang="zh-CN" altLang="en-US" sz="17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56839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5091654" y="1562904"/>
            <a:ext cx="2008691" cy="8395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lnSpc>
                <a:spcPts val="6500"/>
              </a:lnSpc>
              <a:defRPr sz="5400" b="1">
                <a:solidFill>
                  <a:srgbClr val="0097E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4000" dirty="0">
                <a:latin typeface="+mn-lt"/>
                <a:ea typeface="+mn-ea"/>
                <a:cs typeface="+mn-ea"/>
                <a:sym typeface="+mn-lt"/>
              </a:rPr>
              <a:t>PART 6</a:t>
            </a:r>
            <a:endParaRPr lang="zh-CN" altLang="en-US" sz="40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285522" y="420638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A5A5A"/>
                </a:solidFill>
                <a:cs typeface="+mn-ea"/>
                <a:sym typeface="+mn-lt"/>
              </a:rPr>
              <a:t>任务组件</a:t>
            </a:r>
            <a:endParaRPr lang="en-US" altLang="zh-CN" sz="2800" b="1" dirty="0">
              <a:solidFill>
                <a:srgbClr val="5A5A5A"/>
              </a:solidFill>
              <a:cs typeface="+mn-ea"/>
              <a:sym typeface="+mn-lt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5460600" y="2651728"/>
            <a:ext cx="1270800" cy="1270800"/>
          </a:xfrm>
          <a:prstGeom prst="ellipse">
            <a:avLst/>
          </a:prstGeom>
          <a:noFill/>
          <a:ln>
            <a:solidFill>
              <a:srgbClr val="009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293" y="2885785"/>
            <a:ext cx="857129" cy="857129"/>
          </a:xfrm>
          <a:prstGeom prst="rect">
            <a:avLst/>
          </a:prstGeom>
        </p:spPr>
      </p:pic>
      <p:pic>
        <p:nvPicPr>
          <p:cNvPr id="75" name="图片 7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219" y="2784363"/>
            <a:ext cx="1005530" cy="1005530"/>
          </a:xfrm>
          <a:prstGeom prst="rect">
            <a:avLst/>
          </a:prstGeom>
        </p:spPr>
      </p:pic>
      <p:sp>
        <p:nvSpPr>
          <p:cNvPr id="19" name="任意多边形 18"/>
          <p:cNvSpPr/>
          <p:nvPr/>
        </p:nvSpPr>
        <p:spPr>
          <a:xfrm rot="-2100000">
            <a:off x="1813155" y="3198027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任意多边形 19"/>
          <p:cNvSpPr/>
          <p:nvPr/>
        </p:nvSpPr>
        <p:spPr>
          <a:xfrm rot="8700000">
            <a:off x="10100044" y="3152369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317500" y="5424599"/>
            <a:ext cx="11557000" cy="1000770"/>
            <a:chOff x="317500" y="5146031"/>
            <a:chExt cx="11557000" cy="1000770"/>
          </a:xfrm>
        </p:grpSpPr>
        <p:sp>
          <p:nvSpPr>
            <p:cNvPr id="22" name="任意多边形 21"/>
            <p:cNvSpPr/>
            <p:nvPr/>
          </p:nvSpPr>
          <p:spPr>
            <a:xfrm>
              <a:off x="317500" y="5247631"/>
              <a:ext cx="11557000" cy="899170"/>
            </a:xfrm>
            <a:custGeom>
              <a:avLst/>
              <a:gdLst>
                <a:gd name="connsiteX0" fmla="*/ 33636435 w 67272826"/>
                <a:gd name="connsiteY0" fmla="*/ 0 h 21385568"/>
                <a:gd name="connsiteX1" fmla="*/ 67109340 w 67272826"/>
                <a:gd name="connsiteY1" fmla="*/ 21035329 h 21385568"/>
                <a:gd name="connsiteX2" fmla="*/ 67272826 w 67272826"/>
                <a:gd name="connsiteY2" fmla="*/ 21385477 h 21385568"/>
                <a:gd name="connsiteX3" fmla="*/ 67202814 w 67272826"/>
                <a:gd name="connsiteY3" fmla="*/ 21252786 h 21385568"/>
                <a:gd name="connsiteX4" fmla="*/ 33636436 w 67272826"/>
                <a:gd name="connsiteY4" fmla="*/ 1274916 h 21385568"/>
                <a:gd name="connsiteX5" fmla="*/ 70060 w 67272826"/>
                <a:gd name="connsiteY5" fmla="*/ 21252786 h 21385568"/>
                <a:gd name="connsiteX6" fmla="*/ 0 w 67272826"/>
                <a:gd name="connsiteY6" fmla="*/ 21385568 h 21385568"/>
                <a:gd name="connsiteX7" fmla="*/ 163528 w 67272826"/>
                <a:gd name="connsiteY7" fmla="*/ 21035329 h 21385568"/>
                <a:gd name="connsiteX8" fmla="*/ 33636435 w 67272826"/>
                <a:gd name="connsiteY8" fmla="*/ 0 h 2138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72826" h="21385568">
                  <a:moveTo>
                    <a:pt x="33636435" y="0"/>
                  </a:moveTo>
                  <a:cubicBezTo>
                    <a:pt x="48377267" y="0"/>
                    <a:pt x="61112048" y="8588922"/>
                    <a:pt x="67109340" y="21035329"/>
                  </a:cubicBezTo>
                  <a:lnTo>
                    <a:pt x="67272826" y="21385477"/>
                  </a:lnTo>
                  <a:lnTo>
                    <a:pt x="67202814" y="21252786"/>
                  </a:lnTo>
                  <a:cubicBezTo>
                    <a:pt x="60738500" y="9353068"/>
                    <a:pt x="48130844" y="1274916"/>
                    <a:pt x="33636436" y="1274916"/>
                  </a:cubicBezTo>
                  <a:cubicBezTo>
                    <a:pt x="19142028" y="1274916"/>
                    <a:pt x="6534372" y="9353068"/>
                    <a:pt x="70060" y="21252786"/>
                  </a:cubicBezTo>
                  <a:lnTo>
                    <a:pt x="0" y="21385568"/>
                  </a:lnTo>
                  <a:lnTo>
                    <a:pt x="163528" y="21035329"/>
                  </a:lnTo>
                  <a:cubicBezTo>
                    <a:pt x="6160820" y="8588922"/>
                    <a:pt x="18895604" y="0"/>
                    <a:pt x="33636435" y="0"/>
                  </a:cubicBezTo>
                  <a:close/>
                </a:path>
              </a:pathLst>
            </a:custGeom>
            <a:gradFill>
              <a:gsLst>
                <a:gs pos="0">
                  <a:srgbClr val="01BCFF">
                    <a:alpha val="37000"/>
                  </a:srgbClr>
                </a:gs>
                <a:gs pos="77000">
                  <a:srgbClr val="01BC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5981379" y="5146031"/>
              <a:ext cx="229243" cy="229243"/>
            </a:xfrm>
            <a:prstGeom prst="ellipse">
              <a:avLst/>
            </a:prstGeom>
            <a:solidFill>
              <a:srgbClr val="3FC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45716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2316950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椭圆 25"/>
            <p:cNvSpPr>
              <a:spLocks noChangeAspect="1"/>
            </p:cNvSpPr>
            <p:nvPr/>
          </p:nvSpPr>
          <p:spPr>
            <a:xfrm>
              <a:off x="9645808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椭圆 28"/>
            <p:cNvSpPr>
              <a:spLocks noChangeAspect="1"/>
            </p:cNvSpPr>
            <p:nvPr/>
          </p:nvSpPr>
          <p:spPr>
            <a:xfrm>
              <a:off x="3404083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>
              <a:off x="8478212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3910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2" name="日期占位符 1"/>
          <p:cNvSpPr txBox="1"/>
          <p:nvPr/>
        </p:nvSpPr>
        <p:spPr>
          <a:xfrm>
            <a:off x="179158" y="6466309"/>
            <a:ext cx="1382941" cy="273844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D2BEBA7-7DFE-4567-8B91-5FC1F639AE04}" type="datetime1">
              <a:rPr lang="zh-CN" altLang="en-US" sz="1100" smtClean="0">
                <a:solidFill>
                  <a:srgbClr val="717171"/>
                </a:solidFill>
              </a:rPr>
              <a:t>2020/9/4</a:t>
            </a:fld>
            <a:endParaRPr lang="zh-CN" altLang="en-US" sz="1100" dirty="0">
              <a:solidFill>
                <a:srgbClr val="71717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1705376" y="6467154"/>
            <a:ext cx="6162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7768681-413D-45D4-979C-D3F700D13AA1}" type="slidenum">
              <a:rPr lang="zh-CN" altLang="en-US" sz="1100" kern="1200" smtClean="0">
                <a:solidFill>
                  <a:srgbClr val="717171"/>
                </a:solidFill>
                <a:latin typeface="+mn-lt"/>
                <a:ea typeface="+mn-ea"/>
                <a:cs typeface="+mn-cs"/>
              </a:rPr>
              <a:t>16</a:t>
            </a:fld>
            <a:endParaRPr lang="zh-CN" altLang="en-US" sz="1100" kern="1200" dirty="0">
              <a:solidFill>
                <a:srgbClr val="71717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3" name="Freeform 70"/>
          <p:cNvSpPr/>
          <p:nvPr/>
        </p:nvSpPr>
        <p:spPr bwMode="auto">
          <a:xfrm>
            <a:off x="5712154" y="3033983"/>
            <a:ext cx="675946" cy="581931"/>
          </a:xfrm>
          <a:custGeom>
            <a:avLst/>
            <a:gdLst>
              <a:gd name="T0" fmla="*/ 252 w 288"/>
              <a:gd name="T1" fmla="*/ 179 h 287"/>
              <a:gd name="T2" fmla="*/ 288 w 288"/>
              <a:gd name="T3" fmla="*/ 143 h 287"/>
              <a:gd name="T4" fmla="*/ 252 w 288"/>
              <a:gd name="T5" fmla="*/ 107 h 287"/>
              <a:gd name="T6" fmla="*/ 218 w 288"/>
              <a:gd name="T7" fmla="*/ 133 h 287"/>
              <a:gd name="T8" fmla="*/ 128 w 288"/>
              <a:gd name="T9" fmla="*/ 133 h 287"/>
              <a:gd name="T10" fmla="*/ 178 w 288"/>
              <a:gd name="T11" fmla="*/ 46 h 287"/>
              <a:gd name="T12" fmla="*/ 218 w 288"/>
              <a:gd name="T13" fmla="*/ 46 h 287"/>
              <a:gd name="T14" fmla="*/ 252 w 288"/>
              <a:gd name="T15" fmla="*/ 72 h 287"/>
              <a:gd name="T16" fmla="*/ 288 w 288"/>
              <a:gd name="T17" fmla="*/ 36 h 287"/>
              <a:gd name="T18" fmla="*/ 252 w 288"/>
              <a:gd name="T19" fmla="*/ 0 h 287"/>
              <a:gd name="T20" fmla="*/ 218 w 288"/>
              <a:gd name="T21" fmla="*/ 26 h 287"/>
              <a:gd name="T22" fmla="*/ 166 w 288"/>
              <a:gd name="T23" fmla="*/ 26 h 287"/>
              <a:gd name="T24" fmla="*/ 104 w 288"/>
              <a:gd name="T25" fmla="*/ 133 h 287"/>
              <a:gd name="T26" fmla="*/ 71 w 288"/>
              <a:gd name="T27" fmla="*/ 133 h 287"/>
              <a:gd name="T28" fmla="*/ 36 w 288"/>
              <a:gd name="T29" fmla="*/ 107 h 287"/>
              <a:gd name="T30" fmla="*/ 0 w 288"/>
              <a:gd name="T31" fmla="*/ 143 h 287"/>
              <a:gd name="T32" fmla="*/ 36 w 288"/>
              <a:gd name="T33" fmla="*/ 179 h 287"/>
              <a:gd name="T34" fmla="*/ 71 w 288"/>
              <a:gd name="T35" fmla="*/ 153 h 287"/>
              <a:gd name="T36" fmla="*/ 104 w 288"/>
              <a:gd name="T37" fmla="*/ 153 h 287"/>
              <a:gd name="T38" fmla="*/ 166 w 288"/>
              <a:gd name="T39" fmla="*/ 261 h 287"/>
              <a:gd name="T40" fmla="*/ 218 w 288"/>
              <a:gd name="T41" fmla="*/ 261 h 287"/>
              <a:gd name="T42" fmla="*/ 252 w 288"/>
              <a:gd name="T43" fmla="*/ 287 h 287"/>
              <a:gd name="T44" fmla="*/ 288 w 288"/>
              <a:gd name="T45" fmla="*/ 251 h 287"/>
              <a:gd name="T46" fmla="*/ 252 w 288"/>
              <a:gd name="T47" fmla="*/ 215 h 287"/>
              <a:gd name="T48" fmla="*/ 218 w 288"/>
              <a:gd name="T49" fmla="*/ 241 h 287"/>
              <a:gd name="T50" fmla="*/ 178 w 288"/>
              <a:gd name="T51" fmla="*/ 241 h 287"/>
              <a:gd name="T52" fmla="*/ 128 w 288"/>
              <a:gd name="T53" fmla="*/ 153 h 287"/>
              <a:gd name="T54" fmla="*/ 218 w 288"/>
              <a:gd name="T55" fmla="*/ 153 h 287"/>
              <a:gd name="T56" fmla="*/ 252 w 288"/>
              <a:gd name="T57" fmla="*/ 179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88" h="287">
                <a:moveTo>
                  <a:pt x="252" y="179"/>
                </a:moveTo>
                <a:cubicBezTo>
                  <a:pt x="272" y="179"/>
                  <a:pt x="288" y="163"/>
                  <a:pt x="288" y="143"/>
                </a:cubicBezTo>
                <a:cubicBezTo>
                  <a:pt x="288" y="124"/>
                  <a:pt x="272" y="107"/>
                  <a:pt x="252" y="107"/>
                </a:cubicBezTo>
                <a:cubicBezTo>
                  <a:pt x="236" y="107"/>
                  <a:pt x="222" y="118"/>
                  <a:pt x="218" y="133"/>
                </a:cubicBezTo>
                <a:cubicBezTo>
                  <a:pt x="128" y="133"/>
                  <a:pt x="128" y="133"/>
                  <a:pt x="128" y="133"/>
                </a:cubicBezTo>
                <a:cubicBezTo>
                  <a:pt x="178" y="46"/>
                  <a:pt x="178" y="46"/>
                  <a:pt x="178" y="46"/>
                </a:cubicBezTo>
                <a:cubicBezTo>
                  <a:pt x="218" y="46"/>
                  <a:pt x="218" y="46"/>
                  <a:pt x="218" y="46"/>
                </a:cubicBezTo>
                <a:cubicBezTo>
                  <a:pt x="222" y="61"/>
                  <a:pt x="236" y="72"/>
                  <a:pt x="252" y="72"/>
                </a:cubicBezTo>
                <a:cubicBezTo>
                  <a:pt x="272" y="72"/>
                  <a:pt x="288" y="56"/>
                  <a:pt x="288" y="36"/>
                </a:cubicBezTo>
                <a:cubicBezTo>
                  <a:pt x="288" y="16"/>
                  <a:pt x="272" y="0"/>
                  <a:pt x="252" y="0"/>
                </a:cubicBezTo>
                <a:cubicBezTo>
                  <a:pt x="236" y="0"/>
                  <a:pt x="222" y="11"/>
                  <a:pt x="218" y="26"/>
                </a:cubicBezTo>
                <a:cubicBezTo>
                  <a:pt x="166" y="26"/>
                  <a:pt x="166" y="26"/>
                  <a:pt x="166" y="26"/>
                </a:cubicBezTo>
                <a:cubicBezTo>
                  <a:pt x="104" y="133"/>
                  <a:pt x="104" y="133"/>
                  <a:pt x="104" y="133"/>
                </a:cubicBezTo>
                <a:cubicBezTo>
                  <a:pt x="71" y="133"/>
                  <a:pt x="71" y="133"/>
                  <a:pt x="71" y="133"/>
                </a:cubicBezTo>
                <a:cubicBezTo>
                  <a:pt x="66" y="118"/>
                  <a:pt x="53" y="107"/>
                  <a:pt x="36" y="107"/>
                </a:cubicBezTo>
                <a:cubicBezTo>
                  <a:pt x="16" y="107"/>
                  <a:pt x="0" y="124"/>
                  <a:pt x="0" y="143"/>
                </a:cubicBezTo>
                <a:cubicBezTo>
                  <a:pt x="0" y="163"/>
                  <a:pt x="16" y="179"/>
                  <a:pt x="36" y="179"/>
                </a:cubicBezTo>
                <a:cubicBezTo>
                  <a:pt x="53" y="179"/>
                  <a:pt x="66" y="168"/>
                  <a:pt x="71" y="153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66" y="261"/>
                  <a:pt x="166" y="261"/>
                  <a:pt x="166" y="261"/>
                </a:cubicBezTo>
                <a:cubicBezTo>
                  <a:pt x="218" y="261"/>
                  <a:pt x="218" y="261"/>
                  <a:pt x="218" y="261"/>
                </a:cubicBezTo>
                <a:cubicBezTo>
                  <a:pt x="222" y="277"/>
                  <a:pt x="236" y="287"/>
                  <a:pt x="252" y="287"/>
                </a:cubicBezTo>
                <a:cubicBezTo>
                  <a:pt x="272" y="287"/>
                  <a:pt x="288" y="271"/>
                  <a:pt x="288" y="251"/>
                </a:cubicBezTo>
                <a:cubicBezTo>
                  <a:pt x="288" y="232"/>
                  <a:pt x="272" y="215"/>
                  <a:pt x="252" y="215"/>
                </a:cubicBezTo>
                <a:cubicBezTo>
                  <a:pt x="236" y="215"/>
                  <a:pt x="222" y="226"/>
                  <a:pt x="218" y="241"/>
                </a:cubicBezTo>
                <a:cubicBezTo>
                  <a:pt x="178" y="241"/>
                  <a:pt x="178" y="241"/>
                  <a:pt x="178" y="241"/>
                </a:cubicBezTo>
                <a:cubicBezTo>
                  <a:pt x="128" y="153"/>
                  <a:pt x="128" y="153"/>
                  <a:pt x="128" y="153"/>
                </a:cubicBezTo>
                <a:cubicBezTo>
                  <a:pt x="218" y="153"/>
                  <a:pt x="218" y="153"/>
                  <a:pt x="218" y="153"/>
                </a:cubicBezTo>
                <a:cubicBezTo>
                  <a:pt x="222" y="168"/>
                  <a:pt x="236" y="179"/>
                  <a:pt x="252" y="179"/>
                </a:cubicBezTo>
                <a:close/>
              </a:path>
            </a:pathLst>
          </a:custGeom>
          <a:solidFill>
            <a:srgbClr val="0097E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1397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79024B-FDB7-D146-99AA-E4B36A35A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任务组件</a:t>
            </a:r>
            <a:r>
              <a:rPr kumimoji="1" lang="en-US" altLang="zh-CN" dirty="0"/>
              <a:t>-shell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CBBDE1C-7888-A449-B2AA-606B2DE2A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37" y="977603"/>
            <a:ext cx="5259980" cy="10668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E36FFCA-1BB3-504A-99AA-C93BFD5DE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50" y="2114470"/>
            <a:ext cx="5779213" cy="418494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DD3E8B9-FCF0-F745-AE8C-65152A879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474" y="520073"/>
            <a:ext cx="5470503" cy="588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016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5E7A58-C34B-EF4A-B528-A4B61B898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任务组件</a:t>
            </a:r>
            <a:r>
              <a:rPr kumimoji="1" lang="en-US" altLang="zh-CN" dirty="0"/>
              <a:t>-</a:t>
            </a:r>
            <a:r>
              <a:rPr kumimoji="1" lang="zh-CN" altLang="en-US" dirty="0"/>
              <a:t>子工作流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53178A1-F381-A34F-B815-0B96EA3DE184}"/>
              </a:ext>
            </a:extLst>
          </p:cNvPr>
          <p:cNvSpPr txBox="1"/>
          <p:nvPr/>
        </p:nvSpPr>
        <p:spPr>
          <a:xfrm>
            <a:off x="829913" y="2910299"/>
            <a:ext cx="2989419" cy="941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选取其他工作流作为子任务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8CEB1494-D3F2-C445-AFE2-6C19032A5440}"/>
              </a:ext>
            </a:extLst>
          </p:cNvPr>
          <p:cNvSpPr/>
          <p:nvPr/>
        </p:nvSpPr>
        <p:spPr>
          <a:xfrm>
            <a:off x="241390" y="3088078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F903706-5149-F44E-8300-3EB53D068368}"/>
              </a:ext>
            </a:extLst>
          </p:cNvPr>
          <p:cNvSpPr txBox="1"/>
          <p:nvPr/>
        </p:nvSpPr>
        <p:spPr>
          <a:xfrm>
            <a:off x="829913" y="4032826"/>
            <a:ext cx="2989419" cy="941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点击查看子任务运行情况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3903AEEF-8B1E-EA48-A0FD-69F078ED700D}"/>
              </a:ext>
            </a:extLst>
          </p:cNvPr>
          <p:cNvSpPr/>
          <p:nvPr/>
        </p:nvSpPr>
        <p:spPr>
          <a:xfrm>
            <a:off x="241390" y="4240129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DAAF9F9-EBB2-0447-8524-FF4C85C908C6}"/>
              </a:ext>
            </a:extLst>
          </p:cNvPr>
          <p:cNvSpPr txBox="1"/>
          <p:nvPr/>
        </p:nvSpPr>
        <p:spPr>
          <a:xfrm>
            <a:off x="829913" y="5081345"/>
            <a:ext cx="2989419" cy="941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子工作流运行结果影响父工作流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2F5CB63-ED68-5F47-9B03-008B360E678F}"/>
              </a:ext>
            </a:extLst>
          </p:cNvPr>
          <p:cNvSpPr/>
          <p:nvPr/>
        </p:nvSpPr>
        <p:spPr>
          <a:xfrm>
            <a:off x="241390" y="5283046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CD54ECE-46C2-4545-9B62-B4BFC50041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824" y="1206555"/>
            <a:ext cx="8351238" cy="469609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15E5A8E-ACEF-564A-A0B9-38D9CFEFE3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441" y="1061519"/>
            <a:ext cx="3575137" cy="150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9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31864F-E20F-A443-8F7F-115E1F48A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任务组件</a:t>
            </a:r>
            <a:r>
              <a:rPr kumimoji="1" lang="en-US" altLang="zh-CN" dirty="0"/>
              <a:t>-</a:t>
            </a:r>
            <a:r>
              <a:rPr kumimoji="1" lang="zh-CN" altLang="en-US" dirty="0"/>
              <a:t>依赖任务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FDA310B-5A19-F74F-910E-72C0D0839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731" y="851770"/>
            <a:ext cx="6974529" cy="549268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3DB8486-252F-1042-9A23-A5B05FFB0016}"/>
              </a:ext>
            </a:extLst>
          </p:cNvPr>
          <p:cNvSpPr txBox="1"/>
          <p:nvPr/>
        </p:nvSpPr>
        <p:spPr>
          <a:xfrm>
            <a:off x="1267281" y="2377007"/>
            <a:ext cx="2989419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只判断不执行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1A9AC2E-C899-FE49-94C3-979E33441AD7}"/>
              </a:ext>
            </a:extLst>
          </p:cNvPr>
          <p:cNvSpPr/>
          <p:nvPr/>
        </p:nvSpPr>
        <p:spPr>
          <a:xfrm>
            <a:off x="753249" y="2377007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DD631E-1D89-3C4F-89B6-D002AD3BB5D9}"/>
              </a:ext>
            </a:extLst>
          </p:cNvPr>
          <p:cNvSpPr txBox="1"/>
          <p:nvPr/>
        </p:nvSpPr>
        <p:spPr>
          <a:xfrm>
            <a:off x="1267281" y="3365400"/>
            <a:ext cx="2989419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依赖粒度到任务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8F7B292B-3FEC-A744-895D-C5B4E2B17A98}"/>
              </a:ext>
            </a:extLst>
          </p:cNvPr>
          <p:cNvSpPr/>
          <p:nvPr/>
        </p:nvSpPr>
        <p:spPr>
          <a:xfrm>
            <a:off x="753249" y="3365400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78CCBFB-D452-DE43-BCEF-EC3112D324DD}"/>
              </a:ext>
            </a:extLst>
          </p:cNvPr>
          <p:cNvSpPr txBox="1"/>
          <p:nvPr/>
        </p:nvSpPr>
        <p:spPr>
          <a:xfrm>
            <a:off x="1267281" y="4353793"/>
            <a:ext cx="3365640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依赖机制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-</a:t>
            </a: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启动就等待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B230635-4EC6-E948-A5EE-FD7CEA8C9DFE}"/>
              </a:ext>
            </a:extLst>
          </p:cNvPr>
          <p:cNvSpPr/>
          <p:nvPr/>
        </p:nvSpPr>
        <p:spPr>
          <a:xfrm>
            <a:off x="753249" y="4353793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3F865E-5955-714E-B032-61B8A3D9C04D}"/>
              </a:ext>
            </a:extLst>
          </p:cNvPr>
          <p:cNvSpPr txBox="1"/>
          <p:nvPr/>
        </p:nvSpPr>
        <p:spPr>
          <a:xfrm>
            <a:off x="1267281" y="5313596"/>
            <a:ext cx="3365640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依赖机制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-</a:t>
            </a: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最终状态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15FCCFE-AA1F-EA4E-AF6D-11C7361B6253}"/>
              </a:ext>
            </a:extLst>
          </p:cNvPr>
          <p:cNvSpPr/>
          <p:nvPr/>
        </p:nvSpPr>
        <p:spPr>
          <a:xfrm>
            <a:off x="753249" y="5313596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60FD08C-5078-5F42-A8A5-73D1548530AA}"/>
              </a:ext>
            </a:extLst>
          </p:cNvPr>
          <p:cNvSpPr txBox="1"/>
          <p:nvPr/>
        </p:nvSpPr>
        <p:spPr>
          <a:xfrm>
            <a:off x="1267281" y="1399149"/>
            <a:ext cx="2989419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依赖组合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B122655B-7268-1F4F-BD1B-69B38DA56386}"/>
              </a:ext>
            </a:extLst>
          </p:cNvPr>
          <p:cNvSpPr/>
          <p:nvPr/>
        </p:nvSpPr>
        <p:spPr>
          <a:xfrm>
            <a:off x="753249" y="1399149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6089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1369119" y="617654"/>
            <a:ext cx="2873828" cy="1274266"/>
            <a:chOff x="1995861" y="471666"/>
            <a:chExt cx="2873828" cy="1274266"/>
          </a:xfrm>
        </p:grpSpPr>
        <p:sp>
          <p:nvSpPr>
            <p:cNvPr id="146" name="文本框 145"/>
            <p:cNvSpPr txBox="1"/>
            <p:nvPr/>
          </p:nvSpPr>
          <p:spPr>
            <a:xfrm>
              <a:off x="2025869" y="1115438"/>
              <a:ext cx="211121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lnSpc>
                  <a:spcPts val="6000"/>
                </a:lnSpc>
                <a:defRPr sz="5400">
                  <a:solidFill>
                    <a:schemeClr val="tx1">
                      <a:lumMod val="75000"/>
                      <a:lumOff val="25000"/>
                    </a:schemeClr>
                  </a:solidFill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2800" dirty="0">
                  <a:solidFill>
                    <a:srgbClr val="5A5B5E"/>
                  </a:solidFill>
                  <a:latin typeface="+mj-lt"/>
                  <a:ea typeface="等线" panose="02010600030101010101" pitchFamily="2" charset="-122"/>
                  <a:cs typeface="+mn-ea"/>
                  <a:sym typeface="+mn-lt"/>
                </a:rPr>
                <a:t>CONTENTS</a:t>
              </a:r>
              <a:endParaRPr lang="zh-CN" altLang="en-US" sz="3200" dirty="0">
                <a:solidFill>
                  <a:srgbClr val="5A5B5E"/>
                </a:solidFill>
                <a:latin typeface="+mj-lt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106" name="圆角矩形 105"/>
            <p:cNvSpPr/>
            <p:nvPr/>
          </p:nvSpPr>
          <p:spPr>
            <a:xfrm flipV="1">
              <a:off x="2140102" y="1700213"/>
              <a:ext cx="574411" cy="45719"/>
            </a:xfrm>
            <a:prstGeom prst="roundRect">
              <a:avLst>
                <a:gd name="adj" fmla="val 50000"/>
              </a:avLst>
            </a:prstGeom>
            <a:solidFill>
              <a:srgbClr val="FFB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995861" y="471666"/>
              <a:ext cx="287382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rgbClr val="0097E0"/>
                  </a:solidFill>
                </a:rPr>
                <a:t>目录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378172" y="2110202"/>
            <a:ext cx="9522741" cy="925894"/>
            <a:chOff x="1378172" y="2453102"/>
            <a:chExt cx="9522741" cy="925894"/>
          </a:xfrm>
        </p:grpSpPr>
        <p:grpSp>
          <p:nvGrpSpPr>
            <p:cNvPr id="10" name="组合 9"/>
            <p:cNvGrpSpPr/>
            <p:nvPr/>
          </p:nvGrpSpPr>
          <p:grpSpPr>
            <a:xfrm>
              <a:off x="1378172" y="2453102"/>
              <a:ext cx="4096839" cy="925894"/>
              <a:chOff x="2237286" y="2339834"/>
              <a:chExt cx="4096839" cy="925894"/>
            </a:xfrm>
          </p:grpSpPr>
          <p:grpSp>
            <p:nvGrpSpPr>
              <p:cNvPr id="3" name="组合 2"/>
              <p:cNvGrpSpPr/>
              <p:nvPr/>
            </p:nvGrpSpPr>
            <p:grpSpPr>
              <a:xfrm>
                <a:off x="2906725" y="2614143"/>
                <a:ext cx="472055" cy="472055"/>
                <a:chOff x="12540511" y="1227692"/>
                <a:chExt cx="871590" cy="871590"/>
              </a:xfrm>
            </p:grpSpPr>
            <p:grpSp>
              <p:nvGrpSpPr>
                <p:cNvPr id="5" name="组合 4"/>
                <p:cNvGrpSpPr/>
                <p:nvPr/>
              </p:nvGrpSpPr>
              <p:grpSpPr>
                <a:xfrm>
                  <a:off x="12735737" y="1395923"/>
                  <a:ext cx="481139" cy="535128"/>
                  <a:chOff x="14144289" y="2587124"/>
                  <a:chExt cx="4105611" cy="4566306"/>
                </a:xfrm>
              </p:grpSpPr>
              <p:sp>
                <p:nvSpPr>
                  <p:cNvPr id="7" name="Oval 60"/>
                  <p:cNvSpPr>
                    <a:spLocks noChangeArrowheads="1"/>
                  </p:cNvSpPr>
                  <p:nvPr/>
                </p:nvSpPr>
                <p:spPr bwMode="auto">
                  <a:xfrm>
                    <a:off x="16380011" y="5242896"/>
                    <a:ext cx="1680182" cy="1680182"/>
                  </a:xfrm>
                  <a:prstGeom prst="ellipse">
                    <a:avLst/>
                  </a:prstGeom>
                  <a:solidFill>
                    <a:srgbClr val="EFEFEF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8" name="Freeform 61"/>
                  <p:cNvSpPr>
                    <a:spLocks noEditPoints="1"/>
                  </p:cNvSpPr>
                  <p:nvPr/>
                </p:nvSpPr>
                <p:spPr bwMode="auto">
                  <a:xfrm>
                    <a:off x="14144289" y="2587124"/>
                    <a:ext cx="4105611" cy="4566306"/>
                  </a:xfrm>
                  <a:custGeom>
                    <a:avLst/>
                    <a:gdLst>
                      <a:gd name="T0" fmla="*/ 81 w 88"/>
                      <a:gd name="T1" fmla="*/ 60 h 98"/>
                      <a:gd name="T2" fmla="*/ 81 w 88"/>
                      <a:gd name="T3" fmla="*/ 91 h 98"/>
                      <a:gd name="T4" fmla="*/ 50 w 88"/>
                      <a:gd name="T5" fmla="*/ 91 h 98"/>
                      <a:gd name="T6" fmla="*/ 50 w 88"/>
                      <a:gd name="T7" fmla="*/ 60 h 98"/>
                      <a:gd name="T8" fmla="*/ 17 w 88"/>
                      <a:gd name="T9" fmla="*/ 54 h 98"/>
                      <a:gd name="T10" fmla="*/ 28 w 88"/>
                      <a:gd name="T11" fmla="*/ 58 h 98"/>
                      <a:gd name="T12" fmla="*/ 17 w 88"/>
                      <a:gd name="T13" fmla="*/ 54 h 98"/>
                      <a:gd name="T14" fmla="*/ 58 w 88"/>
                      <a:gd name="T15" fmla="*/ 41 h 98"/>
                      <a:gd name="T16" fmla="*/ 17 w 88"/>
                      <a:gd name="T17" fmla="*/ 46 h 98"/>
                      <a:gd name="T18" fmla="*/ 17 w 88"/>
                      <a:gd name="T19" fmla="*/ 29 h 98"/>
                      <a:gd name="T20" fmla="*/ 58 w 88"/>
                      <a:gd name="T21" fmla="*/ 34 h 98"/>
                      <a:gd name="T22" fmla="*/ 17 w 88"/>
                      <a:gd name="T23" fmla="*/ 29 h 98"/>
                      <a:gd name="T24" fmla="*/ 58 w 88"/>
                      <a:gd name="T25" fmla="*/ 18 h 98"/>
                      <a:gd name="T26" fmla="*/ 35 w 88"/>
                      <a:gd name="T27" fmla="*/ 22 h 98"/>
                      <a:gd name="T28" fmla="*/ 11 w 88"/>
                      <a:gd name="T29" fmla="*/ 20 h 98"/>
                      <a:gd name="T30" fmla="*/ 17 w 88"/>
                      <a:gd name="T31" fmla="*/ 21 h 98"/>
                      <a:gd name="T32" fmla="*/ 17 w 88"/>
                      <a:gd name="T33" fmla="*/ 21 h 98"/>
                      <a:gd name="T34" fmla="*/ 21 w 88"/>
                      <a:gd name="T35" fmla="*/ 19 h 98"/>
                      <a:gd name="T36" fmla="*/ 23 w 88"/>
                      <a:gd name="T37" fmla="*/ 16 h 98"/>
                      <a:gd name="T38" fmla="*/ 22 w 88"/>
                      <a:gd name="T39" fmla="*/ 15 h 98"/>
                      <a:gd name="T40" fmla="*/ 22 w 88"/>
                      <a:gd name="T41" fmla="*/ 10 h 98"/>
                      <a:gd name="T42" fmla="*/ 26 w 88"/>
                      <a:gd name="T43" fmla="*/ 8 h 98"/>
                      <a:gd name="T44" fmla="*/ 65 w 88"/>
                      <a:gd name="T45" fmla="*/ 9 h 98"/>
                      <a:gd name="T46" fmla="*/ 65 w 88"/>
                      <a:gd name="T47" fmla="*/ 46 h 98"/>
                      <a:gd name="T48" fmla="*/ 74 w 88"/>
                      <a:gd name="T49" fmla="*/ 47 h 98"/>
                      <a:gd name="T50" fmla="*/ 71 w 88"/>
                      <a:gd name="T51" fmla="*/ 3 h 98"/>
                      <a:gd name="T52" fmla="*/ 22 w 88"/>
                      <a:gd name="T53" fmla="*/ 0 h 98"/>
                      <a:gd name="T54" fmla="*/ 19 w 88"/>
                      <a:gd name="T55" fmla="*/ 1 h 98"/>
                      <a:gd name="T56" fmla="*/ 0 w 88"/>
                      <a:gd name="T57" fmla="*/ 19 h 98"/>
                      <a:gd name="T58" fmla="*/ 0 w 88"/>
                      <a:gd name="T59" fmla="*/ 82 h 98"/>
                      <a:gd name="T60" fmla="*/ 3 w 88"/>
                      <a:gd name="T61" fmla="*/ 90 h 98"/>
                      <a:gd name="T62" fmla="*/ 11 w 88"/>
                      <a:gd name="T63" fmla="*/ 93 h 98"/>
                      <a:gd name="T64" fmla="*/ 38 w 88"/>
                      <a:gd name="T65" fmla="*/ 84 h 98"/>
                      <a:gd name="T66" fmla="*/ 9 w 88"/>
                      <a:gd name="T67" fmla="*/ 84 h 98"/>
                      <a:gd name="T68" fmla="*/ 9 w 88"/>
                      <a:gd name="T69" fmla="*/ 82 h 98"/>
                      <a:gd name="T70" fmla="*/ 13 w 88"/>
                      <a:gd name="T71" fmla="*/ 24 h 98"/>
                      <a:gd name="T72" fmla="*/ 20 w 88"/>
                      <a:gd name="T73" fmla="*/ 25 h 98"/>
                      <a:gd name="T74" fmla="*/ 27 w 88"/>
                      <a:gd name="T75" fmla="*/ 18 h 98"/>
                      <a:gd name="T76" fmla="*/ 27 w 88"/>
                      <a:gd name="T77" fmla="*/ 11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88" h="98">
                        <a:moveTo>
                          <a:pt x="66" y="53"/>
                        </a:moveTo>
                        <a:cubicBezTo>
                          <a:pt x="72" y="53"/>
                          <a:pt x="77" y="56"/>
                          <a:pt x="81" y="60"/>
                        </a:cubicBezTo>
                        <a:cubicBezTo>
                          <a:pt x="85" y="64"/>
                          <a:pt x="88" y="69"/>
                          <a:pt x="88" y="75"/>
                        </a:cubicBezTo>
                        <a:cubicBezTo>
                          <a:pt x="88" y="81"/>
                          <a:pt x="85" y="87"/>
                          <a:pt x="81" y="91"/>
                        </a:cubicBezTo>
                        <a:cubicBezTo>
                          <a:pt x="77" y="95"/>
                          <a:pt x="72" y="98"/>
                          <a:pt x="66" y="98"/>
                        </a:cubicBezTo>
                        <a:cubicBezTo>
                          <a:pt x="60" y="98"/>
                          <a:pt x="54" y="95"/>
                          <a:pt x="50" y="91"/>
                        </a:cubicBezTo>
                        <a:cubicBezTo>
                          <a:pt x="46" y="87"/>
                          <a:pt x="43" y="81"/>
                          <a:pt x="43" y="75"/>
                        </a:cubicBezTo>
                        <a:cubicBezTo>
                          <a:pt x="43" y="69"/>
                          <a:pt x="46" y="64"/>
                          <a:pt x="50" y="60"/>
                        </a:cubicBezTo>
                        <a:cubicBezTo>
                          <a:pt x="54" y="56"/>
                          <a:pt x="60" y="53"/>
                          <a:pt x="66" y="53"/>
                        </a:cubicBezTo>
                        <a:close/>
                        <a:moveTo>
                          <a:pt x="17" y="54"/>
                        </a:moveTo>
                        <a:cubicBezTo>
                          <a:pt x="28" y="54"/>
                          <a:pt x="28" y="54"/>
                          <a:pt x="28" y="54"/>
                        </a:cubicBezTo>
                        <a:cubicBezTo>
                          <a:pt x="28" y="58"/>
                          <a:pt x="28" y="58"/>
                          <a:pt x="28" y="58"/>
                        </a:cubicBezTo>
                        <a:cubicBezTo>
                          <a:pt x="17" y="58"/>
                          <a:pt x="17" y="58"/>
                          <a:pt x="17" y="58"/>
                        </a:cubicBezTo>
                        <a:cubicBezTo>
                          <a:pt x="17" y="54"/>
                          <a:pt x="17" y="54"/>
                          <a:pt x="17" y="54"/>
                        </a:cubicBezTo>
                        <a:close/>
                        <a:moveTo>
                          <a:pt x="17" y="41"/>
                        </a:moveTo>
                        <a:cubicBezTo>
                          <a:pt x="58" y="41"/>
                          <a:pt x="58" y="41"/>
                          <a:pt x="58" y="41"/>
                        </a:cubicBezTo>
                        <a:cubicBezTo>
                          <a:pt x="58" y="46"/>
                          <a:pt x="58" y="46"/>
                          <a:pt x="58" y="46"/>
                        </a:cubicBezTo>
                        <a:cubicBezTo>
                          <a:pt x="17" y="46"/>
                          <a:pt x="17" y="46"/>
                          <a:pt x="17" y="46"/>
                        </a:cubicBezTo>
                        <a:cubicBezTo>
                          <a:pt x="17" y="41"/>
                          <a:pt x="17" y="41"/>
                          <a:pt x="17" y="41"/>
                        </a:cubicBezTo>
                        <a:close/>
                        <a:moveTo>
                          <a:pt x="17" y="29"/>
                        </a:moveTo>
                        <a:cubicBezTo>
                          <a:pt x="58" y="29"/>
                          <a:pt x="58" y="29"/>
                          <a:pt x="58" y="29"/>
                        </a:cubicBezTo>
                        <a:cubicBezTo>
                          <a:pt x="58" y="34"/>
                          <a:pt x="58" y="34"/>
                          <a:pt x="58" y="34"/>
                        </a:cubicBezTo>
                        <a:cubicBezTo>
                          <a:pt x="17" y="34"/>
                          <a:pt x="17" y="34"/>
                          <a:pt x="17" y="34"/>
                        </a:cubicBezTo>
                        <a:cubicBezTo>
                          <a:pt x="17" y="29"/>
                          <a:pt x="17" y="29"/>
                          <a:pt x="17" y="29"/>
                        </a:cubicBezTo>
                        <a:close/>
                        <a:moveTo>
                          <a:pt x="35" y="18"/>
                        </a:moveTo>
                        <a:cubicBezTo>
                          <a:pt x="58" y="18"/>
                          <a:pt x="58" y="18"/>
                          <a:pt x="58" y="18"/>
                        </a:cubicBezTo>
                        <a:cubicBezTo>
                          <a:pt x="58" y="22"/>
                          <a:pt x="58" y="22"/>
                          <a:pt x="58" y="22"/>
                        </a:cubicBezTo>
                        <a:cubicBezTo>
                          <a:pt x="35" y="22"/>
                          <a:pt x="35" y="22"/>
                          <a:pt x="35" y="22"/>
                        </a:cubicBezTo>
                        <a:cubicBezTo>
                          <a:pt x="35" y="18"/>
                          <a:pt x="35" y="18"/>
                          <a:pt x="35" y="18"/>
                        </a:cubicBezTo>
                        <a:close/>
                        <a:moveTo>
                          <a:pt x="11" y="20"/>
                        </a:moveTo>
                        <a:cubicBezTo>
                          <a:pt x="13" y="20"/>
                          <a:pt x="13" y="20"/>
                          <a:pt x="13" y="20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8" y="21"/>
                          <a:pt x="18" y="21"/>
                          <a:pt x="19" y="21"/>
                        </a:cubicBezTo>
                        <a:cubicBezTo>
                          <a:pt x="20" y="20"/>
                          <a:pt x="21" y="20"/>
                          <a:pt x="21" y="19"/>
                        </a:cubicBezTo>
                        <a:cubicBezTo>
                          <a:pt x="22" y="19"/>
                          <a:pt x="22" y="18"/>
                          <a:pt x="23" y="17"/>
                        </a:cubicBezTo>
                        <a:cubicBezTo>
                          <a:pt x="23" y="17"/>
                          <a:pt x="23" y="16"/>
                          <a:pt x="23" y="16"/>
                        </a:cubicBezTo>
                        <a:cubicBezTo>
                          <a:pt x="23" y="16"/>
                          <a:pt x="23" y="16"/>
                          <a:pt x="23" y="16"/>
                        </a:cubicBezTo>
                        <a:cubicBezTo>
                          <a:pt x="22" y="15"/>
                          <a:pt x="22" y="15"/>
                          <a:pt x="22" y="15"/>
                        </a:cubicBezTo>
                        <a:cubicBezTo>
                          <a:pt x="22" y="11"/>
                          <a:pt x="22" y="11"/>
                          <a:pt x="22" y="11"/>
                        </a:cubicBezTo>
                        <a:cubicBezTo>
                          <a:pt x="22" y="10"/>
                          <a:pt x="22" y="10"/>
                          <a:pt x="22" y="10"/>
                        </a:cubicBezTo>
                        <a:cubicBezTo>
                          <a:pt x="11" y="20"/>
                          <a:pt x="11" y="20"/>
                          <a:pt x="11" y="20"/>
                        </a:cubicBezTo>
                        <a:close/>
                        <a:moveTo>
                          <a:pt x="26" y="8"/>
                        </a:moveTo>
                        <a:cubicBezTo>
                          <a:pt x="63" y="8"/>
                          <a:pt x="63" y="8"/>
                          <a:pt x="63" y="8"/>
                        </a:cubicBezTo>
                        <a:cubicBezTo>
                          <a:pt x="63" y="8"/>
                          <a:pt x="64" y="9"/>
                          <a:pt x="65" y="9"/>
                        </a:cubicBezTo>
                        <a:cubicBezTo>
                          <a:pt x="65" y="10"/>
                          <a:pt x="65" y="11"/>
                          <a:pt x="65" y="11"/>
                        </a:cubicBezTo>
                        <a:cubicBezTo>
                          <a:pt x="65" y="46"/>
                          <a:pt x="65" y="46"/>
                          <a:pt x="65" y="46"/>
                        </a:cubicBezTo>
                        <a:cubicBezTo>
                          <a:pt x="66" y="46"/>
                          <a:pt x="66" y="46"/>
                          <a:pt x="66" y="46"/>
                        </a:cubicBezTo>
                        <a:cubicBezTo>
                          <a:pt x="69" y="46"/>
                          <a:pt x="72" y="47"/>
                          <a:pt x="74" y="47"/>
                        </a:cubicBezTo>
                        <a:cubicBezTo>
                          <a:pt x="74" y="11"/>
                          <a:pt x="74" y="11"/>
                          <a:pt x="74" y="11"/>
                        </a:cubicBezTo>
                        <a:cubicBezTo>
                          <a:pt x="74" y="8"/>
                          <a:pt x="73" y="5"/>
                          <a:pt x="71" y="3"/>
                        </a:cubicBezTo>
                        <a:cubicBezTo>
                          <a:pt x="69" y="1"/>
                          <a:pt x="66" y="0"/>
                          <a:pt x="63" y="0"/>
                        </a:cubicBezTo>
                        <a:cubicBezTo>
                          <a:pt x="22" y="0"/>
                          <a:pt x="22" y="0"/>
                          <a:pt x="22" y="0"/>
                        </a:cubicBezTo>
                        <a:cubicBezTo>
                          <a:pt x="20" y="0"/>
                          <a:pt x="20" y="0"/>
                          <a:pt x="20" y="0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" y="17"/>
                          <a:pt x="1" y="17"/>
                          <a:pt x="1" y="17"/>
                        </a:cubicBezTo>
                        <a:cubicBezTo>
                          <a:pt x="0" y="19"/>
                          <a:pt x="0" y="19"/>
                          <a:pt x="0" y="19"/>
                        </a:cubicBezTo>
                        <a:cubicBezTo>
                          <a:pt x="0" y="21"/>
                          <a:pt x="0" y="21"/>
                          <a:pt x="0" y="21"/>
                        </a:cubicBezTo>
                        <a:cubicBezTo>
                          <a:pt x="0" y="82"/>
                          <a:pt x="0" y="82"/>
                          <a:pt x="0" y="82"/>
                        </a:cubicBezTo>
                        <a:cubicBezTo>
                          <a:pt x="0" y="85"/>
                          <a:pt x="1" y="88"/>
                          <a:pt x="3" y="90"/>
                        </a:cubicBezTo>
                        <a:cubicBezTo>
                          <a:pt x="3" y="90"/>
                          <a:pt x="3" y="90"/>
                          <a:pt x="3" y="90"/>
                        </a:cubicBezTo>
                        <a:cubicBezTo>
                          <a:pt x="3" y="90"/>
                          <a:pt x="3" y="90"/>
                          <a:pt x="3" y="90"/>
                        </a:cubicBezTo>
                        <a:cubicBezTo>
                          <a:pt x="5" y="92"/>
                          <a:pt x="8" y="93"/>
                          <a:pt x="11" y="93"/>
                        </a:cubicBezTo>
                        <a:cubicBezTo>
                          <a:pt x="43" y="93"/>
                          <a:pt x="43" y="93"/>
                          <a:pt x="43" y="93"/>
                        </a:cubicBezTo>
                        <a:cubicBezTo>
                          <a:pt x="41" y="91"/>
                          <a:pt x="39" y="88"/>
                          <a:pt x="38" y="84"/>
                        </a:cubicBezTo>
                        <a:cubicBezTo>
                          <a:pt x="11" y="84"/>
                          <a:pt x="11" y="84"/>
                          <a:pt x="11" y="84"/>
                        </a:cubicBezTo>
                        <a:cubicBezTo>
                          <a:pt x="11" y="84"/>
                          <a:pt x="10" y="84"/>
                          <a:pt x="9" y="84"/>
                        </a:cubicBezTo>
                        <a:cubicBezTo>
                          <a:pt x="9" y="84"/>
                          <a:pt x="9" y="84"/>
                          <a:pt x="9" y="84"/>
                        </a:cubicBezTo>
                        <a:cubicBezTo>
                          <a:pt x="9" y="83"/>
                          <a:pt x="9" y="82"/>
                          <a:pt x="9" y="82"/>
                        </a:cubicBezTo>
                        <a:cubicBezTo>
                          <a:pt x="9" y="24"/>
                          <a:pt x="9" y="24"/>
                          <a:pt x="9" y="24"/>
                        </a:cubicBezTo>
                        <a:cubicBezTo>
                          <a:pt x="13" y="24"/>
                          <a:pt x="13" y="24"/>
                          <a:pt x="13" y="24"/>
                        </a:cubicBezTo>
                        <a:cubicBezTo>
                          <a:pt x="17" y="25"/>
                          <a:pt x="17" y="25"/>
                          <a:pt x="17" y="25"/>
                        </a:cubicBezTo>
                        <a:cubicBezTo>
                          <a:pt x="18" y="25"/>
                          <a:pt x="19" y="25"/>
                          <a:pt x="20" y="25"/>
                        </a:cubicBezTo>
                        <a:cubicBezTo>
                          <a:pt x="21" y="24"/>
                          <a:pt x="23" y="24"/>
                          <a:pt x="24" y="23"/>
                        </a:cubicBezTo>
                        <a:cubicBezTo>
                          <a:pt x="25" y="22"/>
                          <a:pt x="26" y="20"/>
                          <a:pt x="27" y="18"/>
                        </a:cubicBezTo>
                        <a:cubicBezTo>
                          <a:pt x="27" y="17"/>
                          <a:pt x="27" y="16"/>
                          <a:pt x="27" y="15"/>
                        </a:cubicBezTo>
                        <a:cubicBezTo>
                          <a:pt x="27" y="11"/>
                          <a:pt x="27" y="11"/>
                          <a:pt x="27" y="11"/>
                        </a:cubicBezTo>
                        <a:lnTo>
                          <a:pt x="26" y="8"/>
                        </a:lnTo>
                        <a:close/>
                      </a:path>
                    </a:pathLst>
                  </a:custGeom>
                  <a:solidFill>
                    <a:srgbClr val="0097E0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9" name="Freeform 62"/>
                  <p:cNvSpPr/>
                  <p:nvPr/>
                </p:nvSpPr>
                <p:spPr bwMode="auto">
                  <a:xfrm>
                    <a:off x="16420665" y="5473239"/>
                    <a:ext cx="1544684" cy="1354986"/>
                  </a:xfrm>
                  <a:custGeom>
                    <a:avLst/>
                    <a:gdLst>
                      <a:gd name="T0" fmla="*/ 28 w 114"/>
                      <a:gd name="T1" fmla="*/ 28 h 100"/>
                      <a:gd name="T2" fmla="*/ 45 w 114"/>
                      <a:gd name="T3" fmla="*/ 59 h 100"/>
                      <a:gd name="T4" fmla="*/ 86 w 114"/>
                      <a:gd name="T5" fmla="*/ 0 h 100"/>
                      <a:gd name="T6" fmla="*/ 114 w 114"/>
                      <a:gd name="T7" fmla="*/ 17 h 100"/>
                      <a:gd name="T8" fmla="*/ 59 w 114"/>
                      <a:gd name="T9" fmla="*/ 100 h 100"/>
                      <a:gd name="T10" fmla="*/ 31 w 114"/>
                      <a:gd name="T11" fmla="*/ 97 h 100"/>
                      <a:gd name="T12" fmla="*/ 0 w 114"/>
                      <a:gd name="T13" fmla="*/ 41 h 100"/>
                      <a:gd name="T14" fmla="*/ 28 w 114"/>
                      <a:gd name="T15" fmla="*/ 28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14" h="100">
                        <a:moveTo>
                          <a:pt x="28" y="28"/>
                        </a:moveTo>
                        <a:lnTo>
                          <a:pt x="45" y="59"/>
                        </a:lnTo>
                        <a:lnTo>
                          <a:pt x="86" y="0"/>
                        </a:lnTo>
                        <a:lnTo>
                          <a:pt x="114" y="17"/>
                        </a:lnTo>
                        <a:lnTo>
                          <a:pt x="59" y="100"/>
                        </a:lnTo>
                        <a:lnTo>
                          <a:pt x="31" y="97"/>
                        </a:lnTo>
                        <a:lnTo>
                          <a:pt x="0" y="41"/>
                        </a:lnTo>
                        <a:lnTo>
                          <a:pt x="28" y="28"/>
                        </a:lnTo>
                        <a:close/>
                      </a:path>
                    </a:pathLst>
                  </a:custGeom>
                  <a:solidFill>
                    <a:srgbClr val="EFEFEF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6" name="椭圆 5"/>
                <p:cNvSpPr/>
                <p:nvPr/>
              </p:nvSpPr>
              <p:spPr>
                <a:xfrm>
                  <a:off x="12540511" y="1227692"/>
                  <a:ext cx="871590" cy="871590"/>
                </a:xfrm>
                <a:prstGeom prst="ellipse">
                  <a:avLst/>
                </a:prstGeom>
                <a:noFill/>
                <a:ln>
                  <a:solidFill>
                    <a:srgbClr val="0097E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3447607" y="2650115"/>
                <a:ext cx="288651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rgbClr val="5A5A5A"/>
                    </a:solidFill>
                    <a:cs typeface="+mn-ea"/>
                    <a:sym typeface="+mn-lt"/>
                  </a:rPr>
                  <a:t>项目现状</a:t>
                </a:r>
                <a:endParaRPr lang="en-US" altLang="zh-CN" sz="2000" b="1" dirty="0">
                  <a:solidFill>
                    <a:srgbClr val="5A5A5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8" name="文本框 47"/>
              <p:cNvSpPr txBox="1"/>
              <p:nvPr/>
            </p:nvSpPr>
            <p:spPr>
              <a:xfrm>
                <a:off x="2237286" y="2339834"/>
                <a:ext cx="614271" cy="9258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lnSpc>
                    <a:spcPts val="6000"/>
                  </a:lnSpc>
                  <a:defRPr sz="54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algn="ctr">
                  <a:lnSpc>
                    <a:spcPts val="6500"/>
                  </a:lnSpc>
                </a:pPr>
                <a:r>
                  <a:rPr lang="en-US" altLang="zh-CN" sz="3200" b="1" spc="-300" dirty="0">
                    <a:solidFill>
                      <a:srgbClr val="0097E0"/>
                    </a:solidFill>
                    <a:cs typeface="+mn-ea"/>
                    <a:sym typeface="+mn-lt"/>
                  </a:rPr>
                  <a:t>01</a:t>
                </a:r>
                <a:endParaRPr lang="zh-CN" altLang="en-US" sz="3200" b="1" spc="-300" dirty="0">
                  <a:solidFill>
                    <a:srgbClr val="0097E0"/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/>
              <p:cNvCxnSpPr/>
              <p:nvPr/>
            </p:nvCxnSpPr>
            <p:spPr>
              <a:xfrm>
                <a:off x="3519688" y="2692656"/>
                <a:ext cx="0" cy="315028"/>
              </a:xfrm>
              <a:prstGeom prst="line">
                <a:avLst/>
              </a:prstGeom>
              <a:ln w="12700">
                <a:solidFill>
                  <a:srgbClr val="BFBFB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组合 10"/>
            <p:cNvGrpSpPr/>
            <p:nvPr/>
          </p:nvGrpSpPr>
          <p:grpSpPr>
            <a:xfrm>
              <a:off x="6804074" y="2508469"/>
              <a:ext cx="4096839" cy="815160"/>
              <a:chOff x="8209782" y="2339834"/>
              <a:chExt cx="4096839" cy="815160"/>
            </a:xfrm>
          </p:grpSpPr>
          <p:grpSp>
            <p:nvGrpSpPr>
              <p:cNvPr id="226" name="组合 225"/>
              <p:cNvGrpSpPr/>
              <p:nvPr/>
            </p:nvGrpSpPr>
            <p:grpSpPr>
              <a:xfrm>
                <a:off x="8875533" y="2609381"/>
                <a:ext cx="481173" cy="481173"/>
                <a:chOff x="9620802" y="2161600"/>
                <a:chExt cx="546276" cy="546276"/>
              </a:xfrm>
            </p:grpSpPr>
            <p:grpSp>
              <p:nvGrpSpPr>
                <p:cNvPr id="227" name="组合 226"/>
                <p:cNvGrpSpPr/>
                <p:nvPr/>
              </p:nvGrpSpPr>
              <p:grpSpPr>
                <a:xfrm>
                  <a:off x="9620802" y="2161600"/>
                  <a:ext cx="546276" cy="546276"/>
                  <a:chOff x="12540511" y="1227692"/>
                  <a:chExt cx="871590" cy="871590"/>
                </a:xfrm>
              </p:grpSpPr>
              <p:grpSp>
                <p:nvGrpSpPr>
                  <p:cNvPr id="229" name="组合 228"/>
                  <p:cNvGrpSpPr/>
                  <p:nvPr/>
                </p:nvGrpSpPr>
                <p:grpSpPr>
                  <a:xfrm>
                    <a:off x="12997747" y="1707153"/>
                    <a:ext cx="196902" cy="196901"/>
                    <a:chOff x="16380011" y="5242896"/>
                    <a:chExt cx="1680182" cy="1680182"/>
                  </a:xfrm>
                </p:grpSpPr>
                <p:sp>
                  <p:nvSpPr>
                    <p:cNvPr id="231" name="Oval 6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6380011" y="5242896"/>
                      <a:ext cx="1680182" cy="1680182"/>
                    </a:xfrm>
                    <a:prstGeom prst="ellipse">
                      <a:avLst/>
                    </a:prstGeom>
                    <a:solidFill>
                      <a:srgbClr val="EFEFEF"/>
                    </a:solidFill>
                    <a:ln>
                      <a:noFill/>
                    </a:ln>
                  </p:spPr>
                  <p:txBody>
                    <a:bodyPr vert="horz" wrap="square" lIns="91440" tIns="45720" rIns="91440" bIns="45720" numCol="1" anchor="t" anchorCtr="0" compatLnSpc="1"/>
                    <a:lstStyle/>
                    <a:p>
                      <a:endParaRPr lang="zh-CN" altLang="en-US"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232" name="Freeform 62"/>
                    <p:cNvSpPr/>
                    <p:nvPr/>
                  </p:nvSpPr>
                  <p:spPr bwMode="auto">
                    <a:xfrm>
                      <a:off x="16420665" y="5473239"/>
                      <a:ext cx="1544684" cy="1354986"/>
                    </a:xfrm>
                    <a:custGeom>
                      <a:avLst/>
                      <a:gdLst>
                        <a:gd name="T0" fmla="*/ 28 w 114"/>
                        <a:gd name="T1" fmla="*/ 28 h 100"/>
                        <a:gd name="T2" fmla="*/ 45 w 114"/>
                        <a:gd name="T3" fmla="*/ 59 h 100"/>
                        <a:gd name="T4" fmla="*/ 86 w 114"/>
                        <a:gd name="T5" fmla="*/ 0 h 100"/>
                        <a:gd name="T6" fmla="*/ 114 w 114"/>
                        <a:gd name="T7" fmla="*/ 17 h 100"/>
                        <a:gd name="T8" fmla="*/ 59 w 114"/>
                        <a:gd name="T9" fmla="*/ 100 h 100"/>
                        <a:gd name="T10" fmla="*/ 31 w 114"/>
                        <a:gd name="T11" fmla="*/ 97 h 100"/>
                        <a:gd name="T12" fmla="*/ 0 w 114"/>
                        <a:gd name="T13" fmla="*/ 41 h 100"/>
                        <a:gd name="T14" fmla="*/ 28 w 114"/>
                        <a:gd name="T15" fmla="*/ 28 h 1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14" h="100">
                          <a:moveTo>
                            <a:pt x="28" y="28"/>
                          </a:moveTo>
                          <a:lnTo>
                            <a:pt x="45" y="59"/>
                          </a:lnTo>
                          <a:lnTo>
                            <a:pt x="86" y="0"/>
                          </a:lnTo>
                          <a:lnTo>
                            <a:pt x="114" y="17"/>
                          </a:lnTo>
                          <a:lnTo>
                            <a:pt x="59" y="100"/>
                          </a:lnTo>
                          <a:lnTo>
                            <a:pt x="31" y="97"/>
                          </a:lnTo>
                          <a:lnTo>
                            <a:pt x="0" y="41"/>
                          </a:lnTo>
                          <a:lnTo>
                            <a:pt x="28" y="28"/>
                          </a:lnTo>
                          <a:close/>
                        </a:path>
                      </a:pathLst>
                    </a:custGeom>
                    <a:solidFill>
                      <a:srgbClr val="EFEFEF"/>
                    </a:solidFill>
                    <a:ln>
                      <a:noFill/>
                    </a:ln>
                  </p:spPr>
                  <p:txBody>
                    <a:bodyPr vert="horz" wrap="square" lIns="91440" tIns="45720" rIns="91440" bIns="45720" numCol="1" anchor="t" anchorCtr="0" compatLnSpc="1"/>
                    <a:lstStyle/>
                    <a:p>
                      <a:endParaRPr lang="zh-CN" altLang="en-US">
                        <a:cs typeface="+mn-ea"/>
                        <a:sym typeface="+mn-lt"/>
                      </a:endParaRPr>
                    </a:p>
                  </p:txBody>
                </p:sp>
              </p:grpSp>
              <p:sp>
                <p:nvSpPr>
                  <p:cNvPr id="230" name="椭圆 229"/>
                  <p:cNvSpPr/>
                  <p:nvPr/>
                </p:nvSpPr>
                <p:spPr>
                  <a:xfrm>
                    <a:off x="12540511" y="1227692"/>
                    <a:ext cx="871590" cy="871590"/>
                  </a:xfrm>
                  <a:prstGeom prst="ellipse">
                    <a:avLst/>
                  </a:prstGeom>
                  <a:noFill/>
                  <a:ln>
                    <a:solidFill>
                      <a:srgbClr val="0097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228" name="Freeform 8"/>
                <p:cNvSpPr>
                  <a:spLocks noEditPoints="1"/>
                </p:cNvSpPr>
                <p:nvPr/>
              </p:nvSpPr>
              <p:spPr bwMode="auto">
                <a:xfrm>
                  <a:off x="9732882" y="2282340"/>
                  <a:ext cx="306910" cy="296210"/>
                </a:xfrm>
                <a:custGeom>
                  <a:avLst/>
                  <a:gdLst>
                    <a:gd name="T0" fmla="*/ 417 w 432"/>
                    <a:gd name="T1" fmla="*/ 143 h 417"/>
                    <a:gd name="T2" fmla="*/ 401 w 432"/>
                    <a:gd name="T3" fmla="*/ 128 h 417"/>
                    <a:gd name="T4" fmla="*/ 42 w 432"/>
                    <a:gd name="T5" fmla="*/ 230 h 417"/>
                    <a:gd name="T6" fmla="*/ 26 w 432"/>
                    <a:gd name="T7" fmla="*/ 215 h 417"/>
                    <a:gd name="T8" fmla="*/ 379 w 432"/>
                    <a:gd name="T9" fmla="*/ 43 h 417"/>
                    <a:gd name="T10" fmla="*/ 299 w 432"/>
                    <a:gd name="T11" fmla="*/ 68 h 417"/>
                    <a:gd name="T12" fmla="*/ 295 w 432"/>
                    <a:gd name="T13" fmla="*/ 37 h 417"/>
                    <a:gd name="T14" fmla="*/ 409 w 432"/>
                    <a:gd name="T15" fmla="*/ 1 h 417"/>
                    <a:gd name="T16" fmla="*/ 411 w 432"/>
                    <a:gd name="T17" fmla="*/ 0 h 417"/>
                    <a:gd name="T18" fmla="*/ 413 w 432"/>
                    <a:gd name="T19" fmla="*/ 0 h 417"/>
                    <a:gd name="T20" fmla="*/ 414 w 432"/>
                    <a:gd name="T21" fmla="*/ 0 h 417"/>
                    <a:gd name="T22" fmla="*/ 416 w 432"/>
                    <a:gd name="T23" fmla="*/ 0 h 417"/>
                    <a:gd name="T24" fmla="*/ 417 w 432"/>
                    <a:gd name="T25" fmla="*/ 0 h 417"/>
                    <a:gd name="T26" fmla="*/ 420 w 432"/>
                    <a:gd name="T27" fmla="*/ 1 h 417"/>
                    <a:gd name="T28" fmla="*/ 420 w 432"/>
                    <a:gd name="T29" fmla="*/ 2 h 417"/>
                    <a:gd name="T30" fmla="*/ 422 w 432"/>
                    <a:gd name="T31" fmla="*/ 3 h 417"/>
                    <a:gd name="T32" fmla="*/ 424 w 432"/>
                    <a:gd name="T33" fmla="*/ 4 h 417"/>
                    <a:gd name="T34" fmla="*/ 425 w 432"/>
                    <a:gd name="T35" fmla="*/ 5 h 417"/>
                    <a:gd name="T36" fmla="*/ 427 w 432"/>
                    <a:gd name="T37" fmla="*/ 7 h 417"/>
                    <a:gd name="T38" fmla="*/ 427 w 432"/>
                    <a:gd name="T39" fmla="*/ 9 h 417"/>
                    <a:gd name="T40" fmla="*/ 428 w 432"/>
                    <a:gd name="T41" fmla="*/ 11 h 417"/>
                    <a:gd name="T42" fmla="*/ 429 w 432"/>
                    <a:gd name="T43" fmla="*/ 11 h 417"/>
                    <a:gd name="T44" fmla="*/ 429 w 432"/>
                    <a:gd name="T45" fmla="*/ 14 h 417"/>
                    <a:gd name="T46" fmla="*/ 429 w 432"/>
                    <a:gd name="T47" fmla="*/ 15 h 417"/>
                    <a:gd name="T48" fmla="*/ 408 w 432"/>
                    <a:gd name="T49" fmla="*/ 402 h 417"/>
                    <a:gd name="T50" fmla="*/ 16 w 432"/>
                    <a:gd name="T51" fmla="*/ 386 h 417"/>
                    <a:gd name="T52" fmla="*/ 16 w 432"/>
                    <a:gd name="T53" fmla="*/ 417 h 417"/>
                    <a:gd name="T54" fmla="*/ 408 w 432"/>
                    <a:gd name="T55" fmla="*/ 402 h 417"/>
                    <a:gd name="T56" fmla="*/ 300 w 432"/>
                    <a:gd name="T57" fmla="*/ 177 h 417"/>
                    <a:gd name="T58" fmla="*/ 320 w 432"/>
                    <a:gd name="T59" fmla="*/ 374 h 417"/>
                    <a:gd name="T60" fmla="*/ 377 w 432"/>
                    <a:gd name="T61" fmla="*/ 355 h 417"/>
                    <a:gd name="T62" fmla="*/ 343 w 432"/>
                    <a:gd name="T63" fmla="*/ 150 h 417"/>
                    <a:gd name="T64" fmla="*/ 211 w 432"/>
                    <a:gd name="T65" fmla="*/ 216 h 417"/>
                    <a:gd name="T66" fmla="*/ 230 w 432"/>
                    <a:gd name="T67" fmla="*/ 374 h 417"/>
                    <a:gd name="T68" fmla="*/ 287 w 432"/>
                    <a:gd name="T69" fmla="*/ 355 h 417"/>
                    <a:gd name="T70" fmla="*/ 212 w 432"/>
                    <a:gd name="T71" fmla="*/ 215 h 417"/>
                    <a:gd name="T72" fmla="*/ 121 w 432"/>
                    <a:gd name="T73" fmla="*/ 355 h 417"/>
                    <a:gd name="T74" fmla="*/ 178 w 432"/>
                    <a:gd name="T75" fmla="*/ 374 h 417"/>
                    <a:gd name="T76" fmla="*/ 197 w 432"/>
                    <a:gd name="T77" fmla="*/ 220 h 417"/>
                    <a:gd name="T78" fmla="*/ 43 w 432"/>
                    <a:gd name="T79" fmla="*/ 249 h 417"/>
                    <a:gd name="T80" fmla="*/ 31 w 432"/>
                    <a:gd name="T81" fmla="*/ 248 h 417"/>
                    <a:gd name="T82" fmla="*/ 51 w 432"/>
                    <a:gd name="T83" fmla="*/ 374 h 417"/>
                    <a:gd name="T84" fmla="*/ 108 w 432"/>
                    <a:gd name="T85" fmla="*/ 355 h 417"/>
                    <a:gd name="T86" fmla="*/ 43 w 432"/>
                    <a:gd name="T87" fmla="*/ 249 h 4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32" h="417">
                      <a:moveTo>
                        <a:pt x="432" y="127"/>
                      </a:moveTo>
                      <a:cubicBezTo>
                        <a:pt x="432" y="136"/>
                        <a:pt x="426" y="143"/>
                        <a:pt x="417" y="143"/>
                      </a:cubicBezTo>
                      <a:cubicBezTo>
                        <a:pt x="417" y="143"/>
                        <a:pt x="417" y="143"/>
                        <a:pt x="417" y="143"/>
                      </a:cubicBezTo>
                      <a:cubicBezTo>
                        <a:pt x="408" y="143"/>
                        <a:pt x="401" y="137"/>
                        <a:pt x="401" y="128"/>
                      </a:cubicBezTo>
                      <a:cubicBezTo>
                        <a:pt x="399" y="69"/>
                        <a:pt x="399" y="69"/>
                        <a:pt x="399" y="69"/>
                      </a:cubicBezTo>
                      <a:cubicBezTo>
                        <a:pt x="290" y="214"/>
                        <a:pt x="53" y="229"/>
                        <a:pt x="42" y="230"/>
                      </a:cubicBezTo>
                      <a:cubicBezTo>
                        <a:pt x="42" y="230"/>
                        <a:pt x="42" y="230"/>
                        <a:pt x="41" y="230"/>
                      </a:cubicBezTo>
                      <a:cubicBezTo>
                        <a:pt x="33" y="230"/>
                        <a:pt x="26" y="223"/>
                        <a:pt x="26" y="215"/>
                      </a:cubicBezTo>
                      <a:cubicBezTo>
                        <a:pt x="25" y="206"/>
                        <a:pt x="32" y="199"/>
                        <a:pt x="41" y="198"/>
                      </a:cubicBezTo>
                      <a:cubicBezTo>
                        <a:pt x="43" y="198"/>
                        <a:pt x="281" y="183"/>
                        <a:pt x="379" y="43"/>
                      </a:cubicBezTo>
                      <a:cubicBezTo>
                        <a:pt x="304" y="67"/>
                        <a:pt x="304" y="67"/>
                        <a:pt x="304" y="67"/>
                      </a:cubicBezTo>
                      <a:cubicBezTo>
                        <a:pt x="303" y="68"/>
                        <a:pt x="301" y="68"/>
                        <a:pt x="299" y="68"/>
                      </a:cubicBezTo>
                      <a:cubicBezTo>
                        <a:pt x="293" y="68"/>
                        <a:pt x="287" y="64"/>
                        <a:pt x="284" y="57"/>
                      </a:cubicBezTo>
                      <a:cubicBezTo>
                        <a:pt x="282" y="49"/>
                        <a:pt x="286" y="40"/>
                        <a:pt x="295" y="37"/>
                      </a:cubicBezTo>
                      <a:cubicBezTo>
                        <a:pt x="409" y="1"/>
                        <a:pt x="409" y="1"/>
                        <a:pt x="409" y="1"/>
                      </a:cubicBezTo>
                      <a:cubicBezTo>
                        <a:pt x="409" y="1"/>
                        <a:pt x="409" y="1"/>
                        <a:pt x="409" y="1"/>
                      </a:cubicBezTo>
                      <a:cubicBezTo>
                        <a:pt x="410" y="0"/>
                        <a:pt x="410" y="0"/>
                        <a:pt x="410" y="0"/>
                      </a:cubicBezTo>
                      <a:cubicBezTo>
                        <a:pt x="411" y="0"/>
                        <a:pt x="411" y="0"/>
                        <a:pt x="411" y="0"/>
                      </a:cubicBezTo>
                      <a:cubicBezTo>
                        <a:pt x="412" y="0"/>
                        <a:pt x="412" y="0"/>
                        <a:pt x="412" y="0"/>
                      </a:cubicBezTo>
                      <a:cubicBezTo>
                        <a:pt x="413" y="0"/>
                        <a:pt x="413" y="0"/>
                        <a:pt x="413" y="0"/>
                      </a:cubicBezTo>
                      <a:cubicBezTo>
                        <a:pt x="413" y="0"/>
                        <a:pt x="413" y="0"/>
                        <a:pt x="413" y="0"/>
                      </a:cubicBezTo>
                      <a:cubicBezTo>
                        <a:pt x="414" y="0"/>
                        <a:pt x="414" y="0"/>
                        <a:pt x="414" y="0"/>
                      </a:cubicBezTo>
                      <a:cubicBezTo>
                        <a:pt x="414" y="0"/>
                        <a:pt x="414" y="0"/>
                        <a:pt x="414" y="0"/>
                      </a:cubicBezTo>
                      <a:cubicBezTo>
                        <a:pt x="415" y="0"/>
                        <a:pt x="415" y="0"/>
                        <a:pt x="416" y="0"/>
                      </a:cubicBezTo>
                      <a:cubicBezTo>
                        <a:pt x="416" y="0"/>
                        <a:pt x="416" y="0"/>
                        <a:pt x="417" y="0"/>
                      </a:cubicBezTo>
                      <a:cubicBezTo>
                        <a:pt x="417" y="0"/>
                        <a:pt x="417" y="0"/>
                        <a:pt x="417" y="0"/>
                      </a:cubicBezTo>
                      <a:cubicBezTo>
                        <a:pt x="418" y="1"/>
                        <a:pt x="418" y="1"/>
                        <a:pt x="419" y="1"/>
                      </a:cubicBezTo>
                      <a:cubicBezTo>
                        <a:pt x="419" y="1"/>
                        <a:pt x="419" y="1"/>
                        <a:pt x="420" y="1"/>
                      </a:cubicBezTo>
                      <a:cubicBezTo>
                        <a:pt x="420" y="1"/>
                        <a:pt x="420" y="1"/>
                        <a:pt x="420" y="1"/>
                      </a:cubicBezTo>
                      <a:cubicBezTo>
                        <a:pt x="420" y="1"/>
                        <a:pt x="420" y="2"/>
                        <a:pt x="420" y="2"/>
                      </a:cubicBezTo>
                      <a:cubicBezTo>
                        <a:pt x="421" y="2"/>
                        <a:pt x="421" y="2"/>
                        <a:pt x="421" y="2"/>
                      </a:cubicBezTo>
                      <a:cubicBezTo>
                        <a:pt x="422" y="2"/>
                        <a:pt x="422" y="3"/>
                        <a:pt x="422" y="3"/>
                      </a:cubicBezTo>
                      <a:cubicBezTo>
                        <a:pt x="423" y="3"/>
                        <a:pt x="423" y="3"/>
                        <a:pt x="423" y="3"/>
                      </a:cubicBezTo>
                      <a:cubicBezTo>
                        <a:pt x="423" y="3"/>
                        <a:pt x="424" y="4"/>
                        <a:pt x="424" y="4"/>
                      </a:cubicBezTo>
                      <a:cubicBezTo>
                        <a:pt x="424" y="4"/>
                        <a:pt x="424" y="4"/>
                        <a:pt x="425" y="5"/>
                      </a:cubicBezTo>
                      <a:cubicBezTo>
                        <a:pt x="425" y="5"/>
                        <a:pt x="425" y="5"/>
                        <a:pt x="425" y="5"/>
                      </a:cubicBezTo>
                      <a:cubicBezTo>
                        <a:pt x="425" y="5"/>
                        <a:pt x="426" y="6"/>
                        <a:pt x="426" y="6"/>
                      </a:cubicBezTo>
                      <a:cubicBezTo>
                        <a:pt x="426" y="6"/>
                        <a:pt x="426" y="7"/>
                        <a:pt x="427" y="7"/>
                      </a:cubicBezTo>
                      <a:cubicBezTo>
                        <a:pt x="427" y="7"/>
                        <a:pt x="427" y="8"/>
                        <a:pt x="427" y="8"/>
                      </a:cubicBezTo>
                      <a:cubicBezTo>
                        <a:pt x="427" y="8"/>
                        <a:pt x="427" y="8"/>
                        <a:pt x="427" y="9"/>
                      </a:cubicBezTo>
                      <a:cubicBezTo>
                        <a:pt x="428" y="9"/>
                        <a:pt x="428" y="9"/>
                        <a:pt x="428" y="10"/>
                      </a:cubicBezTo>
                      <a:cubicBezTo>
                        <a:pt x="428" y="10"/>
                        <a:pt x="428" y="10"/>
                        <a:pt x="428" y="11"/>
                      </a:cubicBezTo>
                      <a:cubicBezTo>
                        <a:pt x="428" y="11"/>
                        <a:pt x="428" y="11"/>
                        <a:pt x="428" y="11"/>
                      </a:cubicBezTo>
                      <a:cubicBezTo>
                        <a:pt x="428" y="11"/>
                        <a:pt x="428" y="11"/>
                        <a:pt x="429" y="11"/>
                      </a:cubicBezTo>
                      <a:cubicBezTo>
                        <a:pt x="429" y="12"/>
                        <a:pt x="429" y="12"/>
                        <a:pt x="429" y="13"/>
                      </a:cubicBezTo>
                      <a:cubicBezTo>
                        <a:pt x="429" y="13"/>
                        <a:pt x="429" y="13"/>
                        <a:pt x="429" y="14"/>
                      </a:cubicBezTo>
                      <a:cubicBezTo>
                        <a:pt x="429" y="14"/>
                        <a:pt x="429" y="14"/>
                        <a:pt x="429" y="15"/>
                      </a:cubicBezTo>
                      <a:cubicBezTo>
                        <a:pt x="429" y="15"/>
                        <a:pt x="429" y="15"/>
                        <a:pt x="429" y="15"/>
                      </a:cubicBezTo>
                      <a:lnTo>
                        <a:pt x="432" y="127"/>
                      </a:lnTo>
                      <a:close/>
                      <a:moveTo>
                        <a:pt x="408" y="402"/>
                      </a:moveTo>
                      <a:cubicBezTo>
                        <a:pt x="408" y="393"/>
                        <a:pt x="401" y="386"/>
                        <a:pt x="392" y="386"/>
                      </a:cubicBezTo>
                      <a:cubicBezTo>
                        <a:pt x="16" y="386"/>
                        <a:pt x="16" y="386"/>
                        <a:pt x="16" y="386"/>
                      </a:cubicBezTo>
                      <a:cubicBezTo>
                        <a:pt x="7" y="386"/>
                        <a:pt x="0" y="393"/>
                        <a:pt x="0" y="402"/>
                      </a:cubicBezTo>
                      <a:cubicBezTo>
                        <a:pt x="0" y="410"/>
                        <a:pt x="7" y="417"/>
                        <a:pt x="16" y="417"/>
                      </a:cubicBezTo>
                      <a:cubicBezTo>
                        <a:pt x="392" y="417"/>
                        <a:pt x="392" y="417"/>
                        <a:pt x="392" y="417"/>
                      </a:cubicBezTo>
                      <a:cubicBezTo>
                        <a:pt x="401" y="417"/>
                        <a:pt x="408" y="410"/>
                        <a:pt x="408" y="402"/>
                      </a:cubicBezTo>
                      <a:close/>
                      <a:moveTo>
                        <a:pt x="343" y="150"/>
                      </a:moveTo>
                      <a:cubicBezTo>
                        <a:pt x="330" y="160"/>
                        <a:pt x="315" y="169"/>
                        <a:pt x="300" y="177"/>
                      </a:cubicBezTo>
                      <a:cubicBezTo>
                        <a:pt x="300" y="355"/>
                        <a:pt x="300" y="355"/>
                        <a:pt x="300" y="355"/>
                      </a:cubicBezTo>
                      <a:cubicBezTo>
                        <a:pt x="300" y="365"/>
                        <a:pt x="309" y="374"/>
                        <a:pt x="320" y="374"/>
                      </a:cubicBezTo>
                      <a:cubicBezTo>
                        <a:pt x="357" y="374"/>
                        <a:pt x="357" y="374"/>
                        <a:pt x="357" y="374"/>
                      </a:cubicBezTo>
                      <a:cubicBezTo>
                        <a:pt x="368" y="374"/>
                        <a:pt x="377" y="365"/>
                        <a:pt x="377" y="355"/>
                      </a:cubicBezTo>
                      <a:cubicBezTo>
                        <a:pt x="377" y="123"/>
                        <a:pt x="377" y="123"/>
                        <a:pt x="377" y="123"/>
                      </a:cubicBezTo>
                      <a:cubicBezTo>
                        <a:pt x="366" y="133"/>
                        <a:pt x="355" y="142"/>
                        <a:pt x="343" y="150"/>
                      </a:cubicBezTo>
                      <a:close/>
                      <a:moveTo>
                        <a:pt x="212" y="215"/>
                      </a:moveTo>
                      <a:cubicBezTo>
                        <a:pt x="212" y="215"/>
                        <a:pt x="211" y="216"/>
                        <a:pt x="211" y="216"/>
                      </a:cubicBezTo>
                      <a:cubicBezTo>
                        <a:pt x="211" y="355"/>
                        <a:pt x="211" y="355"/>
                        <a:pt x="211" y="355"/>
                      </a:cubicBezTo>
                      <a:cubicBezTo>
                        <a:pt x="211" y="365"/>
                        <a:pt x="219" y="374"/>
                        <a:pt x="230" y="374"/>
                      </a:cubicBezTo>
                      <a:cubicBezTo>
                        <a:pt x="267" y="374"/>
                        <a:pt x="267" y="374"/>
                        <a:pt x="267" y="374"/>
                      </a:cubicBezTo>
                      <a:cubicBezTo>
                        <a:pt x="278" y="374"/>
                        <a:pt x="287" y="365"/>
                        <a:pt x="287" y="355"/>
                      </a:cubicBezTo>
                      <a:cubicBezTo>
                        <a:pt x="287" y="184"/>
                        <a:pt x="287" y="184"/>
                        <a:pt x="287" y="184"/>
                      </a:cubicBezTo>
                      <a:cubicBezTo>
                        <a:pt x="264" y="196"/>
                        <a:pt x="239" y="206"/>
                        <a:pt x="212" y="215"/>
                      </a:cubicBezTo>
                      <a:close/>
                      <a:moveTo>
                        <a:pt x="121" y="239"/>
                      </a:moveTo>
                      <a:cubicBezTo>
                        <a:pt x="121" y="355"/>
                        <a:pt x="121" y="355"/>
                        <a:pt x="121" y="355"/>
                      </a:cubicBezTo>
                      <a:cubicBezTo>
                        <a:pt x="121" y="365"/>
                        <a:pt x="130" y="374"/>
                        <a:pt x="141" y="374"/>
                      </a:cubicBezTo>
                      <a:cubicBezTo>
                        <a:pt x="178" y="374"/>
                        <a:pt x="178" y="374"/>
                        <a:pt x="178" y="374"/>
                      </a:cubicBezTo>
                      <a:cubicBezTo>
                        <a:pt x="189" y="374"/>
                        <a:pt x="197" y="365"/>
                        <a:pt x="197" y="355"/>
                      </a:cubicBezTo>
                      <a:cubicBezTo>
                        <a:pt x="197" y="220"/>
                        <a:pt x="197" y="220"/>
                        <a:pt x="197" y="220"/>
                      </a:cubicBezTo>
                      <a:cubicBezTo>
                        <a:pt x="170" y="229"/>
                        <a:pt x="144" y="235"/>
                        <a:pt x="121" y="239"/>
                      </a:cubicBezTo>
                      <a:close/>
                      <a:moveTo>
                        <a:pt x="43" y="249"/>
                      </a:moveTo>
                      <a:cubicBezTo>
                        <a:pt x="43" y="249"/>
                        <a:pt x="42" y="249"/>
                        <a:pt x="41" y="249"/>
                      </a:cubicBezTo>
                      <a:cubicBezTo>
                        <a:pt x="38" y="249"/>
                        <a:pt x="35" y="249"/>
                        <a:pt x="31" y="248"/>
                      </a:cubicBezTo>
                      <a:cubicBezTo>
                        <a:pt x="31" y="355"/>
                        <a:pt x="31" y="355"/>
                        <a:pt x="31" y="355"/>
                      </a:cubicBezTo>
                      <a:cubicBezTo>
                        <a:pt x="31" y="365"/>
                        <a:pt x="40" y="374"/>
                        <a:pt x="51" y="374"/>
                      </a:cubicBezTo>
                      <a:cubicBezTo>
                        <a:pt x="88" y="374"/>
                        <a:pt x="88" y="374"/>
                        <a:pt x="88" y="374"/>
                      </a:cubicBezTo>
                      <a:cubicBezTo>
                        <a:pt x="99" y="374"/>
                        <a:pt x="108" y="365"/>
                        <a:pt x="108" y="355"/>
                      </a:cubicBezTo>
                      <a:cubicBezTo>
                        <a:pt x="108" y="241"/>
                        <a:pt x="108" y="241"/>
                        <a:pt x="108" y="241"/>
                      </a:cubicBezTo>
                      <a:cubicBezTo>
                        <a:pt x="73" y="247"/>
                        <a:pt x="48" y="249"/>
                        <a:pt x="43" y="249"/>
                      </a:cubicBezTo>
                      <a:close/>
                    </a:path>
                  </a:pathLst>
                </a:custGeom>
                <a:solidFill>
                  <a:srgbClr val="0097E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89" name="文本框 88"/>
              <p:cNvSpPr txBox="1"/>
              <p:nvPr/>
            </p:nvSpPr>
            <p:spPr>
              <a:xfrm>
                <a:off x="9420103" y="2650115"/>
                <a:ext cx="288651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rgbClr val="5A5A5A"/>
                    </a:solidFill>
                    <a:cs typeface="+mn-ea"/>
                    <a:sym typeface="+mn-lt"/>
                  </a:rPr>
                  <a:t>容错设计</a:t>
                </a:r>
                <a:endParaRPr lang="en-US" altLang="zh-CN" sz="2000" b="1" dirty="0">
                  <a:solidFill>
                    <a:srgbClr val="5A5A5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8209782" y="2339834"/>
                <a:ext cx="614271" cy="81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lnSpc>
                    <a:spcPts val="6000"/>
                  </a:lnSpc>
                  <a:defRPr sz="54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algn="ctr">
                  <a:lnSpc>
                    <a:spcPts val="6500"/>
                  </a:lnSpc>
                </a:pPr>
                <a:r>
                  <a:rPr lang="en-US" altLang="zh-CN" sz="3200" b="1" spc="-300" dirty="0">
                    <a:solidFill>
                      <a:srgbClr val="0097E0"/>
                    </a:solidFill>
                    <a:cs typeface="+mn-ea"/>
                    <a:sym typeface="+mn-lt"/>
                  </a:rPr>
                  <a:t>02</a:t>
                </a:r>
                <a:endParaRPr lang="zh-CN" altLang="en-US" sz="3200" b="1" spc="-300" dirty="0">
                  <a:solidFill>
                    <a:srgbClr val="0097E0"/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91" name="直接连接符 90"/>
              <p:cNvCxnSpPr/>
              <p:nvPr/>
            </p:nvCxnSpPr>
            <p:spPr>
              <a:xfrm>
                <a:off x="9492184" y="2692656"/>
                <a:ext cx="0" cy="315028"/>
              </a:xfrm>
              <a:prstGeom prst="line">
                <a:avLst/>
              </a:prstGeom>
              <a:ln w="12700">
                <a:solidFill>
                  <a:srgbClr val="BFBFB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4" name="组合 223"/>
          <p:cNvGrpSpPr/>
          <p:nvPr/>
        </p:nvGrpSpPr>
        <p:grpSpPr>
          <a:xfrm>
            <a:off x="1378172" y="2946293"/>
            <a:ext cx="9522741" cy="815160"/>
            <a:chOff x="1378172" y="3403493"/>
            <a:chExt cx="9522741" cy="815160"/>
          </a:xfrm>
        </p:grpSpPr>
        <p:grpSp>
          <p:nvGrpSpPr>
            <p:cNvPr id="12" name="组合 11"/>
            <p:cNvGrpSpPr/>
            <p:nvPr/>
          </p:nvGrpSpPr>
          <p:grpSpPr>
            <a:xfrm>
              <a:off x="1378172" y="3403493"/>
              <a:ext cx="4096839" cy="815160"/>
              <a:chOff x="1912285" y="3329847"/>
              <a:chExt cx="4096839" cy="815160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3122606" y="3640128"/>
                <a:ext cx="288651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rgbClr val="5A5A5A"/>
                    </a:solidFill>
                    <a:cs typeface="+mn-ea"/>
                    <a:sym typeface="+mn-lt"/>
                  </a:rPr>
                  <a:t>状态转换</a:t>
                </a:r>
                <a:endParaRPr lang="en-US" altLang="zh-CN" sz="2000" b="1" dirty="0">
                  <a:solidFill>
                    <a:srgbClr val="5A5A5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1" name="文本框 100"/>
              <p:cNvSpPr txBox="1"/>
              <p:nvPr/>
            </p:nvSpPr>
            <p:spPr>
              <a:xfrm>
                <a:off x="1912285" y="3329847"/>
                <a:ext cx="614271" cy="81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lnSpc>
                    <a:spcPts val="6000"/>
                  </a:lnSpc>
                  <a:defRPr sz="54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algn="ctr">
                  <a:lnSpc>
                    <a:spcPts val="6500"/>
                  </a:lnSpc>
                </a:pPr>
                <a:r>
                  <a:rPr lang="en-US" altLang="zh-CN" sz="3200" b="1" spc="-300" dirty="0">
                    <a:solidFill>
                      <a:srgbClr val="0097E0"/>
                    </a:solidFill>
                    <a:cs typeface="+mn-ea"/>
                    <a:sym typeface="+mn-lt"/>
                  </a:rPr>
                  <a:t>03</a:t>
                </a:r>
                <a:endParaRPr lang="zh-CN" altLang="en-US" sz="3200" b="1" spc="-300" dirty="0">
                  <a:solidFill>
                    <a:srgbClr val="0097E0"/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102" name="直接连接符 101"/>
              <p:cNvCxnSpPr/>
              <p:nvPr/>
            </p:nvCxnSpPr>
            <p:spPr>
              <a:xfrm>
                <a:off x="3194687" y="3682669"/>
                <a:ext cx="0" cy="315028"/>
              </a:xfrm>
              <a:prstGeom prst="line">
                <a:avLst/>
              </a:prstGeom>
              <a:ln w="12700">
                <a:solidFill>
                  <a:srgbClr val="BFBFB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" name="组合 23"/>
              <p:cNvGrpSpPr/>
              <p:nvPr/>
            </p:nvGrpSpPr>
            <p:grpSpPr>
              <a:xfrm>
                <a:off x="2576184" y="3598861"/>
                <a:ext cx="481173" cy="481173"/>
                <a:chOff x="7760571" y="1065423"/>
                <a:chExt cx="481173" cy="481173"/>
              </a:xfrm>
            </p:grpSpPr>
            <p:grpSp>
              <p:nvGrpSpPr>
                <p:cNvPr id="239" name="组合 238"/>
                <p:cNvGrpSpPr/>
                <p:nvPr/>
              </p:nvGrpSpPr>
              <p:grpSpPr>
                <a:xfrm>
                  <a:off x="7850167" y="1179552"/>
                  <a:ext cx="301980" cy="300884"/>
                  <a:chOff x="3618897" y="2279040"/>
                  <a:chExt cx="706229" cy="703668"/>
                </a:xfrm>
                <a:solidFill>
                  <a:srgbClr val="0097E0"/>
                </a:solidFill>
              </p:grpSpPr>
              <p:sp>
                <p:nvSpPr>
                  <p:cNvPr id="240" name="Freeform 9"/>
                  <p:cNvSpPr>
                    <a:spLocks noEditPoints="1"/>
                  </p:cNvSpPr>
                  <p:nvPr/>
                </p:nvSpPr>
                <p:spPr bwMode="auto">
                  <a:xfrm>
                    <a:off x="3713987" y="2279040"/>
                    <a:ext cx="516048" cy="703668"/>
                  </a:xfrm>
                  <a:custGeom>
                    <a:avLst/>
                    <a:gdLst>
                      <a:gd name="T0" fmla="*/ 222 w 597"/>
                      <a:gd name="T1" fmla="*/ 575 h 814"/>
                      <a:gd name="T2" fmla="*/ 253 w 597"/>
                      <a:gd name="T3" fmla="*/ 598 h 814"/>
                      <a:gd name="T4" fmla="*/ 344 w 597"/>
                      <a:gd name="T5" fmla="*/ 598 h 814"/>
                      <a:gd name="T6" fmla="*/ 375 w 597"/>
                      <a:gd name="T7" fmla="*/ 575 h 814"/>
                      <a:gd name="T8" fmla="*/ 414 w 597"/>
                      <a:gd name="T9" fmla="*/ 509 h 814"/>
                      <a:gd name="T10" fmla="*/ 539 w 597"/>
                      <a:gd name="T11" fmla="*/ 298 h 814"/>
                      <a:gd name="T12" fmla="*/ 298 w 597"/>
                      <a:gd name="T13" fmla="*/ 57 h 814"/>
                      <a:gd name="T14" fmla="*/ 57 w 597"/>
                      <a:gd name="T15" fmla="*/ 298 h 814"/>
                      <a:gd name="T16" fmla="*/ 183 w 597"/>
                      <a:gd name="T17" fmla="*/ 509 h 814"/>
                      <a:gd name="T18" fmla="*/ 222 w 597"/>
                      <a:gd name="T19" fmla="*/ 575 h 814"/>
                      <a:gd name="T20" fmla="*/ 354 w 597"/>
                      <a:gd name="T21" fmla="*/ 782 h 814"/>
                      <a:gd name="T22" fmla="*/ 314 w 597"/>
                      <a:gd name="T23" fmla="*/ 814 h 814"/>
                      <a:gd name="T24" fmla="*/ 282 w 597"/>
                      <a:gd name="T25" fmla="*/ 814 h 814"/>
                      <a:gd name="T26" fmla="*/ 242 w 597"/>
                      <a:gd name="T27" fmla="*/ 782 h 814"/>
                      <a:gd name="T28" fmla="*/ 226 w 597"/>
                      <a:gd name="T29" fmla="*/ 782 h 814"/>
                      <a:gd name="T30" fmla="*/ 165 w 597"/>
                      <a:gd name="T31" fmla="*/ 722 h 814"/>
                      <a:gd name="T32" fmla="*/ 165 w 597"/>
                      <a:gd name="T33" fmla="*/ 576 h 814"/>
                      <a:gd name="T34" fmla="*/ 155 w 597"/>
                      <a:gd name="T35" fmla="*/ 559 h 814"/>
                      <a:gd name="T36" fmla="*/ 0 w 597"/>
                      <a:gd name="T37" fmla="*/ 298 h 814"/>
                      <a:gd name="T38" fmla="*/ 298 w 597"/>
                      <a:gd name="T39" fmla="*/ 0 h 814"/>
                      <a:gd name="T40" fmla="*/ 597 w 597"/>
                      <a:gd name="T41" fmla="*/ 298 h 814"/>
                      <a:gd name="T42" fmla="*/ 441 w 597"/>
                      <a:gd name="T43" fmla="*/ 559 h 814"/>
                      <a:gd name="T44" fmla="*/ 431 w 597"/>
                      <a:gd name="T45" fmla="*/ 576 h 814"/>
                      <a:gd name="T46" fmla="*/ 432 w 597"/>
                      <a:gd name="T47" fmla="*/ 722 h 814"/>
                      <a:gd name="T48" fmla="*/ 371 w 597"/>
                      <a:gd name="T49" fmla="*/ 782 h 814"/>
                      <a:gd name="T50" fmla="*/ 354 w 597"/>
                      <a:gd name="T51" fmla="*/ 782 h 8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597" h="814">
                        <a:moveTo>
                          <a:pt x="222" y="575"/>
                        </a:moveTo>
                        <a:cubicBezTo>
                          <a:pt x="224" y="589"/>
                          <a:pt x="238" y="598"/>
                          <a:pt x="253" y="598"/>
                        </a:cubicBezTo>
                        <a:cubicBezTo>
                          <a:pt x="344" y="598"/>
                          <a:pt x="344" y="598"/>
                          <a:pt x="344" y="598"/>
                        </a:cubicBezTo>
                        <a:cubicBezTo>
                          <a:pt x="358" y="598"/>
                          <a:pt x="373" y="589"/>
                          <a:pt x="375" y="575"/>
                        </a:cubicBezTo>
                        <a:cubicBezTo>
                          <a:pt x="377" y="547"/>
                          <a:pt x="390" y="523"/>
                          <a:pt x="414" y="509"/>
                        </a:cubicBezTo>
                        <a:cubicBezTo>
                          <a:pt x="491" y="467"/>
                          <a:pt x="539" y="386"/>
                          <a:pt x="539" y="298"/>
                        </a:cubicBezTo>
                        <a:cubicBezTo>
                          <a:pt x="539" y="165"/>
                          <a:pt x="431" y="57"/>
                          <a:pt x="298" y="57"/>
                        </a:cubicBezTo>
                        <a:cubicBezTo>
                          <a:pt x="165" y="57"/>
                          <a:pt x="57" y="165"/>
                          <a:pt x="57" y="298"/>
                        </a:cubicBezTo>
                        <a:cubicBezTo>
                          <a:pt x="57" y="386"/>
                          <a:pt x="105" y="467"/>
                          <a:pt x="183" y="509"/>
                        </a:cubicBezTo>
                        <a:cubicBezTo>
                          <a:pt x="207" y="523"/>
                          <a:pt x="219" y="547"/>
                          <a:pt x="222" y="575"/>
                        </a:cubicBezTo>
                        <a:close/>
                        <a:moveTo>
                          <a:pt x="354" y="782"/>
                        </a:moveTo>
                        <a:cubicBezTo>
                          <a:pt x="350" y="800"/>
                          <a:pt x="334" y="814"/>
                          <a:pt x="314" y="814"/>
                        </a:cubicBezTo>
                        <a:cubicBezTo>
                          <a:pt x="282" y="814"/>
                          <a:pt x="282" y="814"/>
                          <a:pt x="282" y="814"/>
                        </a:cubicBezTo>
                        <a:cubicBezTo>
                          <a:pt x="263" y="814"/>
                          <a:pt x="247" y="800"/>
                          <a:pt x="242" y="782"/>
                        </a:cubicBezTo>
                        <a:cubicBezTo>
                          <a:pt x="226" y="782"/>
                          <a:pt x="226" y="782"/>
                          <a:pt x="226" y="782"/>
                        </a:cubicBezTo>
                        <a:cubicBezTo>
                          <a:pt x="193" y="782"/>
                          <a:pt x="165" y="755"/>
                          <a:pt x="165" y="722"/>
                        </a:cubicBezTo>
                        <a:cubicBezTo>
                          <a:pt x="165" y="576"/>
                          <a:pt x="165" y="576"/>
                          <a:pt x="165" y="576"/>
                        </a:cubicBezTo>
                        <a:cubicBezTo>
                          <a:pt x="165" y="569"/>
                          <a:pt x="162" y="563"/>
                          <a:pt x="155" y="559"/>
                        </a:cubicBezTo>
                        <a:cubicBezTo>
                          <a:pt x="60" y="507"/>
                          <a:pt x="0" y="407"/>
                          <a:pt x="0" y="298"/>
                        </a:cubicBezTo>
                        <a:cubicBezTo>
                          <a:pt x="0" y="133"/>
                          <a:pt x="134" y="0"/>
                          <a:pt x="298" y="0"/>
                        </a:cubicBezTo>
                        <a:cubicBezTo>
                          <a:pt x="463" y="0"/>
                          <a:pt x="597" y="133"/>
                          <a:pt x="597" y="298"/>
                        </a:cubicBezTo>
                        <a:cubicBezTo>
                          <a:pt x="597" y="407"/>
                          <a:pt x="537" y="507"/>
                          <a:pt x="441" y="559"/>
                        </a:cubicBezTo>
                        <a:cubicBezTo>
                          <a:pt x="435" y="563"/>
                          <a:pt x="431" y="569"/>
                          <a:pt x="431" y="576"/>
                        </a:cubicBezTo>
                        <a:cubicBezTo>
                          <a:pt x="432" y="722"/>
                          <a:pt x="432" y="722"/>
                          <a:pt x="432" y="722"/>
                        </a:cubicBezTo>
                        <a:cubicBezTo>
                          <a:pt x="432" y="755"/>
                          <a:pt x="404" y="782"/>
                          <a:pt x="371" y="782"/>
                        </a:cubicBezTo>
                        <a:cubicBezTo>
                          <a:pt x="354" y="782"/>
                          <a:pt x="354" y="782"/>
                          <a:pt x="354" y="78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41" name="Freeform 10"/>
                  <p:cNvSpPr>
                    <a:spLocks noEditPoints="1"/>
                  </p:cNvSpPr>
                  <p:nvPr/>
                </p:nvSpPr>
                <p:spPr bwMode="auto">
                  <a:xfrm>
                    <a:off x="3618897" y="2347432"/>
                    <a:ext cx="706229" cy="373412"/>
                  </a:xfrm>
                  <a:custGeom>
                    <a:avLst/>
                    <a:gdLst>
                      <a:gd name="T0" fmla="*/ 699 w 817"/>
                      <a:gd name="T1" fmla="*/ 406 h 432"/>
                      <a:gd name="T2" fmla="*/ 692 w 817"/>
                      <a:gd name="T3" fmla="*/ 380 h 432"/>
                      <a:gd name="T4" fmla="*/ 718 w 817"/>
                      <a:gd name="T5" fmla="*/ 373 h 432"/>
                      <a:gd name="T6" fmla="*/ 755 w 817"/>
                      <a:gd name="T7" fmla="*/ 394 h 432"/>
                      <a:gd name="T8" fmla="*/ 762 w 817"/>
                      <a:gd name="T9" fmla="*/ 420 h 432"/>
                      <a:gd name="T10" fmla="*/ 736 w 817"/>
                      <a:gd name="T11" fmla="*/ 427 h 432"/>
                      <a:gd name="T12" fmla="*/ 699 w 817"/>
                      <a:gd name="T13" fmla="*/ 406 h 432"/>
                      <a:gd name="T14" fmla="*/ 718 w 817"/>
                      <a:gd name="T15" fmla="*/ 59 h 432"/>
                      <a:gd name="T16" fmla="*/ 692 w 817"/>
                      <a:gd name="T17" fmla="*/ 52 h 432"/>
                      <a:gd name="T18" fmla="*/ 699 w 817"/>
                      <a:gd name="T19" fmla="*/ 26 h 432"/>
                      <a:gd name="T20" fmla="*/ 736 w 817"/>
                      <a:gd name="T21" fmla="*/ 5 h 432"/>
                      <a:gd name="T22" fmla="*/ 762 w 817"/>
                      <a:gd name="T23" fmla="*/ 12 h 432"/>
                      <a:gd name="T24" fmla="*/ 755 w 817"/>
                      <a:gd name="T25" fmla="*/ 38 h 432"/>
                      <a:gd name="T26" fmla="*/ 718 w 817"/>
                      <a:gd name="T27" fmla="*/ 59 h 432"/>
                      <a:gd name="T28" fmla="*/ 755 w 817"/>
                      <a:gd name="T29" fmla="*/ 235 h 432"/>
                      <a:gd name="T30" fmla="*/ 736 w 817"/>
                      <a:gd name="T31" fmla="*/ 216 h 432"/>
                      <a:gd name="T32" fmla="*/ 755 w 817"/>
                      <a:gd name="T33" fmla="*/ 197 h 432"/>
                      <a:gd name="T34" fmla="*/ 798 w 817"/>
                      <a:gd name="T35" fmla="*/ 197 h 432"/>
                      <a:gd name="T36" fmla="*/ 817 w 817"/>
                      <a:gd name="T37" fmla="*/ 216 h 432"/>
                      <a:gd name="T38" fmla="*/ 798 w 817"/>
                      <a:gd name="T39" fmla="*/ 235 h 432"/>
                      <a:gd name="T40" fmla="*/ 755 w 817"/>
                      <a:gd name="T41" fmla="*/ 235 h 432"/>
                      <a:gd name="T42" fmla="*/ 118 w 817"/>
                      <a:gd name="T43" fmla="*/ 26 h 432"/>
                      <a:gd name="T44" fmla="*/ 124 w 817"/>
                      <a:gd name="T45" fmla="*/ 52 h 432"/>
                      <a:gd name="T46" fmla="*/ 98 w 817"/>
                      <a:gd name="T47" fmla="*/ 59 h 432"/>
                      <a:gd name="T48" fmla="*/ 62 w 817"/>
                      <a:gd name="T49" fmla="*/ 38 h 432"/>
                      <a:gd name="T50" fmla="*/ 55 w 817"/>
                      <a:gd name="T51" fmla="*/ 12 h 432"/>
                      <a:gd name="T52" fmla="*/ 81 w 817"/>
                      <a:gd name="T53" fmla="*/ 5 h 432"/>
                      <a:gd name="T54" fmla="*/ 118 w 817"/>
                      <a:gd name="T55" fmla="*/ 26 h 432"/>
                      <a:gd name="T56" fmla="*/ 98 w 817"/>
                      <a:gd name="T57" fmla="*/ 373 h 432"/>
                      <a:gd name="T58" fmla="*/ 124 w 817"/>
                      <a:gd name="T59" fmla="*/ 380 h 432"/>
                      <a:gd name="T60" fmla="*/ 118 w 817"/>
                      <a:gd name="T61" fmla="*/ 406 h 432"/>
                      <a:gd name="T62" fmla="*/ 81 w 817"/>
                      <a:gd name="T63" fmla="*/ 427 h 432"/>
                      <a:gd name="T64" fmla="*/ 55 w 817"/>
                      <a:gd name="T65" fmla="*/ 420 h 432"/>
                      <a:gd name="T66" fmla="*/ 62 w 817"/>
                      <a:gd name="T67" fmla="*/ 394 h 432"/>
                      <a:gd name="T68" fmla="*/ 98 w 817"/>
                      <a:gd name="T69" fmla="*/ 373 h 432"/>
                      <a:gd name="T70" fmla="*/ 62 w 817"/>
                      <a:gd name="T71" fmla="*/ 197 h 432"/>
                      <a:gd name="T72" fmla="*/ 81 w 817"/>
                      <a:gd name="T73" fmla="*/ 216 h 432"/>
                      <a:gd name="T74" fmla="*/ 62 w 817"/>
                      <a:gd name="T75" fmla="*/ 235 h 432"/>
                      <a:gd name="T76" fmla="*/ 19 w 817"/>
                      <a:gd name="T77" fmla="*/ 235 h 432"/>
                      <a:gd name="T78" fmla="*/ 0 w 817"/>
                      <a:gd name="T79" fmla="*/ 216 h 432"/>
                      <a:gd name="T80" fmla="*/ 19 w 817"/>
                      <a:gd name="T81" fmla="*/ 197 h 432"/>
                      <a:gd name="T82" fmla="*/ 62 w 817"/>
                      <a:gd name="T83" fmla="*/ 197 h 4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817" h="432">
                        <a:moveTo>
                          <a:pt x="699" y="406"/>
                        </a:moveTo>
                        <a:cubicBezTo>
                          <a:pt x="690" y="401"/>
                          <a:pt x="687" y="389"/>
                          <a:pt x="692" y="380"/>
                        </a:cubicBezTo>
                        <a:cubicBezTo>
                          <a:pt x="698" y="371"/>
                          <a:pt x="709" y="368"/>
                          <a:pt x="718" y="373"/>
                        </a:cubicBezTo>
                        <a:cubicBezTo>
                          <a:pt x="755" y="394"/>
                          <a:pt x="755" y="394"/>
                          <a:pt x="755" y="394"/>
                        </a:cubicBezTo>
                        <a:cubicBezTo>
                          <a:pt x="764" y="399"/>
                          <a:pt x="767" y="411"/>
                          <a:pt x="762" y="420"/>
                        </a:cubicBezTo>
                        <a:cubicBezTo>
                          <a:pt x="757" y="429"/>
                          <a:pt x="745" y="432"/>
                          <a:pt x="736" y="427"/>
                        </a:cubicBezTo>
                        <a:cubicBezTo>
                          <a:pt x="699" y="406"/>
                          <a:pt x="699" y="406"/>
                          <a:pt x="699" y="406"/>
                        </a:cubicBezTo>
                        <a:close/>
                        <a:moveTo>
                          <a:pt x="718" y="59"/>
                        </a:moveTo>
                        <a:cubicBezTo>
                          <a:pt x="709" y="64"/>
                          <a:pt x="698" y="61"/>
                          <a:pt x="692" y="52"/>
                        </a:cubicBezTo>
                        <a:cubicBezTo>
                          <a:pt x="687" y="43"/>
                          <a:pt x="690" y="31"/>
                          <a:pt x="699" y="26"/>
                        </a:cubicBezTo>
                        <a:cubicBezTo>
                          <a:pt x="736" y="5"/>
                          <a:pt x="736" y="5"/>
                          <a:pt x="736" y="5"/>
                        </a:cubicBezTo>
                        <a:cubicBezTo>
                          <a:pt x="745" y="0"/>
                          <a:pt x="757" y="3"/>
                          <a:pt x="762" y="12"/>
                        </a:cubicBezTo>
                        <a:cubicBezTo>
                          <a:pt x="767" y="21"/>
                          <a:pt x="764" y="32"/>
                          <a:pt x="755" y="38"/>
                        </a:cubicBezTo>
                        <a:cubicBezTo>
                          <a:pt x="718" y="59"/>
                          <a:pt x="718" y="59"/>
                          <a:pt x="718" y="59"/>
                        </a:cubicBezTo>
                        <a:close/>
                        <a:moveTo>
                          <a:pt x="755" y="235"/>
                        </a:moveTo>
                        <a:cubicBezTo>
                          <a:pt x="745" y="235"/>
                          <a:pt x="736" y="226"/>
                          <a:pt x="736" y="216"/>
                        </a:cubicBezTo>
                        <a:cubicBezTo>
                          <a:pt x="736" y="205"/>
                          <a:pt x="745" y="197"/>
                          <a:pt x="755" y="197"/>
                        </a:cubicBezTo>
                        <a:cubicBezTo>
                          <a:pt x="798" y="197"/>
                          <a:pt x="798" y="197"/>
                          <a:pt x="798" y="197"/>
                        </a:cubicBezTo>
                        <a:cubicBezTo>
                          <a:pt x="808" y="197"/>
                          <a:pt x="817" y="205"/>
                          <a:pt x="817" y="216"/>
                        </a:cubicBezTo>
                        <a:cubicBezTo>
                          <a:pt x="817" y="226"/>
                          <a:pt x="808" y="235"/>
                          <a:pt x="798" y="235"/>
                        </a:cubicBezTo>
                        <a:cubicBezTo>
                          <a:pt x="755" y="235"/>
                          <a:pt x="755" y="235"/>
                          <a:pt x="755" y="235"/>
                        </a:cubicBezTo>
                        <a:close/>
                        <a:moveTo>
                          <a:pt x="118" y="26"/>
                        </a:moveTo>
                        <a:cubicBezTo>
                          <a:pt x="127" y="31"/>
                          <a:pt x="130" y="43"/>
                          <a:pt x="124" y="52"/>
                        </a:cubicBezTo>
                        <a:cubicBezTo>
                          <a:pt x="119" y="61"/>
                          <a:pt x="108" y="64"/>
                          <a:pt x="98" y="59"/>
                        </a:cubicBezTo>
                        <a:cubicBezTo>
                          <a:pt x="62" y="38"/>
                          <a:pt x="62" y="38"/>
                          <a:pt x="62" y="38"/>
                        </a:cubicBezTo>
                        <a:cubicBezTo>
                          <a:pt x="53" y="32"/>
                          <a:pt x="49" y="21"/>
                          <a:pt x="55" y="12"/>
                        </a:cubicBezTo>
                        <a:cubicBezTo>
                          <a:pt x="60" y="3"/>
                          <a:pt x="72" y="0"/>
                          <a:pt x="81" y="5"/>
                        </a:cubicBezTo>
                        <a:cubicBezTo>
                          <a:pt x="118" y="26"/>
                          <a:pt x="118" y="26"/>
                          <a:pt x="118" y="26"/>
                        </a:cubicBezTo>
                        <a:close/>
                        <a:moveTo>
                          <a:pt x="98" y="373"/>
                        </a:moveTo>
                        <a:cubicBezTo>
                          <a:pt x="108" y="368"/>
                          <a:pt x="119" y="371"/>
                          <a:pt x="124" y="380"/>
                        </a:cubicBezTo>
                        <a:cubicBezTo>
                          <a:pt x="130" y="389"/>
                          <a:pt x="127" y="401"/>
                          <a:pt x="118" y="406"/>
                        </a:cubicBezTo>
                        <a:cubicBezTo>
                          <a:pt x="81" y="427"/>
                          <a:pt x="81" y="427"/>
                          <a:pt x="81" y="427"/>
                        </a:cubicBezTo>
                        <a:cubicBezTo>
                          <a:pt x="72" y="432"/>
                          <a:pt x="60" y="429"/>
                          <a:pt x="55" y="420"/>
                        </a:cubicBezTo>
                        <a:cubicBezTo>
                          <a:pt x="49" y="411"/>
                          <a:pt x="53" y="399"/>
                          <a:pt x="62" y="394"/>
                        </a:cubicBezTo>
                        <a:cubicBezTo>
                          <a:pt x="98" y="373"/>
                          <a:pt x="98" y="373"/>
                          <a:pt x="98" y="373"/>
                        </a:cubicBezTo>
                        <a:close/>
                        <a:moveTo>
                          <a:pt x="62" y="197"/>
                        </a:moveTo>
                        <a:cubicBezTo>
                          <a:pt x="72" y="197"/>
                          <a:pt x="81" y="205"/>
                          <a:pt x="81" y="216"/>
                        </a:cubicBezTo>
                        <a:cubicBezTo>
                          <a:pt x="81" y="226"/>
                          <a:pt x="72" y="235"/>
                          <a:pt x="62" y="235"/>
                        </a:cubicBezTo>
                        <a:cubicBezTo>
                          <a:pt x="19" y="235"/>
                          <a:pt x="19" y="235"/>
                          <a:pt x="19" y="235"/>
                        </a:cubicBezTo>
                        <a:cubicBezTo>
                          <a:pt x="9" y="235"/>
                          <a:pt x="0" y="226"/>
                          <a:pt x="0" y="216"/>
                        </a:cubicBezTo>
                        <a:cubicBezTo>
                          <a:pt x="0" y="205"/>
                          <a:pt x="9" y="197"/>
                          <a:pt x="19" y="197"/>
                        </a:cubicBezTo>
                        <a:cubicBezTo>
                          <a:pt x="62" y="197"/>
                          <a:pt x="62" y="197"/>
                          <a:pt x="62" y="19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42" name="Freeform 11"/>
                  <p:cNvSpPr/>
                  <p:nvPr/>
                </p:nvSpPr>
                <p:spPr bwMode="auto">
                  <a:xfrm>
                    <a:off x="3845651" y="2427528"/>
                    <a:ext cx="253087" cy="253452"/>
                  </a:xfrm>
                  <a:custGeom>
                    <a:avLst/>
                    <a:gdLst>
                      <a:gd name="T0" fmla="*/ 3 w 293"/>
                      <a:gd name="T1" fmla="*/ 38 h 293"/>
                      <a:gd name="T2" fmla="*/ 16 w 293"/>
                      <a:gd name="T3" fmla="*/ 15 h 293"/>
                      <a:gd name="T4" fmla="*/ 39 w 293"/>
                      <a:gd name="T5" fmla="*/ 28 h 293"/>
                      <a:gd name="T6" fmla="*/ 50 w 293"/>
                      <a:gd name="T7" fmla="*/ 65 h 293"/>
                      <a:gd name="T8" fmla="*/ 91 w 293"/>
                      <a:gd name="T9" fmla="*/ 53 h 293"/>
                      <a:gd name="T10" fmla="*/ 91 w 293"/>
                      <a:gd name="T11" fmla="*/ 53 h 293"/>
                      <a:gd name="T12" fmla="*/ 127 w 293"/>
                      <a:gd name="T13" fmla="*/ 48 h 293"/>
                      <a:gd name="T14" fmla="*/ 127 w 293"/>
                      <a:gd name="T15" fmla="*/ 19 h 293"/>
                      <a:gd name="T16" fmla="*/ 146 w 293"/>
                      <a:gd name="T17" fmla="*/ 0 h 293"/>
                      <a:gd name="T18" fmla="*/ 165 w 293"/>
                      <a:gd name="T19" fmla="*/ 19 h 293"/>
                      <a:gd name="T20" fmla="*/ 165 w 293"/>
                      <a:gd name="T21" fmla="*/ 48 h 293"/>
                      <a:gd name="T22" fmla="*/ 202 w 293"/>
                      <a:gd name="T23" fmla="*/ 53 h 293"/>
                      <a:gd name="T24" fmla="*/ 202 w 293"/>
                      <a:gd name="T25" fmla="*/ 53 h 293"/>
                      <a:gd name="T26" fmla="*/ 202 w 293"/>
                      <a:gd name="T27" fmla="*/ 53 h 293"/>
                      <a:gd name="T28" fmla="*/ 242 w 293"/>
                      <a:gd name="T29" fmla="*/ 65 h 293"/>
                      <a:gd name="T30" fmla="*/ 253 w 293"/>
                      <a:gd name="T31" fmla="*/ 28 h 293"/>
                      <a:gd name="T32" fmla="*/ 277 w 293"/>
                      <a:gd name="T33" fmla="*/ 15 h 293"/>
                      <a:gd name="T34" fmla="*/ 290 w 293"/>
                      <a:gd name="T35" fmla="*/ 38 h 293"/>
                      <a:gd name="T36" fmla="*/ 220 w 293"/>
                      <a:gd name="T37" fmla="*/ 278 h 293"/>
                      <a:gd name="T38" fmla="*/ 196 w 293"/>
                      <a:gd name="T39" fmla="*/ 290 h 293"/>
                      <a:gd name="T40" fmla="*/ 183 w 293"/>
                      <a:gd name="T41" fmla="*/ 267 h 293"/>
                      <a:gd name="T42" fmla="*/ 232 w 293"/>
                      <a:gd name="T43" fmla="*/ 102 h 293"/>
                      <a:gd name="T44" fmla="*/ 194 w 293"/>
                      <a:gd name="T45" fmla="*/ 90 h 293"/>
                      <a:gd name="T46" fmla="*/ 194 w 293"/>
                      <a:gd name="T47" fmla="*/ 90 h 293"/>
                      <a:gd name="T48" fmla="*/ 165 w 293"/>
                      <a:gd name="T49" fmla="*/ 86 h 293"/>
                      <a:gd name="T50" fmla="*/ 165 w 293"/>
                      <a:gd name="T51" fmla="*/ 132 h 293"/>
                      <a:gd name="T52" fmla="*/ 146 w 293"/>
                      <a:gd name="T53" fmla="*/ 151 h 293"/>
                      <a:gd name="T54" fmla="*/ 127 w 293"/>
                      <a:gd name="T55" fmla="*/ 132 h 293"/>
                      <a:gd name="T56" fmla="*/ 127 w 293"/>
                      <a:gd name="T57" fmla="*/ 86 h 293"/>
                      <a:gd name="T58" fmla="*/ 99 w 293"/>
                      <a:gd name="T59" fmla="*/ 90 h 293"/>
                      <a:gd name="T60" fmla="*/ 99 w 293"/>
                      <a:gd name="T61" fmla="*/ 90 h 293"/>
                      <a:gd name="T62" fmla="*/ 61 w 293"/>
                      <a:gd name="T63" fmla="*/ 102 h 293"/>
                      <a:gd name="T64" fmla="*/ 109 w 293"/>
                      <a:gd name="T65" fmla="*/ 267 h 293"/>
                      <a:gd name="T66" fmla="*/ 96 w 293"/>
                      <a:gd name="T67" fmla="*/ 290 h 293"/>
                      <a:gd name="T68" fmla="*/ 73 w 293"/>
                      <a:gd name="T69" fmla="*/ 278 h 293"/>
                      <a:gd name="T70" fmla="*/ 3 w 293"/>
                      <a:gd name="T71" fmla="*/ 38 h 2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293" h="293">
                        <a:moveTo>
                          <a:pt x="3" y="38"/>
                        </a:moveTo>
                        <a:cubicBezTo>
                          <a:pt x="0" y="28"/>
                          <a:pt x="6" y="18"/>
                          <a:pt x="16" y="15"/>
                        </a:cubicBezTo>
                        <a:cubicBezTo>
                          <a:pt x="26" y="12"/>
                          <a:pt x="37" y="18"/>
                          <a:pt x="39" y="28"/>
                        </a:cubicBezTo>
                        <a:cubicBezTo>
                          <a:pt x="50" y="65"/>
                          <a:pt x="50" y="65"/>
                          <a:pt x="50" y="65"/>
                        </a:cubicBezTo>
                        <a:cubicBezTo>
                          <a:pt x="63" y="60"/>
                          <a:pt x="77" y="56"/>
                          <a:pt x="91" y="53"/>
                        </a:cubicBezTo>
                        <a:cubicBezTo>
                          <a:pt x="91" y="53"/>
                          <a:pt x="91" y="53"/>
                          <a:pt x="91" y="53"/>
                        </a:cubicBezTo>
                        <a:cubicBezTo>
                          <a:pt x="103" y="50"/>
                          <a:pt x="115" y="49"/>
                          <a:pt x="127" y="48"/>
                        </a:cubicBezTo>
                        <a:cubicBezTo>
                          <a:pt x="127" y="19"/>
                          <a:pt x="127" y="19"/>
                          <a:pt x="127" y="19"/>
                        </a:cubicBezTo>
                        <a:cubicBezTo>
                          <a:pt x="127" y="8"/>
                          <a:pt x="136" y="0"/>
                          <a:pt x="146" y="0"/>
                        </a:cubicBezTo>
                        <a:cubicBezTo>
                          <a:pt x="157" y="0"/>
                          <a:pt x="165" y="8"/>
                          <a:pt x="165" y="19"/>
                        </a:cubicBezTo>
                        <a:cubicBezTo>
                          <a:pt x="165" y="48"/>
                          <a:pt x="165" y="48"/>
                          <a:pt x="165" y="48"/>
                        </a:cubicBezTo>
                        <a:cubicBezTo>
                          <a:pt x="178" y="49"/>
                          <a:pt x="190" y="50"/>
                          <a:pt x="202" y="53"/>
                        </a:cubicBezTo>
                        <a:cubicBezTo>
                          <a:pt x="202" y="53"/>
                          <a:pt x="202" y="53"/>
                          <a:pt x="202" y="53"/>
                        </a:cubicBezTo>
                        <a:cubicBezTo>
                          <a:pt x="202" y="53"/>
                          <a:pt x="202" y="53"/>
                          <a:pt x="202" y="53"/>
                        </a:cubicBezTo>
                        <a:cubicBezTo>
                          <a:pt x="216" y="56"/>
                          <a:pt x="229" y="60"/>
                          <a:pt x="242" y="65"/>
                        </a:cubicBezTo>
                        <a:cubicBezTo>
                          <a:pt x="253" y="28"/>
                          <a:pt x="253" y="28"/>
                          <a:pt x="253" y="28"/>
                        </a:cubicBezTo>
                        <a:cubicBezTo>
                          <a:pt x="256" y="18"/>
                          <a:pt x="267" y="12"/>
                          <a:pt x="277" y="15"/>
                        </a:cubicBezTo>
                        <a:cubicBezTo>
                          <a:pt x="287" y="18"/>
                          <a:pt x="293" y="28"/>
                          <a:pt x="290" y="38"/>
                        </a:cubicBezTo>
                        <a:cubicBezTo>
                          <a:pt x="220" y="278"/>
                          <a:pt x="220" y="278"/>
                          <a:pt x="220" y="278"/>
                        </a:cubicBezTo>
                        <a:cubicBezTo>
                          <a:pt x="217" y="288"/>
                          <a:pt x="206" y="293"/>
                          <a:pt x="196" y="290"/>
                        </a:cubicBezTo>
                        <a:cubicBezTo>
                          <a:pt x="186" y="288"/>
                          <a:pt x="180" y="277"/>
                          <a:pt x="183" y="267"/>
                        </a:cubicBezTo>
                        <a:cubicBezTo>
                          <a:pt x="232" y="102"/>
                          <a:pt x="232" y="102"/>
                          <a:pt x="232" y="102"/>
                        </a:cubicBezTo>
                        <a:cubicBezTo>
                          <a:pt x="220" y="97"/>
                          <a:pt x="207" y="93"/>
                          <a:pt x="194" y="90"/>
                        </a:cubicBezTo>
                        <a:cubicBezTo>
                          <a:pt x="194" y="90"/>
                          <a:pt x="194" y="90"/>
                          <a:pt x="194" y="90"/>
                        </a:cubicBezTo>
                        <a:cubicBezTo>
                          <a:pt x="185" y="88"/>
                          <a:pt x="175" y="87"/>
                          <a:pt x="165" y="86"/>
                        </a:cubicBezTo>
                        <a:cubicBezTo>
                          <a:pt x="165" y="132"/>
                          <a:pt x="165" y="132"/>
                          <a:pt x="165" y="132"/>
                        </a:cubicBezTo>
                        <a:cubicBezTo>
                          <a:pt x="165" y="143"/>
                          <a:pt x="157" y="151"/>
                          <a:pt x="146" y="151"/>
                        </a:cubicBezTo>
                        <a:cubicBezTo>
                          <a:pt x="136" y="151"/>
                          <a:pt x="127" y="143"/>
                          <a:pt x="127" y="132"/>
                        </a:cubicBezTo>
                        <a:cubicBezTo>
                          <a:pt x="127" y="86"/>
                          <a:pt x="127" y="86"/>
                          <a:pt x="127" y="86"/>
                        </a:cubicBezTo>
                        <a:cubicBezTo>
                          <a:pt x="118" y="87"/>
                          <a:pt x="108" y="88"/>
                          <a:pt x="99" y="90"/>
                        </a:cubicBezTo>
                        <a:cubicBezTo>
                          <a:pt x="99" y="90"/>
                          <a:pt x="99" y="90"/>
                          <a:pt x="99" y="90"/>
                        </a:cubicBezTo>
                        <a:cubicBezTo>
                          <a:pt x="85" y="93"/>
                          <a:pt x="73" y="97"/>
                          <a:pt x="61" y="102"/>
                        </a:cubicBezTo>
                        <a:cubicBezTo>
                          <a:pt x="109" y="267"/>
                          <a:pt x="109" y="267"/>
                          <a:pt x="109" y="267"/>
                        </a:cubicBezTo>
                        <a:cubicBezTo>
                          <a:pt x="112" y="277"/>
                          <a:pt x="106" y="288"/>
                          <a:pt x="96" y="290"/>
                        </a:cubicBezTo>
                        <a:cubicBezTo>
                          <a:pt x="86" y="293"/>
                          <a:pt x="76" y="288"/>
                          <a:pt x="73" y="278"/>
                        </a:cubicBezTo>
                        <a:cubicBezTo>
                          <a:pt x="3" y="38"/>
                          <a:pt x="3" y="38"/>
                          <a:pt x="3" y="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262" name="椭圆 261"/>
                <p:cNvSpPr/>
                <p:nvPr/>
              </p:nvSpPr>
              <p:spPr>
                <a:xfrm>
                  <a:off x="7760571" y="1065423"/>
                  <a:ext cx="481173" cy="481173"/>
                </a:xfrm>
                <a:prstGeom prst="ellipse">
                  <a:avLst/>
                </a:prstGeom>
                <a:noFill/>
                <a:ln>
                  <a:solidFill>
                    <a:srgbClr val="0097E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7" name="组合 16"/>
            <p:cNvGrpSpPr/>
            <p:nvPr/>
          </p:nvGrpSpPr>
          <p:grpSpPr>
            <a:xfrm>
              <a:off x="6804074" y="3403493"/>
              <a:ext cx="4096839" cy="815160"/>
              <a:chOff x="8209782" y="3329847"/>
              <a:chExt cx="4096839" cy="815160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8209782" y="3329847"/>
                <a:ext cx="614271" cy="81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lnSpc>
                    <a:spcPts val="6000"/>
                  </a:lnSpc>
                  <a:defRPr sz="54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algn="ctr">
                  <a:lnSpc>
                    <a:spcPts val="6500"/>
                  </a:lnSpc>
                </a:pPr>
                <a:r>
                  <a:rPr lang="en-US" altLang="zh-CN" sz="3200" b="1" spc="-300" dirty="0">
                    <a:solidFill>
                      <a:srgbClr val="0097E0"/>
                    </a:solidFill>
                    <a:cs typeface="+mn-ea"/>
                    <a:sym typeface="+mn-lt"/>
                  </a:rPr>
                  <a:t>04</a:t>
                </a:r>
                <a:endParaRPr lang="zh-CN" altLang="en-US" sz="3200" b="1" spc="-300" dirty="0">
                  <a:solidFill>
                    <a:srgbClr val="0097E0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3" name="组合 12"/>
              <p:cNvGrpSpPr/>
              <p:nvPr/>
            </p:nvGrpSpPr>
            <p:grpSpPr>
              <a:xfrm>
                <a:off x="8875545" y="3599807"/>
                <a:ext cx="3431076" cy="481173"/>
                <a:chOff x="8875545" y="3599807"/>
                <a:chExt cx="3431076" cy="481173"/>
              </a:xfrm>
            </p:grpSpPr>
            <p:sp>
              <p:nvSpPr>
                <p:cNvPr id="112" name="文本框 111"/>
                <p:cNvSpPr txBox="1"/>
                <p:nvPr/>
              </p:nvSpPr>
              <p:spPr>
                <a:xfrm>
                  <a:off x="9420103" y="3640128"/>
                  <a:ext cx="288651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b="1" dirty="0">
                      <a:solidFill>
                        <a:srgbClr val="5A5A5A"/>
                      </a:solidFill>
                      <a:cs typeface="+mn-ea"/>
                      <a:sym typeface="+mn-lt"/>
                    </a:rPr>
                    <a:t>任务组件</a:t>
                  </a:r>
                  <a:endParaRPr lang="en-US" altLang="zh-CN" sz="2000" b="1" dirty="0">
                    <a:solidFill>
                      <a:srgbClr val="5A5A5A"/>
                    </a:solidFill>
                    <a:cs typeface="+mn-ea"/>
                    <a:sym typeface="+mn-lt"/>
                  </a:endParaRPr>
                </a:p>
              </p:txBody>
            </p:sp>
            <p:cxnSp>
              <p:nvCxnSpPr>
                <p:cNvPr id="114" name="直接连接符 113"/>
                <p:cNvCxnSpPr/>
                <p:nvPr/>
              </p:nvCxnSpPr>
              <p:spPr>
                <a:xfrm>
                  <a:off x="9492184" y="3682669"/>
                  <a:ext cx="0" cy="315028"/>
                </a:xfrm>
                <a:prstGeom prst="line">
                  <a:avLst/>
                </a:prstGeom>
                <a:ln w="12700">
                  <a:solidFill>
                    <a:srgbClr val="BFBFB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43" name="组合 242"/>
                <p:cNvGrpSpPr/>
                <p:nvPr/>
              </p:nvGrpSpPr>
              <p:grpSpPr>
                <a:xfrm>
                  <a:off x="8875545" y="3599807"/>
                  <a:ext cx="481173" cy="481173"/>
                  <a:chOff x="9621656" y="3314725"/>
                  <a:chExt cx="546276" cy="546276"/>
                </a:xfrm>
              </p:grpSpPr>
              <p:sp>
                <p:nvSpPr>
                  <p:cNvPr id="244" name="Freeform 10"/>
                  <p:cNvSpPr>
                    <a:spLocks noEditPoints="1"/>
                  </p:cNvSpPr>
                  <p:nvPr/>
                </p:nvSpPr>
                <p:spPr bwMode="auto">
                  <a:xfrm>
                    <a:off x="9733877" y="3449952"/>
                    <a:ext cx="323299" cy="315280"/>
                  </a:xfrm>
                  <a:custGeom>
                    <a:avLst/>
                    <a:gdLst>
                      <a:gd name="T0" fmla="*/ 221 w 442"/>
                      <a:gd name="T1" fmla="*/ 334 h 431"/>
                      <a:gd name="T2" fmla="*/ 110 w 442"/>
                      <a:gd name="T3" fmla="*/ 377 h 431"/>
                      <a:gd name="T4" fmla="*/ 332 w 442"/>
                      <a:gd name="T5" fmla="*/ 431 h 431"/>
                      <a:gd name="T6" fmla="*/ 332 w 442"/>
                      <a:gd name="T7" fmla="*/ 377 h 431"/>
                      <a:gd name="T8" fmla="*/ 280 w 442"/>
                      <a:gd name="T9" fmla="*/ 418 h 431"/>
                      <a:gd name="T10" fmla="*/ 162 w 442"/>
                      <a:gd name="T11" fmla="*/ 390 h 431"/>
                      <a:gd name="T12" fmla="*/ 280 w 442"/>
                      <a:gd name="T13" fmla="*/ 418 h 431"/>
                      <a:gd name="T14" fmla="*/ 213 w 442"/>
                      <a:gd name="T15" fmla="*/ 108 h 431"/>
                      <a:gd name="T16" fmla="*/ 213 w 442"/>
                      <a:gd name="T17" fmla="*/ 79 h 431"/>
                      <a:gd name="T18" fmla="*/ 368 w 442"/>
                      <a:gd name="T19" fmla="*/ 14 h 431"/>
                      <a:gd name="T20" fmla="*/ 221 w 442"/>
                      <a:gd name="T21" fmla="*/ 0 h 431"/>
                      <a:gd name="T22" fmla="*/ 74 w 442"/>
                      <a:gd name="T23" fmla="*/ 14 h 431"/>
                      <a:gd name="T24" fmla="*/ 30 w 442"/>
                      <a:gd name="T25" fmla="*/ 148 h 431"/>
                      <a:gd name="T26" fmla="*/ 185 w 442"/>
                      <a:gd name="T27" fmla="*/ 310 h 431"/>
                      <a:gd name="T28" fmla="*/ 257 w 442"/>
                      <a:gd name="T29" fmla="*/ 310 h 431"/>
                      <a:gd name="T30" fmla="*/ 412 w 442"/>
                      <a:gd name="T31" fmla="*/ 148 h 431"/>
                      <a:gd name="T32" fmla="*/ 51 w 442"/>
                      <a:gd name="T33" fmla="*/ 136 h 431"/>
                      <a:gd name="T34" fmla="*/ 77 w 442"/>
                      <a:gd name="T35" fmla="*/ 38 h 431"/>
                      <a:gd name="T36" fmla="*/ 114 w 442"/>
                      <a:gd name="T37" fmla="*/ 182 h 431"/>
                      <a:gd name="T38" fmla="*/ 253 w 442"/>
                      <a:gd name="T39" fmla="*/ 176 h 431"/>
                      <a:gd name="T40" fmla="*/ 227 w 442"/>
                      <a:gd name="T41" fmla="*/ 204 h 431"/>
                      <a:gd name="T42" fmla="*/ 226 w 442"/>
                      <a:gd name="T43" fmla="*/ 207 h 431"/>
                      <a:gd name="T44" fmla="*/ 217 w 442"/>
                      <a:gd name="T45" fmla="*/ 208 h 431"/>
                      <a:gd name="T46" fmla="*/ 214 w 442"/>
                      <a:gd name="T47" fmla="*/ 206 h 431"/>
                      <a:gd name="T48" fmla="*/ 213 w 442"/>
                      <a:gd name="T49" fmla="*/ 191 h 431"/>
                      <a:gd name="T50" fmla="*/ 180 w 442"/>
                      <a:gd name="T51" fmla="*/ 182 h 431"/>
                      <a:gd name="T52" fmla="*/ 179 w 442"/>
                      <a:gd name="T53" fmla="*/ 179 h 431"/>
                      <a:gd name="T54" fmla="*/ 182 w 442"/>
                      <a:gd name="T55" fmla="*/ 151 h 431"/>
                      <a:gd name="T56" fmla="*/ 185 w 442"/>
                      <a:gd name="T57" fmla="*/ 149 h 431"/>
                      <a:gd name="T58" fmla="*/ 192 w 442"/>
                      <a:gd name="T59" fmla="*/ 150 h 431"/>
                      <a:gd name="T60" fmla="*/ 194 w 442"/>
                      <a:gd name="T61" fmla="*/ 153 h 431"/>
                      <a:gd name="T62" fmla="*/ 195 w 442"/>
                      <a:gd name="T63" fmla="*/ 166 h 431"/>
                      <a:gd name="T64" fmla="*/ 213 w 442"/>
                      <a:gd name="T65" fmla="*/ 138 h 431"/>
                      <a:gd name="T66" fmla="*/ 178 w 442"/>
                      <a:gd name="T67" fmla="*/ 103 h 431"/>
                      <a:gd name="T68" fmla="*/ 213 w 442"/>
                      <a:gd name="T69" fmla="*/ 63 h 431"/>
                      <a:gd name="T70" fmla="*/ 214 w 442"/>
                      <a:gd name="T71" fmla="*/ 54 h 431"/>
                      <a:gd name="T72" fmla="*/ 217 w 442"/>
                      <a:gd name="T73" fmla="*/ 52 h 431"/>
                      <a:gd name="T74" fmla="*/ 225 w 442"/>
                      <a:gd name="T75" fmla="*/ 53 h 431"/>
                      <a:gd name="T76" fmla="*/ 227 w 442"/>
                      <a:gd name="T77" fmla="*/ 56 h 431"/>
                      <a:gd name="T78" fmla="*/ 254 w 442"/>
                      <a:gd name="T79" fmla="*/ 68 h 431"/>
                      <a:gd name="T80" fmla="*/ 257 w 442"/>
                      <a:gd name="T81" fmla="*/ 71 h 431"/>
                      <a:gd name="T82" fmla="*/ 255 w 442"/>
                      <a:gd name="T83" fmla="*/ 89 h 431"/>
                      <a:gd name="T84" fmla="*/ 254 w 442"/>
                      <a:gd name="T85" fmla="*/ 99 h 431"/>
                      <a:gd name="T86" fmla="*/ 251 w 442"/>
                      <a:gd name="T87" fmla="*/ 100 h 431"/>
                      <a:gd name="T88" fmla="*/ 243 w 442"/>
                      <a:gd name="T89" fmla="*/ 100 h 431"/>
                      <a:gd name="T90" fmla="*/ 241 w 442"/>
                      <a:gd name="T91" fmla="*/ 97 h 431"/>
                      <a:gd name="T92" fmla="*/ 241 w 442"/>
                      <a:gd name="T93" fmla="*/ 85 h 431"/>
                      <a:gd name="T94" fmla="*/ 227 w 442"/>
                      <a:gd name="T95" fmla="*/ 111 h 431"/>
                      <a:gd name="T96" fmla="*/ 264 w 442"/>
                      <a:gd name="T97" fmla="*/ 146 h 431"/>
                      <a:gd name="T98" fmla="*/ 391 w 442"/>
                      <a:gd name="T99" fmla="*/ 136 h 431"/>
                      <a:gd name="T100" fmla="*/ 331 w 442"/>
                      <a:gd name="T101" fmla="*/ 179 h 431"/>
                      <a:gd name="T102" fmla="*/ 407 w 442"/>
                      <a:gd name="T103" fmla="*/ 58 h 431"/>
                      <a:gd name="T104" fmla="*/ 244 w 442"/>
                      <a:gd name="T105" fmla="*/ 155 h 431"/>
                      <a:gd name="T106" fmla="*/ 233 w 442"/>
                      <a:gd name="T107" fmla="*/ 173 h 431"/>
                      <a:gd name="T108" fmla="*/ 244 w 442"/>
                      <a:gd name="T109" fmla="*/ 155 h 4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442" h="431">
                        <a:moveTo>
                          <a:pt x="257" y="334"/>
                        </a:moveTo>
                        <a:cubicBezTo>
                          <a:pt x="221" y="334"/>
                          <a:pt x="221" y="334"/>
                          <a:pt x="221" y="334"/>
                        </a:cubicBezTo>
                        <a:cubicBezTo>
                          <a:pt x="185" y="334"/>
                          <a:pt x="185" y="334"/>
                          <a:pt x="185" y="334"/>
                        </a:cubicBezTo>
                        <a:cubicBezTo>
                          <a:pt x="164" y="356"/>
                          <a:pt x="153" y="361"/>
                          <a:pt x="110" y="377"/>
                        </a:cubicBezTo>
                        <a:cubicBezTo>
                          <a:pt x="110" y="431"/>
                          <a:pt x="110" y="431"/>
                          <a:pt x="110" y="431"/>
                        </a:cubicBezTo>
                        <a:cubicBezTo>
                          <a:pt x="332" y="431"/>
                          <a:pt x="332" y="431"/>
                          <a:pt x="332" y="431"/>
                        </a:cubicBezTo>
                        <a:cubicBezTo>
                          <a:pt x="332" y="377"/>
                          <a:pt x="332" y="377"/>
                          <a:pt x="332" y="377"/>
                        </a:cubicBezTo>
                        <a:cubicBezTo>
                          <a:pt x="332" y="377"/>
                          <a:pt x="332" y="377"/>
                          <a:pt x="332" y="377"/>
                        </a:cubicBezTo>
                        <a:cubicBezTo>
                          <a:pt x="289" y="361"/>
                          <a:pt x="278" y="356"/>
                          <a:pt x="257" y="334"/>
                        </a:cubicBezTo>
                        <a:close/>
                        <a:moveTo>
                          <a:pt x="280" y="418"/>
                        </a:moveTo>
                        <a:cubicBezTo>
                          <a:pt x="162" y="418"/>
                          <a:pt x="162" y="418"/>
                          <a:pt x="162" y="418"/>
                        </a:cubicBezTo>
                        <a:cubicBezTo>
                          <a:pt x="162" y="390"/>
                          <a:pt x="162" y="390"/>
                          <a:pt x="162" y="390"/>
                        </a:cubicBezTo>
                        <a:cubicBezTo>
                          <a:pt x="280" y="390"/>
                          <a:pt x="280" y="390"/>
                          <a:pt x="280" y="390"/>
                        </a:cubicBezTo>
                        <a:lnTo>
                          <a:pt x="280" y="418"/>
                        </a:lnTo>
                        <a:close/>
                        <a:moveTo>
                          <a:pt x="213" y="79"/>
                        </a:moveTo>
                        <a:cubicBezTo>
                          <a:pt x="213" y="108"/>
                          <a:pt x="213" y="108"/>
                          <a:pt x="213" y="108"/>
                        </a:cubicBezTo>
                        <a:cubicBezTo>
                          <a:pt x="206" y="106"/>
                          <a:pt x="203" y="101"/>
                          <a:pt x="203" y="95"/>
                        </a:cubicBezTo>
                        <a:cubicBezTo>
                          <a:pt x="203" y="87"/>
                          <a:pt x="206" y="82"/>
                          <a:pt x="213" y="79"/>
                        </a:cubicBezTo>
                        <a:close/>
                        <a:moveTo>
                          <a:pt x="428" y="46"/>
                        </a:moveTo>
                        <a:cubicBezTo>
                          <a:pt x="418" y="28"/>
                          <a:pt x="397" y="17"/>
                          <a:pt x="368" y="14"/>
                        </a:cubicBezTo>
                        <a:cubicBezTo>
                          <a:pt x="368" y="5"/>
                          <a:pt x="369" y="0"/>
                          <a:pt x="369" y="0"/>
                        </a:cubicBezTo>
                        <a:cubicBezTo>
                          <a:pt x="221" y="0"/>
                          <a:pt x="221" y="0"/>
                          <a:pt x="221" y="0"/>
                        </a:cubicBezTo>
                        <a:cubicBezTo>
                          <a:pt x="73" y="0"/>
                          <a:pt x="73" y="0"/>
                          <a:pt x="73" y="0"/>
                        </a:cubicBezTo>
                        <a:cubicBezTo>
                          <a:pt x="73" y="0"/>
                          <a:pt x="74" y="5"/>
                          <a:pt x="74" y="14"/>
                        </a:cubicBezTo>
                        <a:cubicBezTo>
                          <a:pt x="45" y="17"/>
                          <a:pt x="24" y="28"/>
                          <a:pt x="14" y="46"/>
                        </a:cubicBezTo>
                        <a:cubicBezTo>
                          <a:pt x="0" y="70"/>
                          <a:pt x="5" y="104"/>
                          <a:pt x="30" y="148"/>
                        </a:cubicBezTo>
                        <a:cubicBezTo>
                          <a:pt x="54" y="189"/>
                          <a:pt x="96" y="206"/>
                          <a:pt x="136" y="211"/>
                        </a:cubicBezTo>
                        <a:cubicBezTo>
                          <a:pt x="160" y="241"/>
                          <a:pt x="180" y="269"/>
                          <a:pt x="185" y="310"/>
                        </a:cubicBezTo>
                        <a:cubicBezTo>
                          <a:pt x="221" y="310"/>
                          <a:pt x="221" y="310"/>
                          <a:pt x="221" y="310"/>
                        </a:cubicBezTo>
                        <a:cubicBezTo>
                          <a:pt x="257" y="310"/>
                          <a:pt x="257" y="310"/>
                          <a:pt x="257" y="310"/>
                        </a:cubicBezTo>
                        <a:cubicBezTo>
                          <a:pt x="262" y="269"/>
                          <a:pt x="282" y="241"/>
                          <a:pt x="306" y="211"/>
                        </a:cubicBezTo>
                        <a:cubicBezTo>
                          <a:pt x="346" y="206"/>
                          <a:pt x="388" y="189"/>
                          <a:pt x="412" y="148"/>
                        </a:cubicBezTo>
                        <a:cubicBezTo>
                          <a:pt x="437" y="104"/>
                          <a:pt x="442" y="70"/>
                          <a:pt x="428" y="46"/>
                        </a:cubicBezTo>
                        <a:close/>
                        <a:moveTo>
                          <a:pt x="51" y="136"/>
                        </a:moveTo>
                        <a:cubicBezTo>
                          <a:pt x="31" y="101"/>
                          <a:pt x="25" y="74"/>
                          <a:pt x="35" y="58"/>
                        </a:cubicBezTo>
                        <a:cubicBezTo>
                          <a:pt x="42" y="45"/>
                          <a:pt x="59" y="40"/>
                          <a:pt x="77" y="38"/>
                        </a:cubicBezTo>
                        <a:cubicBezTo>
                          <a:pt x="82" y="82"/>
                          <a:pt x="93" y="153"/>
                          <a:pt x="111" y="179"/>
                        </a:cubicBezTo>
                        <a:cubicBezTo>
                          <a:pt x="112" y="180"/>
                          <a:pt x="113" y="181"/>
                          <a:pt x="114" y="182"/>
                        </a:cubicBezTo>
                        <a:cubicBezTo>
                          <a:pt x="89" y="175"/>
                          <a:pt x="65" y="161"/>
                          <a:pt x="51" y="136"/>
                        </a:cubicBezTo>
                        <a:close/>
                        <a:moveTo>
                          <a:pt x="253" y="176"/>
                        </a:moveTo>
                        <a:cubicBezTo>
                          <a:pt x="247" y="183"/>
                          <a:pt x="238" y="188"/>
                          <a:pt x="227" y="190"/>
                        </a:cubicBezTo>
                        <a:cubicBezTo>
                          <a:pt x="227" y="204"/>
                          <a:pt x="227" y="204"/>
                          <a:pt x="227" y="204"/>
                        </a:cubicBezTo>
                        <a:cubicBezTo>
                          <a:pt x="227" y="205"/>
                          <a:pt x="227" y="206"/>
                          <a:pt x="227" y="206"/>
                        </a:cubicBezTo>
                        <a:cubicBezTo>
                          <a:pt x="226" y="207"/>
                          <a:pt x="226" y="207"/>
                          <a:pt x="226" y="207"/>
                        </a:cubicBezTo>
                        <a:cubicBezTo>
                          <a:pt x="225" y="208"/>
                          <a:pt x="224" y="208"/>
                          <a:pt x="223" y="208"/>
                        </a:cubicBezTo>
                        <a:cubicBezTo>
                          <a:pt x="217" y="208"/>
                          <a:pt x="217" y="208"/>
                          <a:pt x="217" y="208"/>
                        </a:cubicBezTo>
                        <a:cubicBezTo>
                          <a:pt x="216" y="208"/>
                          <a:pt x="215" y="208"/>
                          <a:pt x="215" y="207"/>
                        </a:cubicBezTo>
                        <a:cubicBezTo>
                          <a:pt x="214" y="206"/>
                          <a:pt x="214" y="206"/>
                          <a:pt x="214" y="206"/>
                        </a:cubicBezTo>
                        <a:cubicBezTo>
                          <a:pt x="213" y="206"/>
                          <a:pt x="213" y="205"/>
                          <a:pt x="213" y="204"/>
                        </a:cubicBezTo>
                        <a:cubicBezTo>
                          <a:pt x="213" y="191"/>
                          <a:pt x="213" y="191"/>
                          <a:pt x="213" y="191"/>
                        </a:cubicBezTo>
                        <a:cubicBezTo>
                          <a:pt x="202" y="190"/>
                          <a:pt x="192" y="188"/>
                          <a:pt x="182" y="184"/>
                        </a:cubicBezTo>
                        <a:cubicBezTo>
                          <a:pt x="181" y="183"/>
                          <a:pt x="180" y="183"/>
                          <a:pt x="180" y="182"/>
                        </a:cubicBezTo>
                        <a:cubicBezTo>
                          <a:pt x="179" y="181"/>
                          <a:pt x="179" y="181"/>
                          <a:pt x="179" y="181"/>
                        </a:cubicBezTo>
                        <a:cubicBezTo>
                          <a:pt x="179" y="180"/>
                          <a:pt x="179" y="180"/>
                          <a:pt x="179" y="179"/>
                        </a:cubicBezTo>
                        <a:cubicBezTo>
                          <a:pt x="180" y="172"/>
                          <a:pt x="181" y="164"/>
                          <a:pt x="181" y="153"/>
                        </a:cubicBezTo>
                        <a:cubicBezTo>
                          <a:pt x="181" y="152"/>
                          <a:pt x="181" y="151"/>
                          <a:pt x="182" y="151"/>
                        </a:cubicBezTo>
                        <a:cubicBezTo>
                          <a:pt x="183" y="150"/>
                          <a:pt x="183" y="150"/>
                          <a:pt x="183" y="150"/>
                        </a:cubicBezTo>
                        <a:cubicBezTo>
                          <a:pt x="184" y="149"/>
                          <a:pt x="184" y="149"/>
                          <a:pt x="185" y="149"/>
                        </a:cubicBezTo>
                        <a:cubicBezTo>
                          <a:pt x="190" y="149"/>
                          <a:pt x="190" y="149"/>
                          <a:pt x="190" y="149"/>
                        </a:cubicBezTo>
                        <a:cubicBezTo>
                          <a:pt x="191" y="149"/>
                          <a:pt x="192" y="149"/>
                          <a:pt x="192" y="150"/>
                        </a:cubicBezTo>
                        <a:cubicBezTo>
                          <a:pt x="193" y="151"/>
                          <a:pt x="193" y="151"/>
                          <a:pt x="193" y="151"/>
                        </a:cubicBezTo>
                        <a:cubicBezTo>
                          <a:pt x="194" y="151"/>
                          <a:pt x="194" y="152"/>
                          <a:pt x="194" y="153"/>
                        </a:cubicBezTo>
                        <a:cubicBezTo>
                          <a:pt x="194" y="159"/>
                          <a:pt x="194" y="159"/>
                          <a:pt x="194" y="159"/>
                        </a:cubicBezTo>
                        <a:cubicBezTo>
                          <a:pt x="194" y="162"/>
                          <a:pt x="195" y="164"/>
                          <a:pt x="195" y="166"/>
                        </a:cubicBezTo>
                        <a:cubicBezTo>
                          <a:pt x="199" y="171"/>
                          <a:pt x="205" y="174"/>
                          <a:pt x="213" y="175"/>
                        </a:cubicBezTo>
                        <a:cubicBezTo>
                          <a:pt x="213" y="138"/>
                          <a:pt x="213" y="138"/>
                          <a:pt x="213" y="138"/>
                        </a:cubicBezTo>
                        <a:cubicBezTo>
                          <a:pt x="202" y="136"/>
                          <a:pt x="194" y="132"/>
                          <a:pt x="189" y="128"/>
                        </a:cubicBezTo>
                        <a:cubicBezTo>
                          <a:pt x="182" y="122"/>
                          <a:pt x="178" y="113"/>
                          <a:pt x="178" y="103"/>
                        </a:cubicBezTo>
                        <a:cubicBezTo>
                          <a:pt x="178" y="88"/>
                          <a:pt x="184" y="76"/>
                          <a:pt x="196" y="69"/>
                        </a:cubicBezTo>
                        <a:cubicBezTo>
                          <a:pt x="201" y="66"/>
                          <a:pt x="207" y="64"/>
                          <a:pt x="213" y="63"/>
                        </a:cubicBezTo>
                        <a:cubicBezTo>
                          <a:pt x="213" y="57"/>
                          <a:pt x="213" y="57"/>
                          <a:pt x="213" y="57"/>
                        </a:cubicBezTo>
                        <a:cubicBezTo>
                          <a:pt x="213" y="56"/>
                          <a:pt x="213" y="55"/>
                          <a:pt x="214" y="54"/>
                        </a:cubicBezTo>
                        <a:cubicBezTo>
                          <a:pt x="215" y="53"/>
                          <a:pt x="215" y="53"/>
                          <a:pt x="215" y="53"/>
                        </a:cubicBezTo>
                        <a:cubicBezTo>
                          <a:pt x="215" y="53"/>
                          <a:pt x="216" y="52"/>
                          <a:pt x="217" y="52"/>
                        </a:cubicBezTo>
                        <a:cubicBezTo>
                          <a:pt x="223" y="52"/>
                          <a:pt x="223" y="52"/>
                          <a:pt x="223" y="52"/>
                        </a:cubicBezTo>
                        <a:cubicBezTo>
                          <a:pt x="224" y="52"/>
                          <a:pt x="225" y="53"/>
                          <a:pt x="225" y="53"/>
                        </a:cubicBezTo>
                        <a:cubicBezTo>
                          <a:pt x="226" y="54"/>
                          <a:pt x="226" y="54"/>
                          <a:pt x="226" y="54"/>
                        </a:cubicBezTo>
                        <a:cubicBezTo>
                          <a:pt x="227" y="55"/>
                          <a:pt x="227" y="56"/>
                          <a:pt x="227" y="56"/>
                        </a:cubicBezTo>
                        <a:cubicBezTo>
                          <a:pt x="227" y="62"/>
                          <a:pt x="227" y="62"/>
                          <a:pt x="227" y="62"/>
                        </a:cubicBezTo>
                        <a:cubicBezTo>
                          <a:pt x="238" y="63"/>
                          <a:pt x="247" y="65"/>
                          <a:pt x="254" y="68"/>
                        </a:cubicBezTo>
                        <a:cubicBezTo>
                          <a:pt x="255" y="69"/>
                          <a:pt x="256" y="69"/>
                          <a:pt x="256" y="70"/>
                        </a:cubicBezTo>
                        <a:cubicBezTo>
                          <a:pt x="257" y="71"/>
                          <a:pt x="257" y="71"/>
                          <a:pt x="257" y="71"/>
                        </a:cubicBezTo>
                        <a:cubicBezTo>
                          <a:pt x="257" y="72"/>
                          <a:pt x="257" y="72"/>
                          <a:pt x="257" y="73"/>
                        </a:cubicBezTo>
                        <a:cubicBezTo>
                          <a:pt x="256" y="76"/>
                          <a:pt x="255" y="82"/>
                          <a:pt x="255" y="89"/>
                        </a:cubicBezTo>
                        <a:cubicBezTo>
                          <a:pt x="255" y="97"/>
                          <a:pt x="255" y="97"/>
                          <a:pt x="255" y="97"/>
                        </a:cubicBezTo>
                        <a:cubicBezTo>
                          <a:pt x="255" y="97"/>
                          <a:pt x="254" y="98"/>
                          <a:pt x="254" y="99"/>
                        </a:cubicBezTo>
                        <a:cubicBezTo>
                          <a:pt x="253" y="100"/>
                          <a:pt x="253" y="100"/>
                          <a:pt x="253" y="100"/>
                        </a:cubicBezTo>
                        <a:cubicBezTo>
                          <a:pt x="252" y="100"/>
                          <a:pt x="251" y="100"/>
                          <a:pt x="251" y="100"/>
                        </a:cubicBezTo>
                        <a:cubicBezTo>
                          <a:pt x="245" y="100"/>
                          <a:pt x="245" y="100"/>
                          <a:pt x="245" y="100"/>
                        </a:cubicBezTo>
                        <a:cubicBezTo>
                          <a:pt x="245" y="100"/>
                          <a:pt x="244" y="100"/>
                          <a:pt x="243" y="100"/>
                        </a:cubicBezTo>
                        <a:cubicBezTo>
                          <a:pt x="242" y="99"/>
                          <a:pt x="242" y="99"/>
                          <a:pt x="242" y="99"/>
                        </a:cubicBezTo>
                        <a:cubicBezTo>
                          <a:pt x="242" y="98"/>
                          <a:pt x="241" y="97"/>
                          <a:pt x="241" y="97"/>
                        </a:cubicBezTo>
                        <a:cubicBezTo>
                          <a:pt x="241" y="94"/>
                          <a:pt x="241" y="91"/>
                          <a:pt x="241" y="90"/>
                        </a:cubicBezTo>
                        <a:cubicBezTo>
                          <a:pt x="241" y="87"/>
                          <a:pt x="241" y="85"/>
                          <a:pt x="241" y="85"/>
                        </a:cubicBezTo>
                        <a:cubicBezTo>
                          <a:pt x="238" y="81"/>
                          <a:pt x="233" y="79"/>
                          <a:pt x="227" y="78"/>
                        </a:cubicBezTo>
                        <a:cubicBezTo>
                          <a:pt x="227" y="111"/>
                          <a:pt x="227" y="111"/>
                          <a:pt x="227" y="111"/>
                        </a:cubicBezTo>
                        <a:cubicBezTo>
                          <a:pt x="238" y="112"/>
                          <a:pt x="246" y="115"/>
                          <a:pt x="252" y="119"/>
                        </a:cubicBezTo>
                        <a:cubicBezTo>
                          <a:pt x="260" y="125"/>
                          <a:pt x="264" y="134"/>
                          <a:pt x="264" y="146"/>
                        </a:cubicBezTo>
                        <a:cubicBezTo>
                          <a:pt x="264" y="158"/>
                          <a:pt x="260" y="168"/>
                          <a:pt x="253" y="176"/>
                        </a:cubicBezTo>
                        <a:close/>
                        <a:moveTo>
                          <a:pt x="391" y="136"/>
                        </a:moveTo>
                        <a:cubicBezTo>
                          <a:pt x="377" y="161"/>
                          <a:pt x="353" y="175"/>
                          <a:pt x="328" y="182"/>
                        </a:cubicBezTo>
                        <a:cubicBezTo>
                          <a:pt x="329" y="181"/>
                          <a:pt x="330" y="180"/>
                          <a:pt x="331" y="179"/>
                        </a:cubicBezTo>
                        <a:cubicBezTo>
                          <a:pt x="349" y="153"/>
                          <a:pt x="360" y="82"/>
                          <a:pt x="365" y="38"/>
                        </a:cubicBezTo>
                        <a:cubicBezTo>
                          <a:pt x="383" y="40"/>
                          <a:pt x="400" y="45"/>
                          <a:pt x="407" y="58"/>
                        </a:cubicBezTo>
                        <a:cubicBezTo>
                          <a:pt x="417" y="74"/>
                          <a:pt x="411" y="101"/>
                          <a:pt x="391" y="136"/>
                        </a:cubicBezTo>
                        <a:close/>
                        <a:moveTo>
                          <a:pt x="244" y="155"/>
                        </a:moveTo>
                        <a:cubicBezTo>
                          <a:pt x="244" y="160"/>
                          <a:pt x="242" y="164"/>
                          <a:pt x="240" y="168"/>
                        </a:cubicBezTo>
                        <a:cubicBezTo>
                          <a:pt x="238" y="170"/>
                          <a:pt x="236" y="172"/>
                          <a:pt x="233" y="173"/>
                        </a:cubicBezTo>
                        <a:cubicBezTo>
                          <a:pt x="233" y="141"/>
                          <a:pt x="233" y="141"/>
                          <a:pt x="233" y="141"/>
                        </a:cubicBezTo>
                        <a:cubicBezTo>
                          <a:pt x="240" y="143"/>
                          <a:pt x="244" y="148"/>
                          <a:pt x="244" y="155"/>
                        </a:cubicBezTo>
                        <a:close/>
                      </a:path>
                    </a:pathLst>
                  </a:custGeom>
                  <a:solidFill>
                    <a:srgbClr val="0097E0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45" name="椭圆 244"/>
                  <p:cNvSpPr/>
                  <p:nvPr/>
                </p:nvSpPr>
                <p:spPr>
                  <a:xfrm>
                    <a:off x="9621656" y="3314725"/>
                    <a:ext cx="546276" cy="546276"/>
                  </a:xfrm>
                  <a:prstGeom prst="ellipse">
                    <a:avLst/>
                  </a:prstGeom>
                  <a:noFill/>
                  <a:ln>
                    <a:solidFill>
                      <a:srgbClr val="0097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</p:grpSp>
        </p:grpSp>
      </p:grpSp>
      <p:grpSp>
        <p:nvGrpSpPr>
          <p:cNvPr id="225" name="组合 224"/>
          <p:cNvGrpSpPr/>
          <p:nvPr/>
        </p:nvGrpSpPr>
        <p:grpSpPr>
          <a:xfrm>
            <a:off x="1378172" y="3785950"/>
            <a:ext cx="9522741" cy="815160"/>
            <a:chOff x="1378172" y="4243150"/>
            <a:chExt cx="9522741" cy="815160"/>
          </a:xfrm>
        </p:grpSpPr>
        <p:grpSp>
          <p:nvGrpSpPr>
            <p:cNvPr id="14" name="组合 13"/>
            <p:cNvGrpSpPr/>
            <p:nvPr/>
          </p:nvGrpSpPr>
          <p:grpSpPr>
            <a:xfrm>
              <a:off x="1378172" y="4243150"/>
              <a:ext cx="4096839" cy="815160"/>
              <a:chOff x="1879130" y="4310900"/>
              <a:chExt cx="4096839" cy="815160"/>
            </a:xfrm>
          </p:grpSpPr>
          <p:sp>
            <p:nvSpPr>
              <p:cNvPr id="126" name="文本框 125"/>
              <p:cNvSpPr txBox="1"/>
              <p:nvPr/>
            </p:nvSpPr>
            <p:spPr>
              <a:xfrm>
                <a:off x="3089451" y="4621181"/>
                <a:ext cx="288651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rgbClr val="5A5A5A"/>
                    </a:solidFill>
                    <a:cs typeface="+mn-ea"/>
                    <a:sym typeface="+mn-lt"/>
                  </a:rPr>
                  <a:t>核心功能</a:t>
                </a:r>
                <a:endParaRPr lang="en-US" altLang="zh-CN" sz="2000" b="1" dirty="0">
                  <a:solidFill>
                    <a:srgbClr val="5A5A5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7" name="文本框 126"/>
              <p:cNvSpPr txBox="1"/>
              <p:nvPr/>
            </p:nvSpPr>
            <p:spPr>
              <a:xfrm>
                <a:off x="1879130" y="4310900"/>
                <a:ext cx="614271" cy="81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lnSpc>
                    <a:spcPts val="6000"/>
                  </a:lnSpc>
                  <a:defRPr sz="54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algn="ctr">
                  <a:lnSpc>
                    <a:spcPts val="6500"/>
                  </a:lnSpc>
                </a:pPr>
                <a:r>
                  <a:rPr lang="en-US" altLang="zh-CN" sz="3200" b="1" spc="-300" dirty="0">
                    <a:solidFill>
                      <a:srgbClr val="0097E0"/>
                    </a:solidFill>
                    <a:cs typeface="+mn-ea"/>
                    <a:sym typeface="+mn-lt"/>
                  </a:rPr>
                  <a:t>05</a:t>
                </a:r>
                <a:endParaRPr lang="zh-CN" altLang="en-US" sz="3200" b="1" spc="-300" dirty="0">
                  <a:solidFill>
                    <a:srgbClr val="0097E0"/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128" name="直接连接符 127"/>
              <p:cNvCxnSpPr/>
              <p:nvPr/>
            </p:nvCxnSpPr>
            <p:spPr>
              <a:xfrm>
                <a:off x="3161532" y="4663722"/>
                <a:ext cx="0" cy="315028"/>
              </a:xfrm>
              <a:prstGeom prst="line">
                <a:avLst/>
              </a:prstGeom>
              <a:ln w="12700">
                <a:solidFill>
                  <a:srgbClr val="BFBFB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9" name="组合 248"/>
              <p:cNvGrpSpPr/>
              <p:nvPr/>
            </p:nvGrpSpPr>
            <p:grpSpPr>
              <a:xfrm>
                <a:off x="2543028" y="4578279"/>
                <a:ext cx="481173" cy="481173"/>
                <a:chOff x="4926547" y="4465103"/>
                <a:chExt cx="546276" cy="546276"/>
              </a:xfrm>
            </p:grpSpPr>
            <p:sp>
              <p:nvSpPr>
                <p:cNvPr id="250" name="椭圆 249"/>
                <p:cNvSpPr/>
                <p:nvPr/>
              </p:nvSpPr>
              <p:spPr>
                <a:xfrm>
                  <a:off x="4926547" y="4465103"/>
                  <a:ext cx="546276" cy="546276"/>
                </a:xfrm>
                <a:prstGeom prst="ellipse">
                  <a:avLst/>
                </a:prstGeom>
                <a:noFill/>
                <a:ln>
                  <a:solidFill>
                    <a:srgbClr val="0097E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grpSp>
              <p:nvGrpSpPr>
                <p:cNvPr id="251" name="组合 250"/>
                <p:cNvGrpSpPr/>
                <p:nvPr/>
              </p:nvGrpSpPr>
              <p:grpSpPr>
                <a:xfrm>
                  <a:off x="5024482" y="4622471"/>
                  <a:ext cx="348883" cy="241065"/>
                  <a:chOff x="9201150" y="5653088"/>
                  <a:chExt cx="544513" cy="376238"/>
                </a:xfrm>
                <a:solidFill>
                  <a:srgbClr val="0097E0"/>
                </a:solidFill>
              </p:grpSpPr>
              <p:sp>
                <p:nvSpPr>
                  <p:cNvPr id="252" name="Freeform 899"/>
                  <p:cNvSpPr>
                    <a:spLocks noEditPoints="1"/>
                  </p:cNvSpPr>
                  <p:nvPr/>
                </p:nvSpPr>
                <p:spPr bwMode="auto">
                  <a:xfrm>
                    <a:off x="9201150" y="5732463"/>
                    <a:ext cx="544513" cy="271463"/>
                  </a:xfrm>
                  <a:custGeom>
                    <a:avLst/>
                    <a:gdLst>
                      <a:gd name="T0" fmla="*/ 71 w 212"/>
                      <a:gd name="T1" fmla="*/ 17 h 106"/>
                      <a:gd name="T2" fmla="*/ 70 w 212"/>
                      <a:gd name="T3" fmla="*/ 8 h 106"/>
                      <a:gd name="T4" fmla="*/ 65 w 212"/>
                      <a:gd name="T5" fmla="*/ 6 h 106"/>
                      <a:gd name="T6" fmla="*/ 34 w 212"/>
                      <a:gd name="T7" fmla="*/ 33 h 106"/>
                      <a:gd name="T8" fmla="*/ 36 w 212"/>
                      <a:gd name="T9" fmla="*/ 50 h 106"/>
                      <a:gd name="T10" fmla="*/ 39 w 212"/>
                      <a:gd name="T11" fmla="*/ 60 h 106"/>
                      <a:gd name="T12" fmla="*/ 39 w 212"/>
                      <a:gd name="T13" fmla="*/ 65 h 106"/>
                      <a:gd name="T14" fmla="*/ 30 w 212"/>
                      <a:gd name="T15" fmla="*/ 74 h 106"/>
                      <a:gd name="T16" fmla="*/ 1 w 212"/>
                      <a:gd name="T17" fmla="*/ 89 h 106"/>
                      <a:gd name="T18" fmla="*/ 25 w 212"/>
                      <a:gd name="T19" fmla="*/ 106 h 106"/>
                      <a:gd name="T20" fmla="*/ 25 w 212"/>
                      <a:gd name="T21" fmla="*/ 93 h 106"/>
                      <a:gd name="T22" fmla="*/ 25 w 212"/>
                      <a:gd name="T23" fmla="*/ 91 h 106"/>
                      <a:gd name="T24" fmla="*/ 46 w 212"/>
                      <a:gd name="T25" fmla="*/ 76 h 106"/>
                      <a:gd name="T26" fmla="*/ 69 w 212"/>
                      <a:gd name="T27" fmla="*/ 67 h 106"/>
                      <a:gd name="T28" fmla="*/ 66 w 212"/>
                      <a:gd name="T29" fmla="*/ 65 h 106"/>
                      <a:gd name="T30" fmla="*/ 70 w 212"/>
                      <a:gd name="T31" fmla="*/ 52 h 106"/>
                      <a:gd name="T32" fmla="*/ 75 w 212"/>
                      <a:gd name="T33" fmla="*/ 45 h 106"/>
                      <a:gd name="T34" fmla="*/ 70 w 212"/>
                      <a:gd name="T35" fmla="*/ 24 h 106"/>
                      <a:gd name="T36" fmla="*/ 211 w 212"/>
                      <a:gd name="T37" fmla="*/ 89 h 106"/>
                      <a:gd name="T38" fmla="*/ 182 w 212"/>
                      <a:gd name="T39" fmla="*/ 74 h 106"/>
                      <a:gd name="T40" fmla="*/ 173 w 212"/>
                      <a:gd name="T41" fmla="*/ 65 h 106"/>
                      <a:gd name="T42" fmla="*/ 173 w 212"/>
                      <a:gd name="T43" fmla="*/ 59 h 106"/>
                      <a:gd name="T44" fmla="*/ 177 w 212"/>
                      <a:gd name="T45" fmla="*/ 49 h 106"/>
                      <a:gd name="T46" fmla="*/ 178 w 212"/>
                      <a:gd name="T47" fmla="*/ 37 h 106"/>
                      <a:gd name="T48" fmla="*/ 178 w 212"/>
                      <a:gd name="T49" fmla="*/ 23 h 106"/>
                      <a:gd name="T50" fmla="*/ 174 w 212"/>
                      <a:gd name="T51" fmla="*/ 8 h 106"/>
                      <a:gd name="T52" fmla="*/ 168 w 212"/>
                      <a:gd name="T53" fmla="*/ 6 h 106"/>
                      <a:gd name="T54" fmla="*/ 139 w 212"/>
                      <a:gd name="T55" fmla="*/ 12 h 106"/>
                      <a:gd name="T56" fmla="*/ 139 w 212"/>
                      <a:gd name="T57" fmla="*/ 15 h 106"/>
                      <a:gd name="T58" fmla="*/ 140 w 212"/>
                      <a:gd name="T59" fmla="*/ 17 h 106"/>
                      <a:gd name="T60" fmla="*/ 138 w 212"/>
                      <a:gd name="T61" fmla="*/ 41 h 106"/>
                      <a:gd name="T62" fmla="*/ 139 w 212"/>
                      <a:gd name="T63" fmla="*/ 50 h 106"/>
                      <a:gd name="T64" fmla="*/ 142 w 212"/>
                      <a:gd name="T65" fmla="*/ 60 h 106"/>
                      <a:gd name="T66" fmla="*/ 143 w 212"/>
                      <a:gd name="T67" fmla="*/ 65 h 106"/>
                      <a:gd name="T68" fmla="*/ 156 w 212"/>
                      <a:gd name="T69" fmla="*/ 72 h 106"/>
                      <a:gd name="T70" fmla="*/ 170 w 212"/>
                      <a:gd name="T71" fmla="*/ 78 h 106"/>
                      <a:gd name="T72" fmla="*/ 187 w 212"/>
                      <a:gd name="T73" fmla="*/ 92 h 106"/>
                      <a:gd name="T74" fmla="*/ 187 w 212"/>
                      <a:gd name="T75" fmla="*/ 101 h 106"/>
                      <a:gd name="T76" fmla="*/ 212 w 212"/>
                      <a:gd name="T77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212" h="106">
                        <a:moveTo>
                          <a:pt x="69" y="22"/>
                        </a:moveTo>
                        <a:cubicBezTo>
                          <a:pt x="69" y="20"/>
                          <a:pt x="70" y="18"/>
                          <a:pt x="71" y="17"/>
                        </a:cubicBezTo>
                        <a:cubicBezTo>
                          <a:pt x="71" y="16"/>
                          <a:pt x="71" y="16"/>
                          <a:pt x="71" y="16"/>
                        </a:cubicBezTo>
                        <a:cubicBezTo>
                          <a:pt x="71" y="13"/>
                          <a:pt x="70" y="11"/>
                          <a:pt x="70" y="8"/>
                        </a:cubicBezTo>
                        <a:cubicBezTo>
                          <a:pt x="67" y="8"/>
                          <a:pt x="67" y="8"/>
                          <a:pt x="67" y="8"/>
                        </a:cubicBezTo>
                        <a:cubicBezTo>
                          <a:pt x="65" y="6"/>
                          <a:pt x="65" y="6"/>
                          <a:pt x="65" y="6"/>
                        </a:cubicBezTo>
                        <a:cubicBezTo>
                          <a:pt x="56" y="0"/>
                          <a:pt x="47" y="4"/>
                          <a:pt x="42" y="6"/>
                        </a:cubicBezTo>
                        <a:cubicBezTo>
                          <a:pt x="35" y="8"/>
                          <a:pt x="30" y="18"/>
                          <a:pt x="34" y="33"/>
                        </a:cubicBezTo>
                        <a:cubicBezTo>
                          <a:pt x="34" y="36"/>
                          <a:pt x="32" y="37"/>
                          <a:pt x="32" y="38"/>
                        </a:cubicBezTo>
                        <a:cubicBezTo>
                          <a:pt x="33" y="41"/>
                          <a:pt x="33" y="49"/>
                          <a:pt x="36" y="50"/>
                        </a:cubicBezTo>
                        <a:cubicBezTo>
                          <a:pt x="36" y="51"/>
                          <a:pt x="38" y="51"/>
                          <a:pt x="38" y="51"/>
                        </a:cubicBezTo>
                        <a:cubicBezTo>
                          <a:pt x="38" y="54"/>
                          <a:pt x="38" y="57"/>
                          <a:pt x="39" y="60"/>
                        </a:cubicBezTo>
                        <a:cubicBezTo>
                          <a:pt x="39" y="62"/>
                          <a:pt x="41" y="62"/>
                          <a:pt x="42" y="65"/>
                        </a:cubicBezTo>
                        <a:cubicBezTo>
                          <a:pt x="39" y="65"/>
                          <a:pt x="39" y="65"/>
                          <a:pt x="39" y="65"/>
                        </a:cubicBezTo>
                        <a:cubicBezTo>
                          <a:pt x="38" y="67"/>
                          <a:pt x="37" y="72"/>
                          <a:pt x="35" y="73"/>
                        </a:cubicBezTo>
                        <a:cubicBezTo>
                          <a:pt x="33" y="73"/>
                          <a:pt x="32" y="74"/>
                          <a:pt x="30" y="74"/>
                        </a:cubicBezTo>
                        <a:cubicBezTo>
                          <a:pt x="25" y="76"/>
                          <a:pt x="19" y="79"/>
                          <a:pt x="13" y="81"/>
                        </a:cubicBezTo>
                        <a:cubicBezTo>
                          <a:pt x="8" y="83"/>
                          <a:pt x="2" y="84"/>
                          <a:pt x="1" y="89"/>
                        </a:cubicBezTo>
                        <a:cubicBezTo>
                          <a:pt x="1" y="93"/>
                          <a:pt x="0" y="101"/>
                          <a:pt x="0" y="106"/>
                        </a:cubicBezTo>
                        <a:cubicBezTo>
                          <a:pt x="25" y="106"/>
                          <a:pt x="25" y="106"/>
                          <a:pt x="25" y="106"/>
                        </a:cubicBezTo>
                        <a:cubicBezTo>
                          <a:pt x="25" y="104"/>
                          <a:pt x="25" y="103"/>
                          <a:pt x="25" y="101"/>
                        </a:cubicBezTo>
                        <a:cubicBezTo>
                          <a:pt x="25" y="98"/>
                          <a:pt x="25" y="95"/>
                          <a:pt x="25" y="93"/>
                        </a:cubicBezTo>
                        <a:cubicBezTo>
                          <a:pt x="25" y="92"/>
                          <a:pt x="25" y="92"/>
                          <a:pt x="25" y="92"/>
                        </a:cubicBezTo>
                        <a:cubicBezTo>
                          <a:pt x="25" y="91"/>
                          <a:pt x="25" y="91"/>
                          <a:pt x="25" y="91"/>
                        </a:cubicBezTo>
                        <a:cubicBezTo>
                          <a:pt x="28" y="83"/>
                          <a:pt x="36" y="80"/>
                          <a:pt x="42" y="78"/>
                        </a:cubicBezTo>
                        <a:cubicBezTo>
                          <a:pt x="44" y="77"/>
                          <a:pt x="45" y="77"/>
                          <a:pt x="46" y="76"/>
                        </a:cubicBezTo>
                        <a:cubicBezTo>
                          <a:pt x="49" y="75"/>
                          <a:pt x="53" y="74"/>
                          <a:pt x="56" y="72"/>
                        </a:cubicBezTo>
                        <a:cubicBezTo>
                          <a:pt x="60" y="70"/>
                          <a:pt x="65" y="68"/>
                          <a:pt x="69" y="67"/>
                        </a:cubicBezTo>
                        <a:cubicBezTo>
                          <a:pt x="69" y="66"/>
                          <a:pt x="69" y="66"/>
                          <a:pt x="69" y="65"/>
                        </a:cubicBezTo>
                        <a:cubicBezTo>
                          <a:pt x="68" y="65"/>
                          <a:pt x="67" y="65"/>
                          <a:pt x="66" y="65"/>
                        </a:cubicBezTo>
                        <a:cubicBezTo>
                          <a:pt x="66" y="62"/>
                          <a:pt x="68" y="61"/>
                          <a:pt x="69" y="59"/>
                        </a:cubicBezTo>
                        <a:cubicBezTo>
                          <a:pt x="70" y="57"/>
                          <a:pt x="69" y="54"/>
                          <a:pt x="70" y="52"/>
                        </a:cubicBezTo>
                        <a:cubicBezTo>
                          <a:pt x="71" y="51"/>
                          <a:pt x="73" y="50"/>
                          <a:pt x="73" y="49"/>
                        </a:cubicBezTo>
                        <a:cubicBezTo>
                          <a:pt x="74" y="48"/>
                          <a:pt x="75" y="46"/>
                          <a:pt x="75" y="45"/>
                        </a:cubicBezTo>
                        <a:cubicBezTo>
                          <a:pt x="75" y="44"/>
                          <a:pt x="75" y="43"/>
                          <a:pt x="75" y="43"/>
                        </a:cubicBezTo>
                        <a:cubicBezTo>
                          <a:pt x="71" y="38"/>
                          <a:pt x="70" y="30"/>
                          <a:pt x="70" y="24"/>
                        </a:cubicBezTo>
                        <a:cubicBezTo>
                          <a:pt x="70" y="23"/>
                          <a:pt x="70" y="23"/>
                          <a:pt x="69" y="22"/>
                        </a:cubicBezTo>
                        <a:close/>
                        <a:moveTo>
                          <a:pt x="211" y="89"/>
                        </a:moveTo>
                        <a:cubicBezTo>
                          <a:pt x="210" y="84"/>
                          <a:pt x="204" y="83"/>
                          <a:pt x="199" y="81"/>
                        </a:cubicBezTo>
                        <a:cubicBezTo>
                          <a:pt x="193" y="79"/>
                          <a:pt x="187" y="76"/>
                          <a:pt x="182" y="74"/>
                        </a:cubicBezTo>
                        <a:cubicBezTo>
                          <a:pt x="180" y="74"/>
                          <a:pt x="179" y="73"/>
                          <a:pt x="177" y="73"/>
                        </a:cubicBezTo>
                        <a:cubicBezTo>
                          <a:pt x="175" y="72"/>
                          <a:pt x="174" y="67"/>
                          <a:pt x="173" y="65"/>
                        </a:cubicBezTo>
                        <a:cubicBezTo>
                          <a:pt x="172" y="65"/>
                          <a:pt x="171" y="65"/>
                          <a:pt x="170" y="65"/>
                        </a:cubicBezTo>
                        <a:cubicBezTo>
                          <a:pt x="170" y="62"/>
                          <a:pt x="172" y="61"/>
                          <a:pt x="173" y="59"/>
                        </a:cubicBezTo>
                        <a:cubicBezTo>
                          <a:pt x="173" y="57"/>
                          <a:pt x="173" y="54"/>
                          <a:pt x="174" y="52"/>
                        </a:cubicBezTo>
                        <a:cubicBezTo>
                          <a:pt x="175" y="51"/>
                          <a:pt x="176" y="50"/>
                          <a:pt x="177" y="49"/>
                        </a:cubicBezTo>
                        <a:cubicBezTo>
                          <a:pt x="178" y="48"/>
                          <a:pt x="178" y="46"/>
                          <a:pt x="179" y="45"/>
                        </a:cubicBezTo>
                        <a:cubicBezTo>
                          <a:pt x="179" y="43"/>
                          <a:pt x="180" y="39"/>
                          <a:pt x="178" y="37"/>
                        </a:cubicBezTo>
                        <a:cubicBezTo>
                          <a:pt x="178" y="35"/>
                          <a:pt x="177" y="35"/>
                          <a:pt x="177" y="34"/>
                        </a:cubicBezTo>
                        <a:cubicBezTo>
                          <a:pt x="177" y="31"/>
                          <a:pt x="178" y="25"/>
                          <a:pt x="178" y="23"/>
                        </a:cubicBezTo>
                        <a:cubicBezTo>
                          <a:pt x="178" y="20"/>
                          <a:pt x="178" y="16"/>
                          <a:pt x="177" y="13"/>
                        </a:cubicBezTo>
                        <a:cubicBezTo>
                          <a:pt x="177" y="13"/>
                          <a:pt x="176" y="9"/>
                          <a:pt x="174" y="8"/>
                        </a:cubicBezTo>
                        <a:cubicBezTo>
                          <a:pt x="171" y="8"/>
                          <a:pt x="171" y="8"/>
                          <a:pt x="171" y="8"/>
                        </a:cubicBezTo>
                        <a:cubicBezTo>
                          <a:pt x="168" y="6"/>
                          <a:pt x="168" y="6"/>
                          <a:pt x="168" y="6"/>
                        </a:cubicBezTo>
                        <a:cubicBezTo>
                          <a:pt x="160" y="0"/>
                          <a:pt x="151" y="4"/>
                          <a:pt x="146" y="6"/>
                        </a:cubicBezTo>
                        <a:cubicBezTo>
                          <a:pt x="143" y="7"/>
                          <a:pt x="141" y="9"/>
                          <a:pt x="139" y="12"/>
                        </a:cubicBezTo>
                        <a:cubicBezTo>
                          <a:pt x="139" y="13"/>
                          <a:pt x="139" y="14"/>
                          <a:pt x="139" y="14"/>
                        </a:cubicBezTo>
                        <a:cubicBezTo>
                          <a:pt x="139" y="15"/>
                          <a:pt x="139" y="15"/>
                          <a:pt x="139" y="15"/>
                        </a:cubicBezTo>
                        <a:cubicBezTo>
                          <a:pt x="139" y="15"/>
                          <a:pt x="139" y="15"/>
                          <a:pt x="139" y="15"/>
                        </a:cubicBezTo>
                        <a:cubicBezTo>
                          <a:pt x="140" y="16"/>
                          <a:pt x="140" y="16"/>
                          <a:pt x="140" y="17"/>
                        </a:cubicBezTo>
                        <a:cubicBezTo>
                          <a:pt x="143" y="22"/>
                          <a:pt x="142" y="28"/>
                          <a:pt x="141" y="32"/>
                        </a:cubicBezTo>
                        <a:cubicBezTo>
                          <a:pt x="141" y="34"/>
                          <a:pt x="140" y="38"/>
                          <a:pt x="138" y="41"/>
                        </a:cubicBezTo>
                        <a:cubicBezTo>
                          <a:pt x="137" y="41"/>
                          <a:pt x="137" y="42"/>
                          <a:pt x="136" y="42"/>
                        </a:cubicBezTo>
                        <a:cubicBezTo>
                          <a:pt x="137" y="46"/>
                          <a:pt x="137" y="49"/>
                          <a:pt x="139" y="50"/>
                        </a:cubicBezTo>
                        <a:cubicBezTo>
                          <a:pt x="140" y="51"/>
                          <a:pt x="142" y="51"/>
                          <a:pt x="142" y="51"/>
                        </a:cubicBezTo>
                        <a:cubicBezTo>
                          <a:pt x="142" y="54"/>
                          <a:pt x="142" y="57"/>
                          <a:pt x="142" y="60"/>
                        </a:cubicBezTo>
                        <a:cubicBezTo>
                          <a:pt x="143" y="62"/>
                          <a:pt x="145" y="62"/>
                          <a:pt x="145" y="65"/>
                        </a:cubicBezTo>
                        <a:cubicBezTo>
                          <a:pt x="143" y="65"/>
                          <a:pt x="143" y="65"/>
                          <a:pt x="143" y="65"/>
                        </a:cubicBezTo>
                        <a:cubicBezTo>
                          <a:pt x="143" y="66"/>
                          <a:pt x="143" y="66"/>
                          <a:pt x="143" y="67"/>
                        </a:cubicBezTo>
                        <a:cubicBezTo>
                          <a:pt x="147" y="68"/>
                          <a:pt x="152" y="70"/>
                          <a:pt x="156" y="72"/>
                        </a:cubicBezTo>
                        <a:cubicBezTo>
                          <a:pt x="160" y="74"/>
                          <a:pt x="163" y="75"/>
                          <a:pt x="166" y="76"/>
                        </a:cubicBezTo>
                        <a:cubicBezTo>
                          <a:pt x="167" y="77"/>
                          <a:pt x="168" y="77"/>
                          <a:pt x="170" y="78"/>
                        </a:cubicBezTo>
                        <a:cubicBezTo>
                          <a:pt x="176" y="80"/>
                          <a:pt x="184" y="83"/>
                          <a:pt x="187" y="91"/>
                        </a:cubicBezTo>
                        <a:cubicBezTo>
                          <a:pt x="187" y="92"/>
                          <a:pt x="187" y="92"/>
                          <a:pt x="187" y="92"/>
                        </a:cubicBezTo>
                        <a:cubicBezTo>
                          <a:pt x="187" y="93"/>
                          <a:pt x="187" y="93"/>
                          <a:pt x="187" y="93"/>
                        </a:cubicBezTo>
                        <a:cubicBezTo>
                          <a:pt x="187" y="95"/>
                          <a:pt x="187" y="98"/>
                          <a:pt x="187" y="101"/>
                        </a:cubicBezTo>
                        <a:cubicBezTo>
                          <a:pt x="187" y="103"/>
                          <a:pt x="187" y="104"/>
                          <a:pt x="187" y="106"/>
                        </a:cubicBezTo>
                        <a:cubicBezTo>
                          <a:pt x="212" y="106"/>
                          <a:pt x="212" y="106"/>
                          <a:pt x="212" y="106"/>
                        </a:cubicBezTo>
                        <a:cubicBezTo>
                          <a:pt x="212" y="101"/>
                          <a:pt x="211" y="93"/>
                          <a:pt x="211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53" name="Freeform 900"/>
                  <p:cNvSpPr/>
                  <p:nvPr/>
                </p:nvSpPr>
                <p:spPr bwMode="auto">
                  <a:xfrm>
                    <a:off x="9280525" y="5653088"/>
                    <a:ext cx="385763" cy="376238"/>
                  </a:xfrm>
                  <a:custGeom>
                    <a:avLst/>
                    <a:gdLst>
                      <a:gd name="T0" fmla="*/ 102 w 150"/>
                      <a:gd name="T1" fmla="*/ 17 h 147"/>
                      <a:gd name="T2" fmla="*/ 103 w 150"/>
                      <a:gd name="T3" fmla="*/ 32 h 147"/>
                      <a:gd name="T4" fmla="*/ 102 w 150"/>
                      <a:gd name="T5" fmla="*/ 46 h 147"/>
                      <a:gd name="T6" fmla="*/ 104 w 150"/>
                      <a:gd name="T7" fmla="*/ 50 h 147"/>
                      <a:gd name="T8" fmla="*/ 104 w 150"/>
                      <a:gd name="T9" fmla="*/ 62 h 147"/>
                      <a:gd name="T10" fmla="*/ 102 w 150"/>
                      <a:gd name="T11" fmla="*/ 68 h 147"/>
                      <a:gd name="T12" fmla="*/ 97 w 150"/>
                      <a:gd name="T13" fmla="*/ 72 h 147"/>
                      <a:gd name="T14" fmla="*/ 96 w 150"/>
                      <a:gd name="T15" fmla="*/ 82 h 147"/>
                      <a:gd name="T16" fmla="*/ 92 w 150"/>
                      <a:gd name="T17" fmla="*/ 90 h 147"/>
                      <a:gd name="T18" fmla="*/ 96 w 150"/>
                      <a:gd name="T19" fmla="*/ 90 h 147"/>
                      <a:gd name="T20" fmla="*/ 102 w 150"/>
                      <a:gd name="T21" fmla="*/ 101 h 147"/>
                      <a:gd name="T22" fmla="*/ 109 w 150"/>
                      <a:gd name="T23" fmla="*/ 103 h 147"/>
                      <a:gd name="T24" fmla="*/ 132 w 150"/>
                      <a:gd name="T25" fmla="*/ 113 h 147"/>
                      <a:gd name="T26" fmla="*/ 150 w 150"/>
                      <a:gd name="T27" fmla="*/ 124 h 147"/>
                      <a:gd name="T28" fmla="*/ 150 w 150"/>
                      <a:gd name="T29" fmla="*/ 147 h 147"/>
                      <a:gd name="T30" fmla="*/ 0 w 150"/>
                      <a:gd name="T31" fmla="*/ 147 h 147"/>
                      <a:gd name="T32" fmla="*/ 0 w 150"/>
                      <a:gd name="T33" fmla="*/ 124 h 147"/>
                      <a:gd name="T34" fmla="*/ 18 w 150"/>
                      <a:gd name="T35" fmla="*/ 113 h 147"/>
                      <a:gd name="T36" fmla="*/ 41 w 150"/>
                      <a:gd name="T37" fmla="*/ 103 h 147"/>
                      <a:gd name="T38" fmla="*/ 48 w 150"/>
                      <a:gd name="T39" fmla="*/ 101 h 147"/>
                      <a:gd name="T40" fmla="*/ 54 w 150"/>
                      <a:gd name="T41" fmla="*/ 90 h 147"/>
                      <a:gd name="T42" fmla="*/ 57 w 150"/>
                      <a:gd name="T43" fmla="*/ 90 h 147"/>
                      <a:gd name="T44" fmla="*/ 53 w 150"/>
                      <a:gd name="T45" fmla="*/ 83 h 147"/>
                      <a:gd name="T46" fmla="*/ 52 w 150"/>
                      <a:gd name="T47" fmla="*/ 70 h 147"/>
                      <a:gd name="T48" fmla="*/ 49 w 150"/>
                      <a:gd name="T49" fmla="*/ 70 h 147"/>
                      <a:gd name="T50" fmla="*/ 44 w 150"/>
                      <a:gd name="T51" fmla="*/ 53 h 147"/>
                      <a:gd name="T52" fmla="*/ 46 w 150"/>
                      <a:gd name="T53" fmla="*/ 46 h 147"/>
                      <a:gd name="T54" fmla="*/ 58 w 150"/>
                      <a:gd name="T55" fmla="*/ 7 h 147"/>
                      <a:gd name="T56" fmla="*/ 90 w 150"/>
                      <a:gd name="T57" fmla="*/ 7 h 147"/>
                      <a:gd name="T58" fmla="*/ 93 w 150"/>
                      <a:gd name="T59" fmla="*/ 10 h 147"/>
                      <a:gd name="T60" fmla="*/ 98 w 150"/>
                      <a:gd name="T61" fmla="*/ 10 h 147"/>
                      <a:gd name="T62" fmla="*/ 102 w 150"/>
                      <a:gd name="T63" fmla="*/ 17 h 1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150" h="147">
                        <a:moveTo>
                          <a:pt x="102" y="17"/>
                        </a:moveTo>
                        <a:cubicBezTo>
                          <a:pt x="103" y="22"/>
                          <a:pt x="103" y="26"/>
                          <a:pt x="103" y="32"/>
                        </a:cubicBezTo>
                        <a:cubicBezTo>
                          <a:pt x="103" y="34"/>
                          <a:pt x="102" y="43"/>
                          <a:pt x="102" y="46"/>
                        </a:cubicBezTo>
                        <a:cubicBezTo>
                          <a:pt x="102" y="48"/>
                          <a:pt x="103" y="48"/>
                          <a:pt x="104" y="50"/>
                        </a:cubicBezTo>
                        <a:cubicBezTo>
                          <a:pt x="105" y="54"/>
                          <a:pt x="105" y="59"/>
                          <a:pt x="104" y="62"/>
                        </a:cubicBezTo>
                        <a:cubicBezTo>
                          <a:pt x="104" y="64"/>
                          <a:pt x="103" y="66"/>
                          <a:pt x="102" y="68"/>
                        </a:cubicBezTo>
                        <a:cubicBezTo>
                          <a:pt x="101" y="70"/>
                          <a:pt x="98" y="70"/>
                          <a:pt x="97" y="72"/>
                        </a:cubicBezTo>
                        <a:cubicBezTo>
                          <a:pt x="96" y="75"/>
                          <a:pt x="97" y="78"/>
                          <a:pt x="96" y="82"/>
                        </a:cubicBezTo>
                        <a:cubicBezTo>
                          <a:pt x="95" y="85"/>
                          <a:pt x="92" y="85"/>
                          <a:pt x="92" y="90"/>
                        </a:cubicBezTo>
                        <a:cubicBezTo>
                          <a:pt x="93" y="90"/>
                          <a:pt x="94" y="90"/>
                          <a:pt x="96" y="90"/>
                        </a:cubicBezTo>
                        <a:cubicBezTo>
                          <a:pt x="97" y="93"/>
                          <a:pt x="100" y="99"/>
                          <a:pt x="102" y="101"/>
                        </a:cubicBezTo>
                        <a:cubicBezTo>
                          <a:pt x="104" y="102"/>
                          <a:pt x="107" y="102"/>
                          <a:pt x="109" y="103"/>
                        </a:cubicBezTo>
                        <a:cubicBezTo>
                          <a:pt x="116" y="106"/>
                          <a:pt x="125" y="110"/>
                          <a:pt x="132" y="113"/>
                        </a:cubicBezTo>
                        <a:cubicBezTo>
                          <a:pt x="139" y="116"/>
                          <a:pt x="148" y="117"/>
                          <a:pt x="150" y="124"/>
                        </a:cubicBezTo>
                        <a:cubicBezTo>
                          <a:pt x="150" y="129"/>
                          <a:pt x="150" y="141"/>
                          <a:pt x="150" y="147"/>
                        </a:cubicBezTo>
                        <a:cubicBezTo>
                          <a:pt x="0" y="147"/>
                          <a:pt x="0" y="147"/>
                          <a:pt x="0" y="147"/>
                        </a:cubicBezTo>
                        <a:cubicBezTo>
                          <a:pt x="0" y="141"/>
                          <a:pt x="0" y="129"/>
                          <a:pt x="0" y="124"/>
                        </a:cubicBezTo>
                        <a:cubicBezTo>
                          <a:pt x="3" y="117"/>
                          <a:pt x="11" y="116"/>
                          <a:pt x="18" y="113"/>
                        </a:cubicBezTo>
                        <a:cubicBezTo>
                          <a:pt x="25" y="110"/>
                          <a:pt x="34" y="106"/>
                          <a:pt x="41" y="103"/>
                        </a:cubicBezTo>
                        <a:cubicBezTo>
                          <a:pt x="44" y="102"/>
                          <a:pt x="46" y="102"/>
                          <a:pt x="48" y="101"/>
                        </a:cubicBezTo>
                        <a:cubicBezTo>
                          <a:pt x="50" y="99"/>
                          <a:pt x="53" y="93"/>
                          <a:pt x="54" y="90"/>
                        </a:cubicBezTo>
                        <a:cubicBezTo>
                          <a:pt x="57" y="90"/>
                          <a:pt x="57" y="90"/>
                          <a:pt x="57" y="90"/>
                        </a:cubicBezTo>
                        <a:cubicBezTo>
                          <a:pt x="57" y="86"/>
                          <a:pt x="54" y="85"/>
                          <a:pt x="53" y="83"/>
                        </a:cubicBezTo>
                        <a:cubicBezTo>
                          <a:pt x="53" y="79"/>
                          <a:pt x="53" y="74"/>
                          <a:pt x="52" y="70"/>
                        </a:cubicBezTo>
                        <a:cubicBezTo>
                          <a:pt x="52" y="71"/>
                          <a:pt x="49" y="70"/>
                          <a:pt x="49" y="70"/>
                        </a:cubicBezTo>
                        <a:cubicBezTo>
                          <a:pt x="45" y="67"/>
                          <a:pt x="45" y="57"/>
                          <a:pt x="44" y="53"/>
                        </a:cubicBezTo>
                        <a:cubicBezTo>
                          <a:pt x="44" y="51"/>
                          <a:pt x="47" y="49"/>
                          <a:pt x="46" y="46"/>
                        </a:cubicBezTo>
                        <a:cubicBezTo>
                          <a:pt x="42" y="25"/>
                          <a:pt x="48" y="11"/>
                          <a:pt x="58" y="7"/>
                        </a:cubicBezTo>
                        <a:cubicBezTo>
                          <a:pt x="65" y="5"/>
                          <a:pt x="78" y="0"/>
                          <a:pt x="90" y="7"/>
                        </a:cubicBezTo>
                        <a:cubicBezTo>
                          <a:pt x="93" y="10"/>
                          <a:pt x="93" y="10"/>
                          <a:pt x="93" y="10"/>
                        </a:cubicBezTo>
                        <a:cubicBezTo>
                          <a:pt x="98" y="10"/>
                          <a:pt x="98" y="10"/>
                          <a:pt x="98" y="10"/>
                        </a:cubicBezTo>
                        <a:cubicBezTo>
                          <a:pt x="100" y="12"/>
                          <a:pt x="102" y="17"/>
                          <a:pt x="102" y="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</p:grpSp>
        </p:grpSp>
        <p:grpSp>
          <p:nvGrpSpPr>
            <p:cNvPr id="18" name="组合 17"/>
            <p:cNvGrpSpPr/>
            <p:nvPr/>
          </p:nvGrpSpPr>
          <p:grpSpPr>
            <a:xfrm>
              <a:off x="6804074" y="4243150"/>
              <a:ext cx="4096839" cy="815160"/>
              <a:chOff x="8113542" y="4309313"/>
              <a:chExt cx="4096839" cy="815160"/>
            </a:xfrm>
          </p:grpSpPr>
          <p:sp>
            <p:nvSpPr>
              <p:cNvPr id="136" name="文本框 135"/>
              <p:cNvSpPr txBox="1"/>
              <p:nvPr/>
            </p:nvSpPr>
            <p:spPr>
              <a:xfrm>
                <a:off x="9323863" y="4619594"/>
                <a:ext cx="288651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rgbClr val="5A5A5A"/>
                    </a:solidFill>
                    <a:cs typeface="+mn-ea"/>
                    <a:sym typeface="+mn-lt"/>
                  </a:rPr>
                  <a:t>升级流程</a:t>
                </a:r>
                <a:endParaRPr lang="en-US" altLang="zh-CN" sz="2000" b="1" dirty="0">
                  <a:solidFill>
                    <a:srgbClr val="5A5A5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8113542" y="4309313"/>
                <a:ext cx="614271" cy="815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lnSpc>
                    <a:spcPts val="6000"/>
                  </a:lnSpc>
                  <a:defRPr sz="54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algn="ctr">
                  <a:lnSpc>
                    <a:spcPts val="6500"/>
                  </a:lnSpc>
                </a:pPr>
                <a:r>
                  <a:rPr lang="en-US" altLang="zh-CN" sz="3200" b="1" spc="-300" dirty="0">
                    <a:solidFill>
                      <a:srgbClr val="0097E0"/>
                    </a:solidFill>
                    <a:cs typeface="+mn-ea"/>
                    <a:sym typeface="+mn-lt"/>
                  </a:rPr>
                  <a:t>06</a:t>
                </a:r>
                <a:endParaRPr lang="zh-CN" altLang="en-US" sz="3200" b="1" spc="-300" dirty="0">
                  <a:solidFill>
                    <a:srgbClr val="0097E0"/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138" name="直接连接符 137"/>
              <p:cNvCxnSpPr/>
              <p:nvPr/>
            </p:nvCxnSpPr>
            <p:spPr>
              <a:xfrm>
                <a:off x="9395944" y="4662135"/>
                <a:ext cx="0" cy="315028"/>
              </a:xfrm>
              <a:prstGeom prst="line">
                <a:avLst/>
              </a:prstGeom>
              <a:ln w="12700">
                <a:solidFill>
                  <a:srgbClr val="BFBFB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6" name="组合 245"/>
              <p:cNvGrpSpPr/>
              <p:nvPr/>
            </p:nvGrpSpPr>
            <p:grpSpPr>
              <a:xfrm>
                <a:off x="8777441" y="4577243"/>
                <a:ext cx="481173" cy="481173"/>
                <a:chOff x="9621656" y="4465103"/>
                <a:chExt cx="546276" cy="546276"/>
              </a:xfrm>
            </p:grpSpPr>
            <p:sp>
              <p:nvSpPr>
                <p:cNvPr id="247" name="椭圆 246"/>
                <p:cNvSpPr/>
                <p:nvPr/>
              </p:nvSpPr>
              <p:spPr>
                <a:xfrm>
                  <a:off x="9621656" y="4465103"/>
                  <a:ext cx="546276" cy="546276"/>
                </a:xfrm>
                <a:prstGeom prst="ellipse">
                  <a:avLst/>
                </a:prstGeom>
                <a:noFill/>
                <a:ln>
                  <a:solidFill>
                    <a:srgbClr val="0097E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48" name="Freeform 70"/>
                <p:cNvSpPr/>
                <p:nvPr/>
              </p:nvSpPr>
              <p:spPr bwMode="auto">
                <a:xfrm>
                  <a:off x="9740609" y="4605093"/>
                  <a:ext cx="279078" cy="277493"/>
                </a:xfrm>
                <a:custGeom>
                  <a:avLst/>
                  <a:gdLst>
                    <a:gd name="T0" fmla="*/ 252 w 288"/>
                    <a:gd name="T1" fmla="*/ 179 h 287"/>
                    <a:gd name="T2" fmla="*/ 288 w 288"/>
                    <a:gd name="T3" fmla="*/ 143 h 287"/>
                    <a:gd name="T4" fmla="*/ 252 w 288"/>
                    <a:gd name="T5" fmla="*/ 107 h 287"/>
                    <a:gd name="T6" fmla="*/ 218 w 288"/>
                    <a:gd name="T7" fmla="*/ 133 h 287"/>
                    <a:gd name="T8" fmla="*/ 128 w 288"/>
                    <a:gd name="T9" fmla="*/ 133 h 287"/>
                    <a:gd name="T10" fmla="*/ 178 w 288"/>
                    <a:gd name="T11" fmla="*/ 46 h 287"/>
                    <a:gd name="T12" fmla="*/ 218 w 288"/>
                    <a:gd name="T13" fmla="*/ 46 h 287"/>
                    <a:gd name="T14" fmla="*/ 252 w 288"/>
                    <a:gd name="T15" fmla="*/ 72 h 287"/>
                    <a:gd name="T16" fmla="*/ 288 w 288"/>
                    <a:gd name="T17" fmla="*/ 36 h 287"/>
                    <a:gd name="T18" fmla="*/ 252 w 288"/>
                    <a:gd name="T19" fmla="*/ 0 h 287"/>
                    <a:gd name="T20" fmla="*/ 218 w 288"/>
                    <a:gd name="T21" fmla="*/ 26 h 287"/>
                    <a:gd name="T22" fmla="*/ 166 w 288"/>
                    <a:gd name="T23" fmla="*/ 26 h 287"/>
                    <a:gd name="T24" fmla="*/ 104 w 288"/>
                    <a:gd name="T25" fmla="*/ 133 h 287"/>
                    <a:gd name="T26" fmla="*/ 71 w 288"/>
                    <a:gd name="T27" fmla="*/ 133 h 287"/>
                    <a:gd name="T28" fmla="*/ 36 w 288"/>
                    <a:gd name="T29" fmla="*/ 107 h 287"/>
                    <a:gd name="T30" fmla="*/ 0 w 288"/>
                    <a:gd name="T31" fmla="*/ 143 h 287"/>
                    <a:gd name="T32" fmla="*/ 36 w 288"/>
                    <a:gd name="T33" fmla="*/ 179 h 287"/>
                    <a:gd name="T34" fmla="*/ 71 w 288"/>
                    <a:gd name="T35" fmla="*/ 153 h 287"/>
                    <a:gd name="T36" fmla="*/ 104 w 288"/>
                    <a:gd name="T37" fmla="*/ 153 h 287"/>
                    <a:gd name="T38" fmla="*/ 166 w 288"/>
                    <a:gd name="T39" fmla="*/ 261 h 287"/>
                    <a:gd name="T40" fmla="*/ 218 w 288"/>
                    <a:gd name="T41" fmla="*/ 261 h 287"/>
                    <a:gd name="T42" fmla="*/ 252 w 288"/>
                    <a:gd name="T43" fmla="*/ 287 h 287"/>
                    <a:gd name="T44" fmla="*/ 288 w 288"/>
                    <a:gd name="T45" fmla="*/ 251 h 287"/>
                    <a:gd name="T46" fmla="*/ 252 w 288"/>
                    <a:gd name="T47" fmla="*/ 215 h 287"/>
                    <a:gd name="T48" fmla="*/ 218 w 288"/>
                    <a:gd name="T49" fmla="*/ 241 h 287"/>
                    <a:gd name="T50" fmla="*/ 178 w 288"/>
                    <a:gd name="T51" fmla="*/ 241 h 287"/>
                    <a:gd name="T52" fmla="*/ 128 w 288"/>
                    <a:gd name="T53" fmla="*/ 153 h 287"/>
                    <a:gd name="T54" fmla="*/ 218 w 288"/>
                    <a:gd name="T55" fmla="*/ 153 h 287"/>
                    <a:gd name="T56" fmla="*/ 252 w 288"/>
                    <a:gd name="T57" fmla="*/ 179 h 2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88" h="287">
                      <a:moveTo>
                        <a:pt x="252" y="179"/>
                      </a:moveTo>
                      <a:cubicBezTo>
                        <a:pt x="272" y="179"/>
                        <a:pt x="288" y="163"/>
                        <a:pt x="288" y="143"/>
                      </a:cubicBezTo>
                      <a:cubicBezTo>
                        <a:pt x="288" y="124"/>
                        <a:pt x="272" y="107"/>
                        <a:pt x="252" y="107"/>
                      </a:cubicBezTo>
                      <a:cubicBezTo>
                        <a:pt x="236" y="107"/>
                        <a:pt x="222" y="118"/>
                        <a:pt x="218" y="133"/>
                      </a:cubicBezTo>
                      <a:cubicBezTo>
                        <a:pt x="128" y="133"/>
                        <a:pt x="128" y="133"/>
                        <a:pt x="128" y="133"/>
                      </a:cubicBezTo>
                      <a:cubicBezTo>
                        <a:pt x="178" y="46"/>
                        <a:pt x="178" y="46"/>
                        <a:pt x="178" y="46"/>
                      </a:cubicBezTo>
                      <a:cubicBezTo>
                        <a:pt x="218" y="46"/>
                        <a:pt x="218" y="46"/>
                        <a:pt x="218" y="46"/>
                      </a:cubicBezTo>
                      <a:cubicBezTo>
                        <a:pt x="222" y="61"/>
                        <a:pt x="236" y="72"/>
                        <a:pt x="252" y="72"/>
                      </a:cubicBezTo>
                      <a:cubicBezTo>
                        <a:pt x="272" y="72"/>
                        <a:pt x="288" y="56"/>
                        <a:pt x="288" y="36"/>
                      </a:cubicBezTo>
                      <a:cubicBezTo>
                        <a:pt x="288" y="16"/>
                        <a:pt x="272" y="0"/>
                        <a:pt x="252" y="0"/>
                      </a:cubicBezTo>
                      <a:cubicBezTo>
                        <a:pt x="236" y="0"/>
                        <a:pt x="222" y="11"/>
                        <a:pt x="218" y="26"/>
                      </a:cubicBezTo>
                      <a:cubicBezTo>
                        <a:pt x="166" y="26"/>
                        <a:pt x="166" y="26"/>
                        <a:pt x="166" y="26"/>
                      </a:cubicBezTo>
                      <a:cubicBezTo>
                        <a:pt x="104" y="133"/>
                        <a:pt x="104" y="133"/>
                        <a:pt x="104" y="133"/>
                      </a:cubicBezTo>
                      <a:cubicBezTo>
                        <a:pt x="71" y="133"/>
                        <a:pt x="71" y="133"/>
                        <a:pt x="71" y="133"/>
                      </a:cubicBezTo>
                      <a:cubicBezTo>
                        <a:pt x="66" y="118"/>
                        <a:pt x="53" y="107"/>
                        <a:pt x="36" y="107"/>
                      </a:cubicBezTo>
                      <a:cubicBezTo>
                        <a:pt x="16" y="107"/>
                        <a:pt x="0" y="124"/>
                        <a:pt x="0" y="143"/>
                      </a:cubicBezTo>
                      <a:cubicBezTo>
                        <a:pt x="0" y="163"/>
                        <a:pt x="16" y="179"/>
                        <a:pt x="36" y="179"/>
                      </a:cubicBezTo>
                      <a:cubicBezTo>
                        <a:pt x="53" y="179"/>
                        <a:pt x="66" y="168"/>
                        <a:pt x="71" y="153"/>
                      </a:cubicBezTo>
                      <a:cubicBezTo>
                        <a:pt x="104" y="153"/>
                        <a:pt x="104" y="153"/>
                        <a:pt x="104" y="153"/>
                      </a:cubicBezTo>
                      <a:cubicBezTo>
                        <a:pt x="166" y="261"/>
                        <a:pt x="166" y="261"/>
                        <a:pt x="166" y="261"/>
                      </a:cubicBezTo>
                      <a:cubicBezTo>
                        <a:pt x="218" y="261"/>
                        <a:pt x="218" y="261"/>
                        <a:pt x="218" y="261"/>
                      </a:cubicBezTo>
                      <a:cubicBezTo>
                        <a:pt x="222" y="277"/>
                        <a:pt x="236" y="287"/>
                        <a:pt x="252" y="287"/>
                      </a:cubicBezTo>
                      <a:cubicBezTo>
                        <a:pt x="272" y="287"/>
                        <a:pt x="288" y="271"/>
                        <a:pt x="288" y="251"/>
                      </a:cubicBezTo>
                      <a:cubicBezTo>
                        <a:pt x="288" y="232"/>
                        <a:pt x="272" y="215"/>
                        <a:pt x="252" y="215"/>
                      </a:cubicBezTo>
                      <a:cubicBezTo>
                        <a:pt x="236" y="215"/>
                        <a:pt x="222" y="226"/>
                        <a:pt x="218" y="241"/>
                      </a:cubicBezTo>
                      <a:cubicBezTo>
                        <a:pt x="178" y="241"/>
                        <a:pt x="178" y="241"/>
                        <a:pt x="178" y="241"/>
                      </a:cubicBezTo>
                      <a:cubicBezTo>
                        <a:pt x="128" y="153"/>
                        <a:pt x="128" y="153"/>
                        <a:pt x="128" y="153"/>
                      </a:cubicBezTo>
                      <a:cubicBezTo>
                        <a:pt x="218" y="153"/>
                        <a:pt x="218" y="153"/>
                        <a:pt x="218" y="153"/>
                      </a:cubicBezTo>
                      <a:cubicBezTo>
                        <a:pt x="222" y="168"/>
                        <a:pt x="236" y="179"/>
                        <a:pt x="252" y="179"/>
                      </a:cubicBezTo>
                      <a:close/>
                    </a:path>
                  </a:pathLst>
                </a:custGeom>
                <a:solidFill>
                  <a:srgbClr val="0097E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F7DB83-D087-9543-8F68-F8ABD149C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任务组件</a:t>
            </a:r>
            <a:r>
              <a:rPr kumimoji="1" lang="en-US" altLang="zh-CN" dirty="0"/>
              <a:t>-</a:t>
            </a:r>
            <a:r>
              <a:rPr kumimoji="1" lang="zh-CN" altLang="en-US" dirty="0"/>
              <a:t>条件判断任务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61C57C3-5F29-B946-A606-089AA26E7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850" y="759229"/>
            <a:ext cx="6625361" cy="523728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373CE56-E555-FB43-B867-5EDD56BC594E}"/>
              </a:ext>
            </a:extLst>
          </p:cNvPr>
          <p:cNvSpPr txBox="1"/>
          <p:nvPr/>
        </p:nvSpPr>
        <p:spPr>
          <a:xfrm>
            <a:off x="1267281" y="4566736"/>
            <a:ext cx="3365640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条件聚合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00D6095-2B63-AD4B-A320-BA36DF74D5AC}"/>
              </a:ext>
            </a:extLst>
          </p:cNvPr>
          <p:cNvSpPr/>
          <p:nvPr/>
        </p:nvSpPr>
        <p:spPr>
          <a:xfrm>
            <a:off x="753249" y="4566736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6A390E6-3131-7044-91B3-1C90169E316C}"/>
              </a:ext>
            </a:extLst>
          </p:cNvPr>
          <p:cNvSpPr txBox="1"/>
          <p:nvPr/>
        </p:nvSpPr>
        <p:spPr>
          <a:xfrm>
            <a:off x="1267281" y="5313596"/>
            <a:ext cx="3365640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条件组合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6EEF84B7-6B76-B840-8A74-B669821F423F}"/>
              </a:ext>
            </a:extLst>
          </p:cNvPr>
          <p:cNvSpPr/>
          <p:nvPr/>
        </p:nvSpPr>
        <p:spPr>
          <a:xfrm>
            <a:off x="753249" y="5313596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FA842B2-2579-3F4F-A013-BF5FB2971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440" y="942558"/>
            <a:ext cx="4926410" cy="2301683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A547F89F-DE82-D74A-B2E2-3243746D69D4}"/>
              </a:ext>
            </a:extLst>
          </p:cNvPr>
          <p:cNvSpPr txBox="1"/>
          <p:nvPr/>
        </p:nvSpPr>
        <p:spPr>
          <a:xfrm>
            <a:off x="1267281" y="3766666"/>
            <a:ext cx="3365640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条件分支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4021CBC-C5B6-A34D-98EF-D2B3DD21F192}"/>
              </a:ext>
            </a:extLst>
          </p:cNvPr>
          <p:cNvSpPr/>
          <p:nvPr/>
        </p:nvSpPr>
        <p:spPr>
          <a:xfrm>
            <a:off x="753249" y="3766666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83840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5091654" y="1562904"/>
            <a:ext cx="2008691" cy="8395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lnSpc>
                <a:spcPts val="6500"/>
              </a:lnSpc>
              <a:defRPr sz="5400" b="1">
                <a:solidFill>
                  <a:srgbClr val="0097E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4000" dirty="0">
                <a:latin typeface="+mn-lt"/>
                <a:ea typeface="+mn-ea"/>
                <a:cs typeface="+mn-ea"/>
                <a:sym typeface="+mn-lt"/>
              </a:rPr>
              <a:t>PART 5</a:t>
            </a:r>
            <a:endParaRPr lang="zh-CN" altLang="en-US" sz="40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285523" y="420638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A5A5A"/>
                </a:solidFill>
                <a:cs typeface="+mn-ea"/>
                <a:sym typeface="+mn-lt"/>
              </a:rPr>
              <a:t>核心功能</a:t>
            </a:r>
            <a:endParaRPr lang="en-US" altLang="zh-CN" sz="2800" b="1" dirty="0">
              <a:solidFill>
                <a:srgbClr val="5A5A5A"/>
              </a:solidFill>
              <a:cs typeface="+mn-ea"/>
              <a:sym typeface="+mn-lt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5460600" y="2651728"/>
            <a:ext cx="1270800" cy="1270800"/>
          </a:xfrm>
          <a:prstGeom prst="ellipse">
            <a:avLst/>
          </a:prstGeom>
          <a:noFill/>
          <a:ln>
            <a:solidFill>
              <a:srgbClr val="009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293" y="2885785"/>
            <a:ext cx="857129" cy="857129"/>
          </a:xfrm>
          <a:prstGeom prst="rect">
            <a:avLst/>
          </a:prstGeom>
        </p:spPr>
      </p:pic>
      <p:pic>
        <p:nvPicPr>
          <p:cNvPr id="75" name="图片 7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219" y="2784363"/>
            <a:ext cx="1005530" cy="1005530"/>
          </a:xfrm>
          <a:prstGeom prst="rect">
            <a:avLst/>
          </a:prstGeom>
        </p:spPr>
      </p:pic>
      <p:sp>
        <p:nvSpPr>
          <p:cNvPr id="19" name="任意多边形 18"/>
          <p:cNvSpPr/>
          <p:nvPr/>
        </p:nvSpPr>
        <p:spPr>
          <a:xfrm rot="-2100000">
            <a:off x="1813155" y="3198027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任意多边形 19"/>
          <p:cNvSpPr/>
          <p:nvPr/>
        </p:nvSpPr>
        <p:spPr>
          <a:xfrm rot="8700000">
            <a:off x="10100044" y="3152369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317500" y="5424599"/>
            <a:ext cx="11557000" cy="1000770"/>
            <a:chOff x="317500" y="5146031"/>
            <a:chExt cx="11557000" cy="1000770"/>
          </a:xfrm>
        </p:grpSpPr>
        <p:sp>
          <p:nvSpPr>
            <p:cNvPr id="22" name="任意多边形 21"/>
            <p:cNvSpPr/>
            <p:nvPr/>
          </p:nvSpPr>
          <p:spPr>
            <a:xfrm>
              <a:off x="317500" y="5247631"/>
              <a:ext cx="11557000" cy="899170"/>
            </a:xfrm>
            <a:custGeom>
              <a:avLst/>
              <a:gdLst>
                <a:gd name="connsiteX0" fmla="*/ 33636435 w 67272826"/>
                <a:gd name="connsiteY0" fmla="*/ 0 h 21385568"/>
                <a:gd name="connsiteX1" fmla="*/ 67109340 w 67272826"/>
                <a:gd name="connsiteY1" fmla="*/ 21035329 h 21385568"/>
                <a:gd name="connsiteX2" fmla="*/ 67272826 w 67272826"/>
                <a:gd name="connsiteY2" fmla="*/ 21385477 h 21385568"/>
                <a:gd name="connsiteX3" fmla="*/ 67202814 w 67272826"/>
                <a:gd name="connsiteY3" fmla="*/ 21252786 h 21385568"/>
                <a:gd name="connsiteX4" fmla="*/ 33636436 w 67272826"/>
                <a:gd name="connsiteY4" fmla="*/ 1274916 h 21385568"/>
                <a:gd name="connsiteX5" fmla="*/ 70060 w 67272826"/>
                <a:gd name="connsiteY5" fmla="*/ 21252786 h 21385568"/>
                <a:gd name="connsiteX6" fmla="*/ 0 w 67272826"/>
                <a:gd name="connsiteY6" fmla="*/ 21385568 h 21385568"/>
                <a:gd name="connsiteX7" fmla="*/ 163528 w 67272826"/>
                <a:gd name="connsiteY7" fmla="*/ 21035329 h 21385568"/>
                <a:gd name="connsiteX8" fmla="*/ 33636435 w 67272826"/>
                <a:gd name="connsiteY8" fmla="*/ 0 h 2138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72826" h="21385568">
                  <a:moveTo>
                    <a:pt x="33636435" y="0"/>
                  </a:moveTo>
                  <a:cubicBezTo>
                    <a:pt x="48377267" y="0"/>
                    <a:pt x="61112048" y="8588922"/>
                    <a:pt x="67109340" y="21035329"/>
                  </a:cubicBezTo>
                  <a:lnTo>
                    <a:pt x="67272826" y="21385477"/>
                  </a:lnTo>
                  <a:lnTo>
                    <a:pt x="67202814" y="21252786"/>
                  </a:lnTo>
                  <a:cubicBezTo>
                    <a:pt x="60738500" y="9353068"/>
                    <a:pt x="48130844" y="1274916"/>
                    <a:pt x="33636436" y="1274916"/>
                  </a:cubicBezTo>
                  <a:cubicBezTo>
                    <a:pt x="19142028" y="1274916"/>
                    <a:pt x="6534372" y="9353068"/>
                    <a:pt x="70060" y="21252786"/>
                  </a:cubicBezTo>
                  <a:lnTo>
                    <a:pt x="0" y="21385568"/>
                  </a:lnTo>
                  <a:lnTo>
                    <a:pt x="163528" y="21035329"/>
                  </a:lnTo>
                  <a:cubicBezTo>
                    <a:pt x="6160820" y="8588922"/>
                    <a:pt x="18895604" y="0"/>
                    <a:pt x="33636435" y="0"/>
                  </a:cubicBezTo>
                  <a:close/>
                </a:path>
              </a:pathLst>
            </a:custGeom>
            <a:gradFill>
              <a:gsLst>
                <a:gs pos="0">
                  <a:srgbClr val="01BCFF">
                    <a:alpha val="37000"/>
                  </a:srgbClr>
                </a:gs>
                <a:gs pos="77000">
                  <a:srgbClr val="01BC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5981379" y="5146031"/>
              <a:ext cx="229243" cy="229243"/>
            </a:xfrm>
            <a:prstGeom prst="ellipse">
              <a:avLst/>
            </a:prstGeom>
            <a:solidFill>
              <a:srgbClr val="3FC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45716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2316950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椭圆 25"/>
            <p:cNvSpPr>
              <a:spLocks noChangeAspect="1"/>
            </p:cNvSpPr>
            <p:nvPr/>
          </p:nvSpPr>
          <p:spPr>
            <a:xfrm>
              <a:off x="9645808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椭圆 28"/>
            <p:cNvSpPr>
              <a:spLocks noChangeAspect="1"/>
            </p:cNvSpPr>
            <p:nvPr/>
          </p:nvSpPr>
          <p:spPr>
            <a:xfrm>
              <a:off x="3404083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>
              <a:off x="8478212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3910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2" name="日期占位符 1"/>
          <p:cNvSpPr txBox="1"/>
          <p:nvPr/>
        </p:nvSpPr>
        <p:spPr>
          <a:xfrm>
            <a:off x="179158" y="6466309"/>
            <a:ext cx="1382941" cy="273844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D2BEBA7-7DFE-4567-8B91-5FC1F639AE04}" type="datetime1">
              <a:rPr lang="zh-CN" altLang="en-US" sz="1100" smtClean="0">
                <a:solidFill>
                  <a:srgbClr val="717171"/>
                </a:solidFill>
              </a:rPr>
              <a:t>2020/9/4</a:t>
            </a:fld>
            <a:endParaRPr lang="zh-CN" altLang="en-US" sz="1100" dirty="0">
              <a:solidFill>
                <a:srgbClr val="71717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1705376" y="6467154"/>
            <a:ext cx="6162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7768681-413D-45D4-979C-D3F700D13AA1}" type="slidenum">
              <a:rPr lang="zh-CN" altLang="en-US" sz="1100" kern="1200" smtClean="0">
                <a:solidFill>
                  <a:srgbClr val="717171"/>
                </a:solidFill>
                <a:latin typeface="+mn-lt"/>
                <a:ea typeface="+mn-ea"/>
                <a:cs typeface="+mn-cs"/>
              </a:rPr>
              <a:t>21</a:t>
            </a:fld>
            <a:endParaRPr lang="zh-CN" altLang="en-US" sz="1100" kern="1200" dirty="0">
              <a:solidFill>
                <a:srgbClr val="71717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3" name="Freeform 70"/>
          <p:cNvSpPr/>
          <p:nvPr/>
        </p:nvSpPr>
        <p:spPr bwMode="auto">
          <a:xfrm>
            <a:off x="5712154" y="3033983"/>
            <a:ext cx="675946" cy="581931"/>
          </a:xfrm>
          <a:custGeom>
            <a:avLst/>
            <a:gdLst>
              <a:gd name="T0" fmla="*/ 252 w 288"/>
              <a:gd name="T1" fmla="*/ 179 h 287"/>
              <a:gd name="T2" fmla="*/ 288 w 288"/>
              <a:gd name="T3" fmla="*/ 143 h 287"/>
              <a:gd name="T4" fmla="*/ 252 w 288"/>
              <a:gd name="T5" fmla="*/ 107 h 287"/>
              <a:gd name="T6" fmla="*/ 218 w 288"/>
              <a:gd name="T7" fmla="*/ 133 h 287"/>
              <a:gd name="T8" fmla="*/ 128 w 288"/>
              <a:gd name="T9" fmla="*/ 133 h 287"/>
              <a:gd name="T10" fmla="*/ 178 w 288"/>
              <a:gd name="T11" fmla="*/ 46 h 287"/>
              <a:gd name="T12" fmla="*/ 218 w 288"/>
              <a:gd name="T13" fmla="*/ 46 h 287"/>
              <a:gd name="T14" fmla="*/ 252 w 288"/>
              <a:gd name="T15" fmla="*/ 72 h 287"/>
              <a:gd name="T16" fmla="*/ 288 w 288"/>
              <a:gd name="T17" fmla="*/ 36 h 287"/>
              <a:gd name="T18" fmla="*/ 252 w 288"/>
              <a:gd name="T19" fmla="*/ 0 h 287"/>
              <a:gd name="T20" fmla="*/ 218 w 288"/>
              <a:gd name="T21" fmla="*/ 26 h 287"/>
              <a:gd name="T22" fmla="*/ 166 w 288"/>
              <a:gd name="T23" fmla="*/ 26 h 287"/>
              <a:gd name="T24" fmla="*/ 104 w 288"/>
              <a:gd name="T25" fmla="*/ 133 h 287"/>
              <a:gd name="T26" fmla="*/ 71 w 288"/>
              <a:gd name="T27" fmla="*/ 133 h 287"/>
              <a:gd name="T28" fmla="*/ 36 w 288"/>
              <a:gd name="T29" fmla="*/ 107 h 287"/>
              <a:gd name="T30" fmla="*/ 0 w 288"/>
              <a:gd name="T31" fmla="*/ 143 h 287"/>
              <a:gd name="T32" fmla="*/ 36 w 288"/>
              <a:gd name="T33" fmla="*/ 179 h 287"/>
              <a:gd name="T34" fmla="*/ 71 w 288"/>
              <a:gd name="T35" fmla="*/ 153 h 287"/>
              <a:gd name="T36" fmla="*/ 104 w 288"/>
              <a:gd name="T37" fmla="*/ 153 h 287"/>
              <a:gd name="T38" fmla="*/ 166 w 288"/>
              <a:gd name="T39" fmla="*/ 261 h 287"/>
              <a:gd name="T40" fmla="*/ 218 w 288"/>
              <a:gd name="T41" fmla="*/ 261 h 287"/>
              <a:gd name="T42" fmla="*/ 252 w 288"/>
              <a:gd name="T43" fmla="*/ 287 h 287"/>
              <a:gd name="T44" fmla="*/ 288 w 288"/>
              <a:gd name="T45" fmla="*/ 251 h 287"/>
              <a:gd name="T46" fmla="*/ 252 w 288"/>
              <a:gd name="T47" fmla="*/ 215 h 287"/>
              <a:gd name="T48" fmla="*/ 218 w 288"/>
              <a:gd name="T49" fmla="*/ 241 h 287"/>
              <a:gd name="T50" fmla="*/ 178 w 288"/>
              <a:gd name="T51" fmla="*/ 241 h 287"/>
              <a:gd name="T52" fmla="*/ 128 w 288"/>
              <a:gd name="T53" fmla="*/ 153 h 287"/>
              <a:gd name="T54" fmla="*/ 218 w 288"/>
              <a:gd name="T55" fmla="*/ 153 h 287"/>
              <a:gd name="T56" fmla="*/ 252 w 288"/>
              <a:gd name="T57" fmla="*/ 179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88" h="287">
                <a:moveTo>
                  <a:pt x="252" y="179"/>
                </a:moveTo>
                <a:cubicBezTo>
                  <a:pt x="272" y="179"/>
                  <a:pt x="288" y="163"/>
                  <a:pt x="288" y="143"/>
                </a:cubicBezTo>
                <a:cubicBezTo>
                  <a:pt x="288" y="124"/>
                  <a:pt x="272" y="107"/>
                  <a:pt x="252" y="107"/>
                </a:cubicBezTo>
                <a:cubicBezTo>
                  <a:pt x="236" y="107"/>
                  <a:pt x="222" y="118"/>
                  <a:pt x="218" y="133"/>
                </a:cubicBezTo>
                <a:cubicBezTo>
                  <a:pt x="128" y="133"/>
                  <a:pt x="128" y="133"/>
                  <a:pt x="128" y="133"/>
                </a:cubicBezTo>
                <a:cubicBezTo>
                  <a:pt x="178" y="46"/>
                  <a:pt x="178" y="46"/>
                  <a:pt x="178" y="46"/>
                </a:cubicBezTo>
                <a:cubicBezTo>
                  <a:pt x="218" y="46"/>
                  <a:pt x="218" y="46"/>
                  <a:pt x="218" y="46"/>
                </a:cubicBezTo>
                <a:cubicBezTo>
                  <a:pt x="222" y="61"/>
                  <a:pt x="236" y="72"/>
                  <a:pt x="252" y="72"/>
                </a:cubicBezTo>
                <a:cubicBezTo>
                  <a:pt x="272" y="72"/>
                  <a:pt x="288" y="56"/>
                  <a:pt x="288" y="36"/>
                </a:cubicBezTo>
                <a:cubicBezTo>
                  <a:pt x="288" y="16"/>
                  <a:pt x="272" y="0"/>
                  <a:pt x="252" y="0"/>
                </a:cubicBezTo>
                <a:cubicBezTo>
                  <a:pt x="236" y="0"/>
                  <a:pt x="222" y="11"/>
                  <a:pt x="218" y="26"/>
                </a:cubicBezTo>
                <a:cubicBezTo>
                  <a:pt x="166" y="26"/>
                  <a:pt x="166" y="26"/>
                  <a:pt x="166" y="26"/>
                </a:cubicBezTo>
                <a:cubicBezTo>
                  <a:pt x="104" y="133"/>
                  <a:pt x="104" y="133"/>
                  <a:pt x="104" y="133"/>
                </a:cubicBezTo>
                <a:cubicBezTo>
                  <a:pt x="71" y="133"/>
                  <a:pt x="71" y="133"/>
                  <a:pt x="71" y="133"/>
                </a:cubicBezTo>
                <a:cubicBezTo>
                  <a:pt x="66" y="118"/>
                  <a:pt x="53" y="107"/>
                  <a:pt x="36" y="107"/>
                </a:cubicBezTo>
                <a:cubicBezTo>
                  <a:pt x="16" y="107"/>
                  <a:pt x="0" y="124"/>
                  <a:pt x="0" y="143"/>
                </a:cubicBezTo>
                <a:cubicBezTo>
                  <a:pt x="0" y="163"/>
                  <a:pt x="16" y="179"/>
                  <a:pt x="36" y="179"/>
                </a:cubicBezTo>
                <a:cubicBezTo>
                  <a:pt x="53" y="179"/>
                  <a:pt x="66" y="168"/>
                  <a:pt x="71" y="153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66" y="261"/>
                  <a:pt x="166" y="261"/>
                  <a:pt x="166" y="261"/>
                </a:cubicBezTo>
                <a:cubicBezTo>
                  <a:pt x="218" y="261"/>
                  <a:pt x="218" y="261"/>
                  <a:pt x="218" y="261"/>
                </a:cubicBezTo>
                <a:cubicBezTo>
                  <a:pt x="222" y="277"/>
                  <a:pt x="236" y="287"/>
                  <a:pt x="252" y="287"/>
                </a:cubicBezTo>
                <a:cubicBezTo>
                  <a:pt x="272" y="287"/>
                  <a:pt x="288" y="271"/>
                  <a:pt x="288" y="251"/>
                </a:cubicBezTo>
                <a:cubicBezTo>
                  <a:pt x="288" y="232"/>
                  <a:pt x="272" y="215"/>
                  <a:pt x="252" y="215"/>
                </a:cubicBezTo>
                <a:cubicBezTo>
                  <a:pt x="236" y="215"/>
                  <a:pt x="222" y="226"/>
                  <a:pt x="218" y="241"/>
                </a:cubicBezTo>
                <a:cubicBezTo>
                  <a:pt x="178" y="241"/>
                  <a:pt x="178" y="241"/>
                  <a:pt x="178" y="241"/>
                </a:cubicBezTo>
                <a:cubicBezTo>
                  <a:pt x="128" y="153"/>
                  <a:pt x="128" y="153"/>
                  <a:pt x="128" y="153"/>
                </a:cubicBezTo>
                <a:cubicBezTo>
                  <a:pt x="218" y="153"/>
                  <a:pt x="218" y="153"/>
                  <a:pt x="218" y="153"/>
                </a:cubicBezTo>
                <a:cubicBezTo>
                  <a:pt x="222" y="168"/>
                  <a:pt x="236" y="179"/>
                  <a:pt x="252" y="179"/>
                </a:cubicBezTo>
                <a:close/>
              </a:path>
            </a:pathLst>
          </a:custGeom>
          <a:solidFill>
            <a:srgbClr val="0097E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608859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7C851A-DE1C-8241-B533-F4494A8FF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核心功能</a:t>
            </a:r>
            <a:r>
              <a:rPr kumimoji="1" lang="en-US" altLang="zh-CN" dirty="0"/>
              <a:t>-</a:t>
            </a:r>
            <a:r>
              <a:rPr kumimoji="1" lang="zh-CN" altLang="en-US" dirty="0"/>
              <a:t>定时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F23D03-74F0-5448-859E-DA4A3CC54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8032" y="759229"/>
            <a:ext cx="7992842" cy="545054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8C70670-F8D2-494E-BD4A-D25EFE06F2FF}"/>
              </a:ext>
            </a:extLst>
          </p:cNvPr>
          <p:cNvSpPr txBox="1"/>
          <p:nvPr/>
        </p:nvSpPr>
        <p:spPr>
          <a:xfrm>
            <a:off x="1373692" y="2829104"/>
            <a:ext cx="2989419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定时时效范围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F60F09D3-5550-5F44-95A5-A1A1D0A49A27}"/>
              </a:ext>
            </a:extLst>
          </p:cNvPr>
          <p:cNvSpPr/>
          <p:nvPr/>
        </p:nvSpPr>
        <p:spPr>
          <a:xfrm>
            <a:off x="602937" y="2848599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7437CAB-434A-E84A-B528-C3BE3CF5EEE8}"/>
              </a:ext>
            </a:extLst>
          </p:cNvPr>
          <p:cNvSpPr txBox="1"/>
          <p:nvPr/>
        </p:nvSpPr>
        <p:spPr>
          <a:xfrm>
            <a:off x="1373692" y="3994305"/>
            <a:ext cx="2989419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定时上下线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FECA1571-D5EC-3348-92A2-B41F43B10F4E}"/>
              </a:ext>
            </a:extLst>
          </p:cNvPr>
          <p:cNvSpPr/>
          <p:nvPr/>
        </p:nvSpPr>
        <p:spPr>
          <a:xfrm>
            <a:off x="602937" y="4013800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AC87C07-C708-3C45-80E7-3A5CCF31F342}"/>
              </a:ext>
            </a:extLst>
          </p:cNvPr>
          <p:cNvSpPr txBox="1"/>
          <p:nvPr/>
        </p:nvSpPr>
        <p:spPr>
          <a:xfrm>
            <a:off x="1373692" y="1528458"/>
            <a:ext cx="2989419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分布式定时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08034EBD-3F3D-2846-89C3-BBA59BCB8B9F}"/>
              </a:ext>
            </a:extLst>
          </p:cNvPr>
          <p:cNvSpPr/>
          <p:nvPr/>
        </p:nvSpPr>
        <p:spPr>
          <a:xfrm>
            <a:off x="602937" y="1547953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23226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31E120-8DD2-014A-B41A-52DB8A2AD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核心功能</a:t>
            </a:r>
            <a:r>
              <a:rPr kumimoji="1" lang="en-US" altLang="zh-CN" dirty="0"/>
              <a:t>-</a:t>
            </a:r>
            <a:r>
              <a:rPr kumimoji="1" lang="zh-CN" altLang="en-US" dirty="0"/>
              <a:t>补数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0C82003-91A4-C343-8F09-2A71D1D4D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9189" y="759229"/>
            <a:ext cx="7655818" cy="559174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3232DEC-C6EC-E34A-9830-47CBC4C25EAC}"/>
              </a:ext>
            </a:extLst>
          </p:cNvPr>
          <p:cNvSpPr txBox="1"/>
          <p:nvPr/>
        </p:nvSpPr>
        <p:spPr>
          <a:xfrm>
            <a:off x="1373692" y="2829104"/>
            <a:ext cx="3323814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根据定时补数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B93D463-F607-5F43-8B9F-4C560D3F33D4}"/>
              </a:ext>
            </a:extLst>
          </p:cNvPr>
          <p:cNvSpPr/>
          <p:nvPr/>
        </p:nvSpPr>
        <p:spPr>
          <a:xfrm>
            <a:off x="602937" y="2848599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FCC57C-7014-E840-B44E-84010539F638}"/>
              </a:ext>
            </a:extLst>
          </p:cNvPr>
          <p:cNvSpPr txBox="1"/>
          <p:nvPr/>
        </p:nvSpPr>
        <p:spPr>
          <a:xfrm>
            <a:off x="1373692" y="1528458"/>
            <a:ext cx="2989419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补数方式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753B8B6-A634-9644-882B-EF1B83DE12F9}"/>
              </a:ext>
            </a:extLst>
          </p:cNvPr>
          <p:cNvSpPr/>
          <p:nvPr/>
        </p:nvSpPr>
        <p:spPr>
          <a:xfrm>
            <a:off x="602937" y="1547953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14894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4B7550-61C5-9040-8ABD-9ABAF381E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核心功能</a:t>
            </a:r>
            <a:r>
              <a:rPr kumimoji="1" lang="en-US" altLang="zh-CN" dirty="0"/>
              <a:t>-</a:t>
            </a:r>
            <a:r>
              <a:rPr kumimoji="1" lang="zh-CN" altLang="en-US" dirty="0"/>
              <a:t>资源多级目录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6D92521-FC7F-AA42-9E54-2D2D64BAD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019" y="1142359"/>
            <a:ext cx="10954871" cy="199144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469F51E-2354-E143-8F69-D7DE61E15ACE}"/>
              </a:ext>
            </a:extLst>
          </p:cNvPr>
          <p:cNvSpPr txBox="1"/>
          <p:nvPr/>
        </p:nvSpPr>
        <p:spPr>
          <a:xfrm>
            <a:off x="2721590" y="3516934"/>
            <a:ext cx="2989419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多级目录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B81EDCE5-81EA-AE4E-AB25-BBB523E3B90B}"/>
              </a:ext>
            </a:extLst>
          </p:cNvPr>
          <p:cNvSpPr/>
          <p:nvPr/>
        </p:nvSpPr>
        <p:spPr>
          <a:xfrm>
            <a:off x="1950835" y="3536429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DBD2E02-D7A1-3B4A-B6FD-B97D2175C94C}"/>
              </a:ext>
            </a:extLst>
          </p:cNvPr>
          <p:cNvSpPr txBox="1"/>
          <p:nvPr/>
        </p:nvSpPr>
        <p:spPr>
          <a:xfrm>
            <a:off x="2712627" y="4458231"/>
            <a:ext cx="2989419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权限管理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AB72DBF0-1097-1240-897F-25E4949E6F94}"/>
              </a:ext>
            </a:extLst>
          </p:cNvPr>
          <p:cNvSpPr/>
          <p:nvPr/>
        </p:nvSpPr>
        <p:spPr>
          <a:xfrm>
            <a:off x="1941872" y="4477726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261C97F-995B-964B-A1EB-3691F1EFB746}"/>
              </a:ext>
            </a:extLst>
          </p:cNvPr>
          <p:cNvSpPr txBox="1"/>
          <p:nvPr/>
        </p:nvSpPr>
        <p:spPr>
          <a:xfrm>
            <a:off x="6738487" y="3536429"/>
            <a:ext cx="2989419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在线编辑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8FBCC41-760A-EF48-95C7-01743B44C46D}"/>
              </a:ext>
            </a:extLst>
          </p:cNvPr>
          <p:cNvSpPr/>
          <p:nvPr/>
        </p:nvSpPr>
        <p:spPr>
          <a:xfrm>
            <a:off x="5967732" y="3555924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53EBD74-98B4-104D-ACBD-A131AC9883F1}"/>
              </a:ext>
            </a:extLst>
          </p:cNvPr>
          <p:cNvSpPr txBox="1"/>
          <p:nvPr/>
        </p:nvSpPr>
        <p:spPr>
          <a:xfrm>
            <a:off x="6738487" y="4438734"/>
            <a:ext cx="2989419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重新上传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C4EF732-32DD-1E4D-8B42-7FF3B1D260A2}"/>
              </a:ext>
            </a:extLst>
          </p:cNvPr>
          <p:cNvSpPr/>
          <p:nvPr/>
        </p:nvSpPr>
        <p:spPr>
          <a:xfrm>
            <a:off x="5967732" y="4458229"/>
            <a:ext cx="514032" cy="526547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01742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45897C-552D-2E45-B3D3-FE7F7244E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937" y="325701"/>
            <a:ext cx="10515600" cy="433528"/>
          </a:xfrm>
        </p:spPr>
        <p:txBody>
          <a:bodyPr/>
          <a:lstStyle/>
          <a:p>
            <a:r>
              <a:rPr kumimoji="1" lang="zh-CN" altLang="en-US" dirty="0"/>
              <a:t>核心功能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014E9E6-5653-0847-8F8D-E62E43696B4D}"/>
              </a:ext>
            </a:extLst>
          </p:cNvPr>
          <p:cNvSpPr txBox="1"/>
          <p:nvPr/>
        </p:nvSpPr>
        <p:spPr>
          <a:xfrm>
            <a:off x="2152487" y="972056"/>
            <a:ext cx="2989419" cy="430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失败策略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1D11C072-EB7E-B64B-92F2-5BCF59706E15}"/>
              </a:ext>
            </a:extLst>
          </p:cNvPr>
          <p:cNvSpPr/>
          <p:nvPr/>
        </p:nvSpPr>
        <p:spPr>
          <a:xfrm>
            <a:off x="1541929" y="1000925"/>
            <a:ext cx="353836" cy="366890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58A18CB-1936-B845-87E3-5EDAD2860B1A}"/>
              </a:ext>
            </a:extLst>
          </p:cNvPr>
          <p:cNvSpPr txBox="1"/>
          <p:nvPr/>
        </p:nvSpPr>
        <p:spPr>
          <a:xfrm>
            <a:off x="2152487" y="1634816"/>
            <a:ext cx="2989419" cy="430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指定任务开始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6843FA-4878-3848-B719-9F3B8927028C}"/>
              </a:ext>
            </a:extLst>
          </p:cNvPr>
          <p:cNvSpPr txBox="1"/>
          <p:nvPr/>
        </p:nvSpPr>
        <p:spPr>
          <a:xfrm>
            <a:off x="2188345" y="2357683"/>
            <a:ext cx="2989419" cy="430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Worker</a:t>
            </a:r>
            <a:r>
              <a:rPr kumimoji="1"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Group</a:t>
            </a:r>
            <a:endParaRPr kumimoji="1"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4297E48-2B50-884B-8E6C-D42EF0A9F88F}"/>
              </a:ext>
            </a:extLst>
          </p:cNvPr>
          <p:cNvSpPr txBox="1"/>
          <p:nvPr/>
        </p:nvSpPr>
        <p:spPr>
          <a:xfrm>
            <a:off x="2152485" y="3113961"/>
            <a:ext cx="3323105" cy="430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工作流</a:t>
            </a:r>
            <a:r>
              <a:rPr kumimoji="1"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/</a:t>
            </a:r>
            <a:r>
              <a:rPr kumimoji="1"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任务优先级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5133425-4962-D34B-9AF5-AC82BBFF7F72}"/>
              </a:ext>
            </a:extLst>
          </p:cNvPr>
          <p:cNvSpPr txBox="1"/>
          <p:nvPr/>
        </p:nvSpPr>
        <p:spPr>
          <a:xfrm>
            <a:off x="2152486" y="3913949"/>
            <a:ext cx="3323105" cy="430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多租户设计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3836565-E16C-C943-8549-88764F99FCAF}"/>
              </a:ext>
            </a:extLst>
          </p:cNvPr>
          <p:cNvSpPr txBox="1"/>
          <p:nvPr/>
        </p:nvSpPr>
        <p:spPr>
          <a:xfrm>
            <a:off x="2188345" y="4653303"/>
            <a:ext cx="3323105" cy="430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数据源中心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20D66C11-791C-7B4B-95AB-3A252957F2EC}"/>
              </a:ext>
            </a:extLst>
          </p:cNvPr>
          <p:cNvSpPr/>
          <p:nvPr/>
        </p:nvSpPr>
        <p:spPr>
          <a:xfrm>
            <a:off x="1577786" y="1666527"/>
            <a:ext cx="353836" cy="366890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FC17F7EC-C3C0-E146-A47D-25666EE128C9}"/>
              </a:ext>
            </a:extLst>
          </p:cNvPr>
          <p:cNvSpPr/>
          <p:nvPr/>
        </p:nvSpPr>
        <p:spPr>
          <a:xfrm>
            <a:off x="1577786" y="2389394"/>
            <a:ext cx="353836" cy="366890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920B7D89-391A-7445-8446-EA750535C090}"/>
              </a:ext>
            </a:extLst>
          </p:cNvPr>
          <p:cNvSpPr/>
          <p:nvPr/>
        </p:nvSpPr>
        <p:spPr>
          <a:xfrm>
            <a:off x="1541929" y="3148520"/>
            <a:ext cx="353836" cy="366890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dirty="0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44450A6E-CA16-7A4E-8320-14CE4BA61344}"/>
              </a:ext>
            </a:extLst>
          </p:cNvPr>
          <p:cNvSpPr/>
          <p:nvPr/>
        </p:nvSpPr>
        <p:spPr>
          <a:xfrm>
            <a:off x="1535714" y="3942851"/>
            <a:ext cx="353836" cy="366890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22582F4E-CA2D-9647-8FF1-9BC6C13D50F8}"/>
              </a:ext>
            </a:extLst>
          </p:cNvPr>
          <p:cNvSpPr/>
          <p:nvPr/>
        </p:nvSpPr>
        <p:spPr>
          <a:xfrm>
            <a:off x="1535714" y="4716724"/>
            <a:ext cx="353836" cy="366890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AFD9CE3-6E59-0344-800A-07EEAC4F9BED}"/>
              </a:ext>
            </a:extLst>
          </p:cNvPr>
          <p:cNvSpPr txBox="1"/>
          <p:nvPr/>
        </p:nvSpPr>
        <p:spPr>
          <a:xfrm>
            <a:off x="2230417" y="5255866"/>
            <a:ext cx="3323105" cy="430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…</a:t>
            </a:r>
            <a:endParaRPr kumimoji="1"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12C5A36F-336F-1541-8D78-9D7D7F293FFC}"/>
              </a:ext>
            </a:extLst>
          </p:cNvPr>
          <p:cNvSpPr/>
          <p:nvPr/>
        </p:nvSpPr>
        <p:spPr>
          <a:xfrm>
            <a:off x="1577786" y="5319287"/>
            <a:ext cx="353836" cy="366890"/>
          </a:xfrm>
          <a:prstGeom prst="ellipse">
            <a:avLst/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16039520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5091654" y="1562904"/>
            <a:ext cx="2008691" cy="8395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lnSpc>
                <a:spcPts val="6500"/>
              </a:lnSpc>
              <a:defRPr sz="5400" b="1">
                <a:solidFill>
                  <a:srgbClr val="0097E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4000" dirty="0">
                <a:latin typeface="+mn-lt"/>
                <a:ea typeface="+mn-ea"/>
                <a:cs typeface="+mn-ea"/>
                <a:sym typeface="+mn-lt"/>
              </a:rPr>
              <a:t>PART 6</a:t>
            </a:r>
            <a:endParaRPr lang="zh-CN" altLang="en-US" sz="40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285523" y="420638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A5A5A"/>
                </a:solidFill>
                <a:cs typeface="+mn-ea"/>
                <a:sym typeface="+mn-lt"/>
              </a:rPr>
              <a:t>升级设计</a:t>
            </a:r>
            <a:endParaRPr lang="en-US" altLang="zh-CN" sz="2800" b="1" dirty="0">
              <a:solidFill>
                <a:srgbClr val="5A5A5A"/>
              </a:solidFill>
              <a:cs typeface="+mn-ea"/>
              <a:sym typeface="+mn-lt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5460600" y="2651728"/>
            <a:ext cx="1270800" cy="1270800"/>
          </a:xfrm>
          <a:prstGeom prst="ellipse">
            <a:avLst/>
          </a:prstGeom>
          <a:noFill/>
          <a:ln>
            <a:solidFill>
              <a:srgbClr val="009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293" y="2885785"/>
            <a:ext cx="857129" cy="857129"/>
          </a:xfrm>
          <a:prstGeom prst="rect">
            <a:avLst/>
          </a:prstGeom>
        </p:spPr>
      </p:pic>
      <p:pic>
        <p:nvPicPr>
          <p:cNvPr id="75" name="图片 7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219" y="2784363"/>
            <a:ext cx="1005530" cy="1005530"/>
          </a:xfrm>
          <a:prstGeom prst="rect">
            <a:avLst/>
          </a:prstGeom>
        </p:spPr>
      </p:pic>
      <p:sp>
        <p:nvSpPr>
          <p:cNvPr id="19" name="任意多边形 18"/>
          <p:cNvSpPr/>
          <p:nvPr/>
        </p:nvSpPr>
        <p:spPr>
          <a:xfrm rot="-2100000">
            <a:off x="1813155" y="3198027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任意多边形 19"/>
          <p:cNvSpPr/>
          <p:nvPr/>
        </p:nvSpPr>
        <p:spPr>
          <a:xfrm rot="8700000">
            <a:off x="10100044" y="3152369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317500" y="5424599"/>
            <a:ext cx="11557000" cy="1000770"/>
            <a:chOff x="317500" y="5146031"/>
            <a:chExt cx="11557000" cy="1000770"/>
          </a:xfrm>
        </p:grpSpPr>
        <p:sp>
          <p:nvSpPr>
            <p:cNvPr id="22" name="任意多边形 21"/>
            <p:cNvSpPr/>
            <p:nvPr/>
          </p:nvSpPr>
          <p:spPr>
            <a:xfrm>
              <a:off x="317500" y="5247631"/>
              <a:ext cx="11557000" cy="899170"/>
            </a:xfrm>
            <a:custGeom>
              <a:avLst/>
              <a:gdLst>
                <a:gd name="connsiteX0" fmla="*/ 33636435 w 67272826"/>
                <a:gd name="connsiteY0" fmla="*/ 0 h 21385568"/>
                <a:gd name="connsiteX1" fmla="*/ 67109340 w 67272826"/>
                <a:gd name="connsiteY1" fmla="*/ 21035329 h 21385568"/>
                <a:gd name="connsiteX2" fmla="*/ 67272826 w 67272826"/>
                <a:gd name="connsiteY2" fmla="*/ 21385477 h 21385568"/>
                <a:gd name="connsiteX3" fmla="*/ 67202814 w 67272826"/>
                <a:gd name="connsiteY3" fmla="*/ 21252786 h 21385568"/>
                <a:gd name="connsiteX4" fmla="*/ 33636436 w 67272826"/>
                <a:gd name="connsiteY4" fmla="*/ 1274916 h 21385568"/>
                <a:gd name="connsiteX5" fmla="*/ 70060 w 67272826"/>
                <a:gd name="connsiteY5" fmla="*/ 21252786 h 21385568"/>
                <a:gd name="connsiteX6" fmla="*/ 0 w 67272826"/>
                <a:gd name="connsiteY6" fmla="*/ 21385568 h 21385568"/>
                <a:gd name="connsiteX7" fmla="*/ 163528 w 67272826"/>
                <a:gd name="connsiteY7" fmla="*/ 21035329 h 21385568"/>
                <a:gd name="connsiteX8" fmla="*/ 33636435 w 67272826"/>
                <a:gd name="connsiteY8" fmla="*/ 0 h 2138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72826" h="21385568">
                  <a:moveTo>
                    <a:pt x="33636435" y="0"/>
                  </a:moveTo>
                  <a:cubicBezTo>
                    <a:pt x="48377267" y="0"/>
                    <a:pt x="61112048" y="8588922"/>
                    <a:pt x="67109340" y="21035329"/>
                  </a:cubicBezTo>
                  <a:lnTo>
                    <a:pt x="67272826" y="21385477"/>
                  </a:lnTo>
                  <a:lnTo>
                    <a:pt x="67202814" y="21252786"/>
                  </a:lnTo>
                  <a:cubicBezTo>
                    <a:pt x="60738500" y="9353068"/>
                    <a:pt x="48130844" y="1274916"/>
                    <a:pt x="33636436" y="1274916"/>
                  </a:cubicBezTo>
                  <a:cubicBezTo>
                    <a:pt x="19142028" y="1274916"/>
                    <a:pt x="6534372" y="9353068"/>
                    <a:pt x="70060" y="21252786"/>
                  </a:cubicBezTo>
                  <a:lnTo>
                    <a:pt x="0" y="21385568"/>
                  </a:lnTo>
                  <a:lnTo>
                    <a:pt x="163528" y="21035329"/>
                  </a:lnTo>
                  <a:cubicBezTo>
                    <a:pt x="6160820" y="8588922"/>
                    <a:pt x="18895604" y="0"/>
                    <a:pt x="33636435" y="0"/>
                  </a:cubicBezTo>
                  <a:close/>
                </a:path>
              </a:pathLst>
            </a:custGeom>
            <a:gradFill>
              <a:gsLst>
                <a:gs pos="0">
                  <a:srgbClr val="01BCFF">
                    <a:alpha val="37000"/>
                  </a:srgbClr>
                </a:gs>
                <a:gs pos="77000">
                  <a:srgbClr val="01BC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5981379" y="5146031"/>
              <a:ext cx="229243" cy="229243"/>
            </a:xfrm>
            <a:prstGeom prst="ellipse">
              <a:avLst/>
            </a:prstGeom>
            <a:solidFill>
              <a:srgbClr val="3FC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45716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2316950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椭圆 25"/>
            <p:cNvSpPr>
              <a:spLocks noChangeAspect="1"/>
            </p:cNvSpPr>
            <p:nvPr/>
          </p:nvSpPr>
          <p:spPr>
            <a:xfrm>
              <a:off x="9645808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椭圆 28"/>
            <p:cNvSpPr>
              <a:spLocks noChangeAspect="1"/>
            </p:cNvSpPr>
            <p:nvPr/>
          </p:nvSpPr>
          <p:spPr>
            <a:xfrm>
              <a:off x="3404083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>
              <a:off x="8478212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3910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2" name="日期占位符 1"/>
          <p:cNvSpPr txBox="1"/>
          <p:nvPr/>
        </p:nvSpPr>
        <p:spPr>
          <a:xfrm>
            <a:off x="179158" y="6466309"/>
            <a:ext cx="1382941" cy="273844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D2BEBA7-7DFE-4567-8B91-5FC1F639AE04}" type="datetime1">
              <a:rPr lang="zh-CN" altLang="en-US" sz="1100" smtClean="0">
                <a:solidFill>
                  <a:srgbClr val="717171"/>
                </a:solidFill>
              </a:rPr>
              <a:t>2020/9/4</a:t>
            </a:fld>
            <a:endParaRPr lang="zh-CN" altLang="en-US" sz="1100" dirty="0">
              <a:solidFill>
                <a:srgbClr val="71717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1705376" y="6467154"/>
            <a:ext cx="6162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7768681-413D-45D4-979C-D3F700D13AA1}" type="slidenum">
              <a:rPr lang="zh-CN" altLang="en-US" sz="1100" kern="1200" smtClean="0">
                <a:solidFill>
                  <a:srgbClr val="717171"/>
                </a:solidFill>
                <a:latin typeface="+mn-lt"/>
                <a:ea typeface="+mn-ea"/>
                <a:cs typeface="+mn-cs"/>
              </a:rPr>
              <a:t>26</a:t>
            </a:fld>
            <a:endParaRPr lang="zh-CN" altLang="en-US" sz="1100" kern="1200" dirty="0">
              <a:solidFill>
                <a:srgbClr val="71717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3" name="Freeform 70"/>
          <p:cNvSpPr/>
          <p:nvPr/>
        </p:nvSpPr>
        <p:spPr bwMode="auto">
          <a:xfrm>
            <a:off x="5712154" y="3033983"/>
            <a:ext cx="675946" cy="581931"/>
          </a:xfrm>
          <a:custGeom>
            <a:avLst/>
            <a:gdLst>
              <a:gd name="T0" fmla="*/ 252 w 288"/>
              <a:gd name="T1" fmla="*/ 179 h 287"/>
              <a:gd name="T2" fmla="*/ 288 w 288"/>
              <a:gd name="T3" fmla="*/ 143 h 287"/>
              <a:gd name="T4" fmla="*/ 252 w 288"/>
              <a:gd name="T5" fmla="*/ 107 h 287"/>
              <a:gd name="T6" fmla="*/ 218 w 288"/>
              <a:gd name="T7" fmla="*/ 133 h 287"/>
              <a:gd name="T8" fmla="*/ 128 w 288"/>
              <a:gd name="T9" fmla="*/ 133 h 287"/>
              <a:gd name="T10" fmla="*/ 178 w 288"/>
              <a:gd name="T11" fmla="*/ 46 h 287"/>
              <a:gd name="T12" fmla="*/ 218 w 288"/>
              <a:gd name="T13" fmla="*/ 46 h 287"/>
              <a:gd name="T14" fmla="*/ 252 w 288"/>
              <a:gd name="T15" fmla="*/ 72 h 287"/>
              <a:gd name="T16" fmla="*/ 288 w 288"/>
              <a:gd name="T17" fmla="*/ 36 h 287"/>
              <a:gd name="T18" fmla="*/ 252 w 288"/>
              <a:gd name="T19" fmla="*/ 0 h 287"/>
              <a:gd name="T20" fmla="*/ 218 w 288"/>
              <a:gd name="T21" fmla="*/ 26 h 287"/>
              <a:gd name="T22" fmla="*/ 166 w 288"/>
              <a:gd name="T23" fmla="*/ 26 h 287"/>
              <a:gd name="T24" fmla="*/ 104 w 288"/>
              <a:gd name="T25" fmla="*/ 133 h 287"/>
              <a:gd name="T26" fmla="*/ 71 w 288"/>
              <a:gd name="T27" fmla="*/ 133 h 287"/>
              <a:gd name="T28" fmla="*/ 36 w 288"/>
              <a:gd name="T29" fmla="*/ 107 h 287"/>
              <a:gd name="T30" fmla="*/ 0 w 288"/>
              <a:gd name="T31" fmla="*/ 143 h 287"/>
              <a:gd name="T32" fmla="*/ 36 w 288"/>
              <a:gd name="T33" fmla="*/ 179 h 287"/>
              <a:gd name="T34" fmla="*/ 71 w 288"/>
              <a:gd name="T35" fmla="*/ 153 h 287"/>
              <a:gd name="T36" fmla="*/ 104 w 288"/>
              <a:gd name="T37" fmla="*/ 153 h 287"/>
              <a:gd name="T38" fmla="*/ 166 w 288"/>
              <a:gd name="T39" fmla="*/ 261 h 287"/>
              <a:gd name="T40" fmla="*/ 218 w 288"/>
              <a:gd name="T41" fmla="*/ 261 h 287"/>
              <a:gd name="T42" fmla="*/ 252 w 288"/>
              <a:gd name="T43" fmla="*/ 287 h 287"/>
              <a:gd name="T44" fmla="*/ 288 w 288"/>
              <a:gd name="T45" fmla="*/ 251 h 287"/>
              <a:gd name="T46" fmla="*/ 252 w 288"/>
              <a:gd name="T47" fmla="*/ 215 h 287"/>
              <a:gd name="T48" fmla="*/ 218 w 288"/>
              <a:gd name="T49" fmla="*/ 241 h 287"/>
              <a:gd name="T50" fmla="*/ 178 w 288"/>
              <a:gd name="T51" fmla="*/ 241 h 287"/>
              <a:gd name="T52" fmla="*/ 128 w 288"/>
              <a:gd name="T53" fmla="*/ 153 h 287"/>
              <a:gd name="T54" fmla="*/ 218 w 288"/>
              <a:gd name="T55" fmla="*/ 153 h 287"/>
              <a:gd name="T56" fmla="*/ 252 w 288"/>
              <a:gd name="T57" fmla="*/ 179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88" h="287">
                <a:moveTo>
                  <a:pt x="252" y="179"/>
                </a:moveTo>
                <a:cubicBezTo>
                  <a:pt x="272" y="179"/>
                  <a:pt x="288" y="163"/>
                  <a:pt x="288" y="143"/>
                </a:cubicBezTo>
                <a:cubicBezTo>
                  <a:pt x="288" y="124"/>
                  <a:pt x="272" y="107"/>
                  <a:pt x="252" y="107"/>
                </a:cubicBezTo>
                <a:cubicBezTo>
                  <a:pt x="236" y="107"/>
                  <a:pt x="222" y="118"/>
                  <a:pt x="218" y="133"/>
                </a:cubicBezTo>
                <a:cubicBezTo>
                  <a:pt x="128" y="133"/>
                  <a:pt x="128" y="133"/>
                  <a:pt x="128" y="133"/>
                </a:cubicBezTo>
                <a:cubicBezTo>
                  <a:pt x="178" y="46"/>
                  <a:pt x="178" y="46"/>
                  <a:pt x="178" y="46"/>
                </a:cubicBezTo>
                <a:cubicBezTo>
                  <a:pt x="218" y="46"/>
                  <a:pt x="218" y="46"/>
                  <a:pt x="218" y="46"/>
                </a:cubicBezTo>
                <a:cubicBezTo>
                  <a:pt x="222" y="61"/>
                  <a:pt x="236" y="72"/>
                  <a:pt x="252" y="72"/>
                </a:cubicBezTo>
                <a:cubicBezTo>
                  <a:pt x="272" y="72"/>
                  <a:pt x="288" y="56"/>
                  <a:pt x="288" y="36"/>
                </a:cubicBezTo>
                <a:cubicBezTo>
                  <a:pt x="288" y="16"/>
                  <a:pt x="272" y="0"/>
                  <a:pt x="252" y="0"/>
                </a:cubicBezTo>
                <a:cubicBezTo>
                  <a:pt x="236" y="0"/>
                  <a:pt x="222" y="11"/>
                  <a:pt x="218" y="26"/>
                </a:cubicBezTo>
                <a:cubicBezTo>
                  <a:pt x="166" y="26"/>
                  <a:pt x="166" y="26"/>
                  <a:pt x="166" y="26"/>
                </a:cubicBezTo>
                <a:cubicBezTo>
                  <a:pt x="104" y="133"/>
                  <a:pt x="104" y="133"/>
                  <a:pt x="104" y="133"/>
                </a:cubicBezTo>
                <a:cubicBezTo>
                  <a:pt x="71" y="133"/>
                  <a:pt x="71" y="133"/>
                  <a:pt x="71" y="133"/>
                </a:cubicBezTo>
                <a:cubicBezTo>
                  <a:pt x="66" y="118"/>
                  <a:pt x="53" y="107"/>
                  <a:pt x="36" y="107"/>
                </a:cubicBezTo>
                <a:cubicBezTo>
                  <a:pt x="16" y="107"/>
                  <a:pt x="0" y="124"/>
                  <a:pt x="0" y="143"/>
                </a:cubicBezTo>
                <a:cubicBezTo>
                  <a:pt x="0" y="163"/>
                  <a:pt x="16" y="179"/>
                  <a:pt x="36" y="179"/>
                </a:cubicBezTo>
                <a:cubicBezTo>
                  <a:pt x="53" y="179"/>
                  <a:pt x="66" y="168"/>
                  <a:pt x="71" y="153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66" y="261"/>
                  <a:pt x="166" y="261"/>
                  <a:pt x="166" y="261"/>
                </a:cubicBezTo>
                <a:cubicBezTo>
                  <a:pt x="218" y="261"/>
                  <a:pt x="218" y="261"/>
                  <a:pt x="218" y="261"/>
                </a:cubicBezTo>
                <a:cubicBezTo>
                  <a:pt x="222" y="277"/>
                  <a:pt x="236" y="287"/>
                  <a:pt x="252" y="287"/>
                </a:cubicBezTo>
                <a:cubicBezTo>
                  <a:pt x="272" y="287"/>
                  <a:pt x="288" y="271"/>
                  <a:pt x="288" y="251"/>
                </a:cubicBezTo>
                <a:cubicBezTo>
                  <a:pt x="288" y="232"/>
                  <a:pt x="272" y="215"/>
                  <a:pt x="252" y="215"/>
                </a:cubicBezTo>
                <a:cubicBezTo>
                  <a:pt x="236" y="215"/>
                  <a:pt x="222" y="226"/>
                  <a:pt x="218" y="241"/>
                </a:cubicBezTo>
                <a:cubicBezTo>
                  <a:pt x="178" y="241"/>
                  <a:pt x="178" y="241"/>
                  <a:pt x="178" y="241"/>
                </a:cubicBezTo>
                <a:cubicBezTo>
                  <a:pt x="128" y="153"/>
                  <a:pt x="128" y="153"/>
                  <a:pt x="128" y="153"/>
                </a:cubicBezTo>
                <a:cubicBezTo>
                  <a:pt x="218" y="153"/>
                  <a:pt x="218" y="153"/>
                  <a:pt x="218" y="153"/>
                </a:cubicBezTo>
                <a:cubicBezTo>
                  <a:pt x="222" y="168"/>
                  <a:pt x="236" y="179"/>
                  <a:pt x="252" y="179"/>
                </a:cubicBezTo>
                <a:close/>
              </a:path>
            </a:pathLst>
          </a:custGeom>
          <a:solidFill>
            <a:srgbClr val="0097E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398400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59FD4A-93DD-E941-9C05-3B576D492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937" y="325701"/>
            <a:ext cx="10515600" cy="433528"/>
          </a:xfrm>
        </p:spPr>
        <p:txBody>
          <a:bodyPr/>
          <a:lstStyle/>
          <a:p>
            <a:r>
              <a:rPr kumimoji="1" lang="zh-CN" altLang="en-US" dirty="0"/>
              <a:t>版本升级</a:t>
            </a:r>
            <a:r>
              <a:rPr kumimoji="1" lang="en-US" altLang="zh-CN" dirty="0"/>
              <a:t>-</a:t>
            </a:r>
            <a:r>
              <a:rPr kumimoji="1" lang="zh-CN" altLang="en-US" dirty="0"/>
              <a:t>向下兼容</a:t>
            </a: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0ECF3FDC-A94B-9645-8F59-565802E826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8062180"/>
              </p:ext>
            </p:extLst>
          </p:nvPr>
        </p:nvGraphicFramePr>
        <p:xfrm>
          <a:off x="1915178" y="1583464"/>
          <a:ext cx="7644657" cy="4453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罐形 5">
            <a:extLst>
              <a:ext uri="{FF2B5EF4-FFF2-40B4-BE49-F238E27FC236}">
                <a16:creationId xmlns:a16="http://schemas.microsoft.com/office/drawing/2014/main" id="{037FC1BE-9497-6F45-A67A-19D780DCAB2E}"/>
              </a:ext>
            </a:extLst>
          </p:cNvPr>
          <p:cNvSpPr/>
          <p:nvPr/>
        </p:nvSpPr>
        <p:spPr>
          <a:xfrm>
            <a:off x="2101445" y="2754968"/>
            <a:ext cx="1158222" cy="854878"/>
          </a:xfrm>
          <a:prstGeom prst="can">
            <a:avLst>
              <a:gd name="adj" fmla="val 18067"/>
            </a:avLst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DB-1.1.0</a:t>
            </a:r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5C8BBB7-AB08-324C-A46F-30A342520959}"/>
              </a:ext>
            </a:extLst>
          </p:cNvPr>
          <p:cNvSpPr txBox="1"/>
          <p:nvPr/>
        </p:nvSpPr>
        <p:spPr>
          <a:xfrm>
            <a:off x="1626648" y="5234136"/>
            <a:ext cx="6475787" cy="941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en-US" altLang="zh-CN" sz="2400" dirty="0" err="1">
                <a:cs typeface="+mn-ea"/>
              </a:rPr>
              <a:t>x.x.x</a:t>
            </a:r>
            <a:r>
              <a:rPr kumimoji="1" lang="en-US" altLang="zh-CN" sz="2400" dirty="0">
                <a:cs typeface="+mn-ea"/>
              </a:rPr>
              <a:t>/schema:</a:t>
            </a:r>
            <a:r>
              <a:rPr kumimoji="1" lang="zh-CN" altLang="en-US" sz="2400" dirty="0">
                <a:cs typeface="+mn-ea"/>
              </a:rPr>
              <a:t> </a:t>
            </a:r>
            <a:r>
              <a:rPr kumimoji="1" lang="en-US" altLang="zh-CN" sz="2400" dirty="0" err="1">
                <a:cs typeface="+mn-ea"/>
              </a:rPr>
              <a:t>dolphinscheduler_ddl.sql</a:t>
            </a:r>
            <a:endParaRPr kumimoji="1" lang="en-US" altLang="zh-CN" sz="2400" dirty="0">
              <a:cs typeface="+mn-ea"/>
            </a:endParaRPr>
          </a:p>
          <a:p>
            <a:pPr algn="just">
              <a:lnSpc>
                <a:spcPct val="120000"/>
              </a:lnSpc>
            </a:pPr>
            <a:r>
              <a:rPr kumimoji="1" lang="en-US" altLang="zh-CN" sz="2400" dirty="0" err="1">
                <a:cs typeface="+mn-ea"/>
              </a:rPr>
              <a:t>x.x.x</a:t>
            </a:r>
            <a:r>
              <a:rPr kumimoji="1" lang="en-US" altLang="zh-CN" sz="2400" dirty="0">
                <a:cs typeface="+mn-ea"/>
              </a:rPr>
              <a:t>/schema:</a:t>
            </a:r>
            <a:r>
              <a:rPr kumimoji="1" lang="zh-CN" altLang="en-US" sz="2400" dirty="0">
                <a:cs typeface="+mn-ea"/>
              </a:rPr>
              <a:t> </a:t>
            </a:r>
            <a:r>
              <a:rPr kumimoji="1" lang="en-US" altLang="zh-CN" sz="2400" dirty="0" err="1">
                <a:cs typeface="+mn-ea"/>
              </a:rPr>
              <a:t>dolphinscheduler_dml.sql</a:t>
            </a:r>
            <a:endParaRPr kumimoji="1" lang="en-US" altLang="zh-CN" sz="2400" dirty="0">
              <a:cs typeface="+mn-ea"/>
            </a:endParaRPr>
          </a:p>
        </p:txBody>
      </p:sp>
      <p:sp>
        <p:nvSpPr>
          <p:cNvPr id="14" name="罐形 13">
            <a:extLst>
              <a:ext uri="{FF2B5EF4-FFF2-40B4-BE49-F238E27FC236}">
                <a16:creationId xmlns:a16="http://schemas.microsoft.com/office/drawing/2014/main" id="{E43FF998-E277-7443-8470-96E117DD791F}"/>
              </a:ext>
            </a:extLst>
          </p:cNvPr>
          <p:cNvSpPr/>
          <p:nvPr/>
        </p:nvSpPr>
        <p:spPr>
          <a:xfrm>
            <a:off x="4068031" y="2366662"/>
            <a:ext cx="1158222" cy="854878"/>
          </a:xfrm>
          <a:prstGeom prst="can">
            <a:avLst>
              <a:gd name="adj" fmla="val 18067"/>
            </a:avLst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DB-1.2.x</a:t>
            </a:r>
            <a:endParaRPr kumimoji="1" lang="zh-CN" altLang="en-US" dirty="0"/>
          </a:p>
        </p:txBody>
      </p:sp>
      <p:sp>
        <p:nvSpPr>
          <p:cNvPr id="15" name="罐形 14">
            <a:extLst>
              <a:ext uri="{FF2B5EF4-FFF2-40B4-BE49-F238E27FC236}">
                <a16:creationId xmlns:a16="http://schemas.microsoft.com/office/drawing/2014/main" id="{D2FE0B56-7474-D94B-B359-CE07374D46CA}"/>
              </a:ext>
            </a:extLst>
          </p:cNvPr>
          <p:cNvSpPr/>
          <p:nvPr/>
        </p:nvSpPr>
        <p:spPr>
          <a:xfrm>
            <a:off x="6084722" y="1838961"/>
            <a:ext cx="1158222" cy="854878"/>
          </a:xfrm>
          <a:prstGeom prst="can">
            <a:avLst>
              <a:gd name="adj" fmla="val 18067"/>
            </a:avLst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DB-1.3.x</a:t>
            </a:r>
            <a:endParaRPr kumimoji="1" lang="zh-CN" altLang="en-US" dirty="0"/>
          </a:p>
        </p:txBody>
      </p:sp>
      <p:sp>
        <p:nvSpPr>
          <p:cNvPr id="16" name="罐形 15">
            <a:extLst>
              <a:ext uri="{FF2B5EF4-FFF2-40B4-BE49-F238E27FC236}">
                <a16:creationId xmlns:a16="http://schemas.microsoft.com/office/drawing/2014/main" id="{1103BB93-5AE0-3043-91A6-253885076AF2}"/>
              </a:ext>
            </a:extLst>
          </p:cNvPr>
          <p:cNvSpPr/>
          <p:nvPr/>
        </p:nvSpPr>
        <p:spPr>
          <a:xfrm>
            <a:off x="8101413" y="1306337"/>
            <a:ext cx="1158222" cy="854878"/>
          </a:xfrm>
          <a:prstGeom prst="can">
            <a:avLst>
              <a:gd name="adj" fmla="val 18067"/>
            </a:avLst>
          </a:prstGeom>
          <a:solidFill>
            <a:srgbClr val="0097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DB-</a:t>
            </a:r>
            <a:r>
              <a:rPr kumimoji="1" lang="en-US" altLang="zh-CN" dirty="0" err="1"/>
              <a:t>x.x.x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00739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4578C4-0FD3-414D-A921-EF69F864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DolphinScheduler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资源</a:t>
            </a:r>
            <a:b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1E34EE6-401E-764C-901B-377BFFC74F6E}"/>
              </a:ext>
            </a:extLst>
          </p:cNvPr>
          <p:cNvSpPr/>
          <p:nvPr/>
        </p:nvSpPr>
        <p:spPr>
          <a:xfrm>
            <a:off x="409926" y="1458942"/>
            <a:ext cx="7978587" cy="1917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400"/>
              </a:lnSpc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在线</a:t>
            </a:r>
            <a:r>
              <a:rPr kumimoji="1"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DEMO: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http://106.75.43.194:8888/</a:t>
            </a:r>
            <a:endParaRPr lang="en-US" altLang="zh-CN" dirty="0"/>
          </a:p>
          <a:p>
            <a:pPr>
              <a:lnSpc>
                <a:spcPts val="2400"/>
              </a:lnSpc>
            </a:pP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官网：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https://dolphinscheduler.apache.org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开源地址：</a:t>
            </a:r>
            <a:r>
              <a:rPr kumimoji="1"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  <a:p>
            <a:pPr>
              <a:lnSpc>
                <a:spcPts val="2400"/>
              </a:lnSpc>
            </a:pPr>
            <a:r>
              <a:rPr lang="en-US" altLang="zh-CN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https://github.com/apache/incubator-dolphinscheduler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48">
            <a:extLst>
              <a:ext uri="{FF2B5EF4-FFF2-40B4-BE49-F238E27FC236}">
                <a16:creationId xmlns:a16="http://schemas.microsoft.com/office/drawing/2014/main" id="{7D872264-DEE1-7744-A018-DDEAFC1983A3}"/>
              </a:ext>
            </a:extLst>
          </p:cNvPr>
          <p:cNvSpPr txBox="1"/>
          <p:nvPr/>
        </p:nvSpPr>
        <p:spPr>
          <a:xfrm>
            <a:off x="409926" y="3929684"/>
            <a:ext cx="641040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加入我们：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Submit an issue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Mail to 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dev-subscribe@dolphinscheduler.apache.org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follow the reply to subscribe the mail list.</a:t>
            </a:r>
          </a:p>
          <a:p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47A69E0-54D6-5B46-B991-D6D01C7C1E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85911" y="759229"/>
            <a:ext cx="4806417" cy="498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714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5461407" y="2653511"/>
            <a:ext cx="1269186" cy="1269186"/>
            <a:chOff x="12540511" y="1227692"/>
            <a:chExt cx="871590" cy="871590"/>
          </a:xfrm>
        </p:grpSpPr>
        <p:grpSp>
          <p:nvGrpSpPr>
            <p:cNvPr id="22" name="组合 21"/>
            <p:cNvGrpSpPr/>
            <p:nvPr/>
          </p:nvGrpSpPr>
          <p:grpSpPr>
            <a:xfrm>
              <a:off x="12735737" y="1395923"/>
              <a:ext cx="481139" cy="535128"/>
              <a:chOff x="14144289" y="2587124"/>
              <a:chExt cx="4105611" cy="4566306"/>
            </a:xfrm>
          </p:grpSpPr>
          <p:sp>
            <p:nvSpPr>
              <p:cNvPr id="24" name="Oval 60"/>
              <p:cNvSpPr>
                <a:spLocks noChangeArrowheads="1"/>
              </p:cNvSpPr>
              <p:nvPr/>
            </p:nvSpPr>
            <p:spPr bwMode="auto">
              <a:xfrm>
                <a:off x="16380011" y="5242896"/>
                <a:ext cx="1680182" cy="1680182"/>
              </a:xfrm>
              <a:prstGeom prst="ellipse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" name="Freeform 61"/>
              <p:cNvSpPr>
                <a:spLocks noEditPoints="1"/>
              </p:cNvSpPr>
              <p:nvPr/>
            </p:nvSpPr>
            <p:spPr bwMode="auto">
              <a:xfrm>
                <a:off x="14144289" y="2587124"/>
                <a:ext cx="4105611" cy="4566306"/>
              </a:xfrm>
              <a:custGeom>
                <a:avLst/>
                <a:gdLst>
                  <a:gd name="T0" fmla="*/ 81 w 88"/>
                  <a:gd name="T1" fmla="*/ 60 h 98"/>
                  <a:gd name="T2" fmla="*/ 81 w 88"/>
                  <a:gd name="T3" fmla="*/ 91 h 98"/>
                  <a:gd name="T4" fmla="*/ 50 w 88"/>
                  <a:gd name="T5" fmla="*/ 91 h 98"/>
                  <a:gd name="T6" fmla="*/ 50 w 88"/>
                  <a:gd name="T7" fmla="*/ 60 h 98"/>
                  <a:gd name="T8" fmla="*/ 17 w 88"/>
                  <a:gd name="T9" fmla="*/ 54 h 98"/>
                  <a:gd name="T10" fmla="*/ 28 w 88"/>
                  <a:gd name="T11" fmla="*/ 58 h 98"/>
                  <a:gd name="T12" fmla="*/ 17 w 88"/>
                  <a:gd name="T13" fmla="*/ 54 h 98"/>
                  <a:gd name="T14" fmla="*/ 58 w 88"/>
                  <a:gd name="T15" fmla="*/ 41 h 98"/>
                  <a:gd name="T16" fmla="*/ 17 w 88"/>
                  <a:gd name="T17" fmla="*/ 46 h 98"/>
                  <a:gd name="T18" fmla="*/ 17 w 88"/>
                  <a:gd name="T19" fmla="*/ 29 h 98"/>
                  <a:gd name="T20" fmla="*/ 58 w 88"/>
                  <a:gd name="T21" fmla="*/ 34 h 98"/>
                  <a:gd name="T22" fmla="*/ 17 w 88"/>
                  <a:gd name="T23" fmla="*/ 29 h 98"/>
                  <a:gd name="T24" fmla="*/ 58 w 88"/>
                  <a:gd name="T25" fmla="*/ 18 h 98"/>
                  <a:gd name="T26" fmla="*/ 35 w 88"/>
                  <a:gd name="T27" fmla="*/ 22 h 98"/>
                  <a:gd name="T28" fmla="*/ 11 w 88"/>
                  <a:gd name="T29" fmla="*/ 20 h 98"/>
                  <a:gd name="T30" fmla="*/ 17 w 88"/>
                  <a:gd name="T31" fmla="*/ 21 h 98"/>
                  <a:gd name="T32" fmla="*/ 17 w 88"/>
                  <a:gd name="T33" fmla="*/ 21 h 98"/>
                  <a:gd name="T34" fmla="*/ 21 w 88"/>
                  <a:gd name="T35" fmla="*/ 19 h 98"/>
                  <a:gd name="T36" fmla="*/ 23 w 88"/>
                  <a:gd name="T37" fmla="*/ 16 h 98"/>
                  <a:gd name="T38" fmla="*/ 22 w 88"/>
                  <a:gd name="T39" fmla="*/ 15 h 98"/>
                  <a:gd name="T40" fmla="*/ 22 w 88"/>
                  <a:gd name="T41" fmla="*/ 10 h 98"/>
                  <a:gd name="T42" fmla="*/ 26 w 88"/>
                  <a:gd name="T43" fmla="*/ 8 h 98"/>
                  <a:gd name="T44" fmla="*/ 65 w 88"/>
                  <a:gd name="T45" fmla="*/ 9 h 98"/>
                  <a:gd name="T46" fmla="*/ 65 w 88"/>
                  <a:gd name="T47" fmla="*/ 46 h 98"/>
                  <a:gd name="T48" fmla="*/ 74 w 88"/>
                  <a:gd name="T49" fmla="*/ 47 h 98"/>
                  <a:gd name="T50" fmla="*/ 71 w 88"/>
                  <a:gd name="T51" fmla="*/ 3 h 98"/>
                  <a:gd name="T52" fmla="*/ 22 w 88"/>
                  <a:gd name="T53" fmla="*/ 0 h 98"/>
                  <a:gd name="T54" fmla="*/ 19 w 88"/>
                  <a:gd name="T55" fmla="*/ 1 h 98"/>
                  <a:gd name="T56" fmla="*/ 0 w 88"/>
                  <a:gd name="T57" fmla="*/ 19 h 98"/>
                  <a:gd name="T58" fmla="*/ 0 w 88"/>
                  <a:gd name="T59" fmla="*/ 82 h 98"/>
                  <a:gd name="T60" fmla="*/ 3 w 88"/>
                  <a:gd name="T61" fmla="*/ 90 h 98"/>
                  <a:gd name="T62" fmla="*/ 11 w 88"/>
                  <a:gd name="T63" fmla="*/ 93 h 98"/>
                  <a:gd name="T64" fmla="*/ 38 w 88"/>
                  <a:gd name="T65" fmla="*/ 84 h 98"/>
                  <a:gd name="T66" fmla="*/ 9 w 88"/>
                  <a:gd name="T67" fmla="*/ 84 h 98"/>
                  <a:gd name="T68" fmla="*/ 9 w 88"/>
                  <a:gd name="T69" fmla="*/ 82 h 98"/>
                  <a:gd name="T70" fmla="*/ 13 w 88"/>
                  <a:gd name="T71" fmla="*/ 24 h 98"/>
                  <a:gd name="T72" fmla="*/ 20 w 88"/>
                  <a:gd name="T73" fmla="*/ 25 h 98"/>
                  <a:gd name="T74" fmla="*/ 27 w 88"/>
                  <a:gd name="T75" fmla="*/ 18 h 98"/>
                  <a:gd name="T76" fmla="*/ 27 w 88"/>
                  <a:gd name="T77" fmla="*/ 11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8" h="98">
                    <a:moveTo>
                      <a:pt x="66" y="53"/>
                    </a:moveTo>
                    <a:cubicBezTo>
                      <a:pt x="72" y="53"/>
                      <a:pt x="77" y="56"/>
                      <a:pt x="81" y="60"/>
                    </a:cubicBezTo>
                    <a:cubicBezTo>
                      <a:pt x="85" y="64"/>
                      <a:pt x="88" y="69"/>
                      <a:pt x="88" y="75"/>
                    </a:cubicBezTo>
                    <a:cubicBezTo>
                      <a:pt x="88" y="81"/>
                      <a:pt x="85" y="87"/>
                      <a:pt x="81" y="91"/>
                    </a:cubicBezTo>
                    <a:cubicBezTo>
                      <a:pt x="77" y="95"/>
                      <a:pt x="72" y="98"/>
                      <a:pt x="66" y="98"/>
                    </a:cubicBezTo>
                    <a:cubicBezTo>
                      <a:pt x="60" y="98"/>
                      <a:pt x="54" y="95"/>
                      <a:pt x="50" y="91"/>
                    </a:cubicBezTo>
                    <a:cubicBezTo>
                      <a:pt x="46" y="87"/>
                      <a:pt x="43" y="81"/>
                      <a:pt x="43" y="75"/>
                    </a:cubicBezTo>
                    <a:cubicBezTo>
                      <a:pt x="43" y="69"/>
                      <a:pt x="46" y="64"/>
                      <a:pt x="50" y="60"/>
                    </a:cubicBezTo>
                    <a:cubicBezTo>
                      <a:pt x="54" y="56"/>
                      <a:pt x="60" y="53"/>
                      <a:pt x="66" y="53"/>
                    </a:cubicBezTo>
                    <a:close/>
                    <a:moveTo>
                      <a:pt x="17" y="54"/>
                    </a:moveTo>
                    <a:cubicBezTo>
                      <a:pt x="28" y="54"/>
                      <a:pt x="28" y="54"/>
                      <a:pt x="28" y="54"/>
                    </a:cubicBezTo>
                    <a:cubicBezTo>
                      <a:pt x="28" y="58"/>
                      <a:pt x="28" y="58"/>
                      <a:pt x="28" y="58"/>
                    </a:cubicBezTo>
                    <a:cubicBezTo>
                      <a:pt x="17" y="58"/>
                      <a:pt x="17" y="58"/>
                      <a:pt x="17" y="58"/>
                    </a:cubicBezTo>
                    <a:cubicBezTo>
                      <a:pt x="17" y="54"/>
                      <a:pt x="17" y="54"/>
                      <a:pt x="17" y="54"/>
                    </a:cubicBezTo>
                    <a:close/>
                    <a:moveTo>
                      <a:pt x="17" y="41"/>
                    </a:moveTo>
                    <a:cubicBezTo>
                      <a:pt x="58" y="41"/>
                      <a:pt x="58" y="41"/>
                      <a:pt x="58" y="41"/>
                    </a:cubicBezTo>
                    <a:cubicBezTo>
                      <a:pt x="58" y="46"/>
                      <a:pt x="58" y="46"/>
                      <a:pt x="58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41"/>
                      <a:pt x="17" y="41"/>
                      <a:pt x="17" y="41"/>
                    </a:cubicBezTo>
                    <a:close/>
                    <a:moveTo>
                      <a:pt x="17" y="29"/>
                    </a:moveTo>
                    <a:cubicBezTo>
                      <a:pt x="58" y="29"/>
                      <a:pt x="58" y="29"/>
                      <a:pt x="58" y="29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17" y="29"/>
                      <a:pt x="17" y="29"/>
                      <a:pt x="17" y="29"/>
                    </a:cubicBezTo>
                    <a:close/>
                    <a:moveTo>
                      <a:pt x="35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5" y="18"/>
                      <a:pt x="35" y="18"/>
                      <a:pt x="35" y="18"/>
                    </a:cubicBezTo>
                    <a:close/>
                    <a:moveTo>
                      <a:pt x="11" y="20"/>
                    </a:moveTo>
                    <a:cubicBezTo>
                      <a:pt x="13" y="20"/>
                      <a:pt x="13" y="20"/>
                      <a:pt x="13" y="20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8" y="21"/>
                      <a:pt x="18" y="21"/>
                      <a:pt x="19" y="21"/>
                    </a:cubicBezTo>
                    <a:cubicBezTo>
                      <a:pt x="20" y="20"/>
                      <a:pt x="21" y="20"/>
                      <a:pt x="21" y="19"/>
                    </a:cubicBezTo>
                    <a:cubicBezTo>
                      <a:pt x="22" y="19"/>
                      <a:pt x="22" y="18"/>
                      <a:pt x="23" y="17"/>
                    </a:cubicBezTo>
                    <a:cubicBezTo>
                      <a:pt x="23" y="17"/>
                      <a:pt x="23" y="16"/>
                      <a:pt x="23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11" y="20"/>
                      <a:pt x="11" y="20"/>
                      <a:pt x="11" y="20"/>
                    </a:cubicBezTo>
                    <a:close/>
                    <a:moveTo>
                      <a:pt x="26" y="8"/>
                    </a:moveTo>
                    <a:cubicBezTo>
                      <a:pt x="63" y="8"/>
                      <a:pt x="63" y="8"/>
                      <a:pt x="63" y="8"/>
                    </a:cubicBezTo>
                    <a:cubicBezTo>
                      <a:pt x="63" y="8"/>
                      <a:pt x="64" y="9"/>
                      <a:pt x="65" y="9"/>
                    </a:cubicBezTo>
                    <a:cubicBezTo>
                      <a:pt x="65" y="10"/>
                      <a:pt x="65" y="11"/>
                      <a:pt x="65" y="11"/>
                    </a:cubicBezTo>
                    <a:cubicBezTo>
                      <a:pt x="65" y="46"/>
                      <a:pt x="65" y="46"/>
                      <a:pt x="65" y="46"/>
                    </a:cubicBezTo>
                    <a:cubicBezTo>
                      <a:pt x="66" y="46"/>
                      <a:pt x="66" y="46"/>
                      <a:pt x="66" y="46"/>
                    </a:cubicBezTo>
                    <a:cubicBezTo>
                      <a:pt x="69" y="46"/>
                      <a:pt x="72" y="47"/>
                      <a:pt x="74" y="47"/>
                    </a:cubicBezTo>
                    <a:cubicBezTo>
                      <a:pt x="74" y="11"/>
                      <a:pt x="74" y="11"/>
                      <a:pt x="74" y="11"/>
                    </a:cubicBezTo>
                    <a:cubicBezTo>
                      <a:pt x="74" y="8"/>
                      <a:pt x="73" y="5"/>
                      <a:pt x="71" y="3"/>
                    </a:cubicBezTo>
                    <a:cubicBezTo>
                      <a:pt x="69" y="1"/>
                      <a:pt x="66" y="0"/>
                      <a:pt x="6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0" y="85"/>
                      <a:pt x="1" y="88"/>
                      <a:pt x="3" y="90"/>
                    </a:cubicBezTo>
                    <a:cubicBezTo>
                      <a:pt x="3" y="90"/>
                      <a:pt x="3" y="90"/>
                      <a:pt x="3" y="90"/>
                    </a:cubicBezTo>
                    <a:cubicBezTo>
                      <a:pt x="3" y="90"/>
                      <a:pt x="3" y="90"/>
                      <a:pt x="3" y="90"/>
                    </a:cubicBezTo>
                    <a:cubicBezTo>
                      <a:pt x="5" y="92"/>
                      <a:pt x="8" y="93"/>
                      <a:pt x="11" y="93"/>
                    </a:cubicBezTo>
                    <a:cubicBezTo>
                      <a:pt x="43" y="93"/>
                      <a:pt x="43" y="93"/>
                      <a:pt x="43" y="93"/>
                    </a:cubicBezTo>
                    <a:cubicBezTo>
                      <a:pt x="41" y="91"/>
                      <a:pt x="39" y="88"/>
                      <a:pt x="38" y="84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1" y="84"/>
                      <a:pt x="10" y="84"/>
                      <a:pt x="9" y="84"/>
                    </a:cubicBezTo>
                    <a:cubicBezTo>
                      <a:pt x="9" y="84"/>
                      <a:pt x="9" y="84"/>
                      <a:pt x="9" y="84"/>
                    </a:cubicBezTo>
                    <a:cubicBezTo>
                      <a:pt x="9" y="83"/>
                      <a:pt x="9" y="82"/>
                      <a:pt x="9" y="82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8" y="25"/>
                      <a:pt x="19" y="25"/>
                      <a:pt x="20" y="25"/>
                    </a:cubicBezTo>
                    <a:cubicBezTo>
                      <a:pt x="21" y="24"/>
                      <a:pt x="23" y="24"/>
                      <a:pt x="24" y="23"/>
                    </a:cubicBezTo>
                    <a:cubicBezTo>
                      <a:pt x="25" y="22"/>
                      <a:pt x="26" y="20"/>
                      <a:pt x="27" y="18"/>
                    </a:cubicBezTo>
                    <a:cubicBezTo>
                      <a:pt x="27" y="17"/>
                      <a:pt x="27" y="16"/>
                      <a:pt x="27" y="15"/>
                    </a:cubicBezTo>
                    <a:cubicBezTo>
                      <a:pt x="27" y="11"/>
                      <a:pt x="27" y="11"/>
                      <a:pt x="27" y="11"/>
                    </a:cubicBezTo>
                    <a:lnTo>
                      <a:pt x="26" y="8"/>
                    </a:lnTo>
                    <a:close/>
                  </a:path>
                </a:pathLst>
              </a:custGeom>
              <a:solidFill>
                <a:srgbClr val="0097E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" name="Freeform 62"/>
              <p:cNvSpPr/>
              <p:nvPr/>
            </p:nvSpPr>
            <p:spPr bwMode="auto">
              <a:xfrm>
                <a:off x="16420665" y="5473239"/>
                <a:ext cx="1544684" cy="1354986"/>
              </a:xfrm>
              <a:custGeom>
                <a:avLst/>
                <a:gdLst>
                  <a:gd name="T0" fmla="*/ 28 w 114"/>
                  <a:gd name="T1" fmla="*/ 28 h 100"/>
                  <a:gd name="T2" fmla="*/ 45 w 114"/>
                  <a:gd name="T3" fmla="*/ 59 h 100"/>
                  <a:gd name="T4" fmla="*/ 86 w 114"/>
                  <a:gd name="T5" fmla="*/ 0 h 100"/>
                  <a:gd name="T6" fmla="*/ 114 w 114"/>
                  <a:gd name="T7" fmla="*/ 17 h 100"/>
                  <a:gd name="T8" fmla="*/ 59 w 114"/>
                  <a:gd name="T9" fmla="*/ 100 h 100"/>
                  <a:gd name="T10" fmla="*/ 31 w 114"/>
                  <a:gd name="T11" fmla="*/ 97 h 100"/>
                  <a:gd name="T12" fmla="*/ 0 w 114"/>
                  <a:gd name="T13" fmla="*/ 41 h 100"/>
                  <a:gd name="T14" fmla="*/ 28 w 114"/>
                  <a:gd name="T15" fmla="*/ 2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4" h="100">
                    <a:moveTo>
                      <a:pt x="28" y="28"/>
                    </a:moveTo>
                    <a:lnTo>
                      <a:pt x="45" y="59"/>
                    </a:lnTo>
                    <a:lnTo>
                      <a:pt x="86" y="0"/>
                    </a:lnTo>
                    <a:lnTo>
                      <a:pt x="114" y="17"/>
                    </a:lnTo>
                    <a:lnTo>
                      <a:pt x="59" y="100"/>
                    </a:lnTo>
                    <a:lnTo>
                      <a:pt x="31" y="97"/>
                    </a:lnTo>
                    <a:lnTo>
                      <a:pt x="0" y="41"/>
                    </a:lnTo>
                    <a:lnTo>
                      <a:pt x="28" y="28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23" name="椭圆 22"/>
            <p:cNvSpPr/>
            <p:nvPr/>
          </p:nvSpPr>
          <p:spPr>
            <a:xfrm>
              <a:off x="12540511" y="1227692"/>
              <a:ext cx="871590" cy="871590"/>
            </a:xfrm>
            <a:prstGeom prst="ellipse">
              <a:avLst/>
            </a:prstGeom>
            <a:noFill/>
            <a:ln>
              <a:solidFill>
                <a:srgbClr val="0097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5088026" y="1562906"/>
            <a:ext cx="2008690" cy="8395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lnSpc>
                <a:spcPts val="6000"/>
              </a:lnSpc>
              <a:defRPr sz="5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ts val="6500"/>
              </a:lnSpc>
            </a:pPr>
            <a:r>
              <a:rPr lang="en-US" altLang="zh-CN" sz="4000" b="1" dirty="0">
                <a:solidFill>
                  <a:srgbClr val="0097E0"/>
                </a:solidFill>
                <a:cs typeface="+mn-ea"/>
                <a:sym typeface="+mn-lt"/>
              </a:rPr>
              <a:t>PART 1</a:t>
            </a:r>
            <a:endParaRPr lang="zh-CN" altLang="en-US" sz="4000" b="1" dirty="0">
              <a:solidFill>
                <a:srgbClr val="0097E0"/>
              </a:solidFill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036788" y="4206391"/>
            <a:ext cx="41184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5A5A5A"/>
                </a:solidFill>
                <a:cs typeface="+mn-ea"/>
                <a:sym typeface="+mn-lt"/>
              </a:rPr>
              <a:t>DolphinScheduler</a:t>
            </a:r>
            <a:r>
              <a:rPr lang="zh-CN" altLang="en-US" sz="2800" b="1" dirty="0">
                <a:solidFill>
                  <a:srgbClr val="5A5A5A"/>
                </a:solidFill>
                <a:cs typeface="+mn-ea"/>
                <a:sym typeface="+mn-lt"/>
              </a:rPr>
              <a:t>现状</a:t>
            </a:r>
            <a:endParaRPr lang="en-US" altLang="zh-CN" sz="2800" b="1" dirty="0">
              <a:solidFill>
                <a:srgbClr val="5A5A5A"/>
              </a:solidFill>
              <a:cs typeface="+mn-ea"/>
              <a:sym typeface="+mn-lt"/>
            </a:endParaRPr>
          </a:p>
        </p:txBody>
      </p:sp>
      <p:pic>
        <p:nvPicPr>
          <p:cNvPr id="76" name="图片 7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492" y="2803997"/>
            <a:ext cx="1028875" cy="1028875"/>
          </a:xfrm>
          <a:prstGeom prst="rect">
            <a:avLst/>
          </a:prstGeom>
        </p:spPr>
      </p:pic>
      <p:pic>
        <p:nvPicPr>
          <p:cNvPr id="78" name="图片 7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505" y="2895118"/>
            <a:ext cx="857129" cy="857129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317500" y="5424599"/>
            <a:ext cx="11557000" cy="1000770"/>
            <a:chOff x="317500" y="5146031"/>
            <a:chExt cx="11557000" cy="1000770"/>
          </a:xfrm>
        </p:grpSpPr>
        <p:sp>
          <p:nvSpPr>
            <p:cNvPr id="30" name="任意多边形 29"/>
            <p:cNvSpPr/>
            <p:nvPr/>
          </p:nvSpPr>
          <p:spPr>
            <a:xfrm>
              <a:off x="317500" y="5247631"/>
              <a:ext cx="11557000" cy="899170"/>
            </a:xfrm>
            <a:custGeom>
              <a:avLst/>
              <a:gdLst>
                <a:gd name="connsiteX0" fmla="*/ 33636435 w 67272826"/>
                <a:gd name="connsiteY0" fmla="*/ 0 h 21385568"/>
                <a:gd name="connsiteX1" fmla="*/ 67109340 w 67272826"/>
                <a:gd name="connsiteY1" fmla="*/ 21035329 h 21385568"/>
                <a:gd name="connsiteX2" fmla="*/ 67272826 w 67272826"/>
                <a:gd name="connsiteY2" fmla="*/ 21385477 h 21385568"/>
                <a:gd name="connsiteX3" fmla="*/ 67202814 w 67272826"/>
                <a:gd name="connsiteY3" fmla="*/ 21252786 h 21385568"/>
                <a:gd name="connsiteX4" fmla="*/ 33636436 w 67272826"/>
                <a:gd name="connsiteY4" fmla="*/ 1274916 h 21385568"/>
                <a:gd name="connsiteX5" fmla="*/ 70060 w 67272826"/>
                <a:gd name="connsiteY5" fmla="*/ 21252786 h 21385568"/>
                <a:gd name="connsiteX6" fmla="*/ 0 w 67272826"/>
                <a:gd name="connsiteY6" fmla="*/ 21385568 h 21385568"/>
                <a:gd name="connsiteX7" fmla="*/ 163528 w 67272826"/>
                <a:gd name="connsiteY7" fmla="*/ 21035329 h 21385568"/>
                <a:gd name="connsiteX8" fmla="*/ 33636435 w 67272826"/>
                <a:gd name="connsiteY8" fmla="*/ 0 h 2138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72826" h="21385568">
                  <a:moveTo>
                    <a:pt x="33636435" y="0"/>
                  </a:moveTo>
                  <a:cubicBezTo>
                    <a:pt x="48377267" y="0"/>
                    <a:pt x="61112048" y="8588922"/>
                    <a:pt x="67109340" y="21035329"/>
                  </a:cubicBezTo>
                  <a:lnTo>
                    <a:pt x="67272826" y="21385477"/>
                  </a:lnTo>
                  <a:lnTo>
                    <a:pt x="67202814" y="21252786"/>
                  </a:lnTo>
                  <a:cubicBezTo>
                    <a:pt x="60738500" y="9353068"/>
                    <a:pt x="48130844" y="1274916"/>
                    <a:pt x="33636436" y="1274916"/>
                  </a:cubicBezTo>
                  <a:cubicBezTo>
                    <a:pt x="19142028" y="1274916"/>
                    <a:pt x="6534372" y="9353068"/>
                    <a:pt x="70060" y="21252786"/>
                  </a:cubicBezTo>
                  <a:lnTo>
                    <a:pt x="0" y="21385568"/>
                  </a:lnTo>
                  <a:lnTo>
                    <a:pt x="163528" y="21035329"/>
                  </a:lnTo>
                  <a:cubicBezTo>
                    <a:pt x="6160820" y="8588922"/>
                    <a:pt x="18895604" y="0"/>
                    <a:pt x="33636435" y="0"/>
                  </a:cubicBezTo>
                  <a:close/>
                </a:path>
              </a:pathLst>
            </a:custGeom>
            <a:gradFill>
              <a:gsLst>
                <a:gs pos="0">
                  <a:srgbClr val="01BCFF">
                    <a:alpha val="37000"/>
                  </a:srgbClr>
                </a:gs>
                <a:gs pos="77000">
                  <a:srgbClr val="01BC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5981379" y="5146031"/>
              <a:ext cx="229243" cy="229243"/>
            </a:xfrm>
            <a:prstGeom prst="ellipse">
              <a:avLst/>
            </a:prstGeom>
            <a:solidFill>
              <a:srgbClr val="3FC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45716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椭圆 34"/>
            <p:cNvSpPr>
              <a:spLocks noChangeAspect="1"/>
            </p:cNvSpPr>
            <p:nvPr/>
          </p:nvSpPr>
          <p:spPr>
            <a:xfrm>
              <a:off x="2316950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9645808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3404083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椭圆 37"/>
            <p:cNvSpPr>
              <a:spLocks noChangeAspect="1"/>
            </p:cNvSpPr>
            <p:nvPr/>
          </p:nvSpPr>
          <p:spPr>
            <a:xfrm>
              <a:off x="8478212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73910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0" name="任意多边形 39"/>
          <p:cNvSpPr/>
          <p:nvPr/>
        </p:nvSpPr>
        <p:spPr>
          <a:xfrm rot="-2100000">
            <a:off x="1813155" y="3198027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任意多边形 40"/>
          <p:cNvSpPr/>
          <p:nvPr/>
        </p:nvSpPr>
        <p:spPr>
          <a:xfrm rot="8700000">
            <a:off x="10100044" y="3152369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02938" y="280991"/>
            <a:ext cx="9563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/>
              <a:t>DolphinScheduler</a:t>
            </a:r>
            <a:r>
              <a:rPr lang="zh-CN" altLang="en-US" sz="2800" dirty="0"/>
              <a:t>社区</a:t>
            </a:r>
            <a:endParaRPr lang="zh-CN" altLang="en-US" sz="2800" b="1" dirty="0">
              <a:solidFill>
                <a:srgbClr val="5A5A5A"/>
              </a:solidFill>
            </a:endParaRPr>
          </a:p>
        </p:txBody>
      </p:sp>
      <p:grpSp>
        <p:nvGrpSpPr>
          <p:cNvPr id="101" name="组合 100">
            <a:extLst>
              <a:ext uri="{FF2B5EF4-FFF2-40B4-BE49-F238E27FC236}">
                <a16:creationId xmlns:a16="http://schemas.microsoft.com/office/drawing/2014/main" id="{286D8FC8-9469-E142-9BC4-D53EB39B5E8B}"/>
              </a:ext>
            </a:extLst>
          </p:cNvPr>
          <p:cNvGrpSpPr/>
          <p:nvPr/>
        </p:nvGrpSpPr>
        <p:grpSpPr>
          <a:xfrm>
            <a:off x="457703" y="1037410"/>
            <a:ext cx="4008790" cy="4674770"/>
            <a:chOff x="3457501" y="899024"/>
            <a:chExt cx="3312759" cy="3735045"/>
          </a:xfrm>
        </p:grpSpPr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id="{FF1A6D67-054C-2848-A88E-2DB0FB32DF49}"/>
                </a:ext>
              </a:extLst>
            </p:cNvPr>
            <p:cNvGrpSpPr/>
            <p:nvPr/>
          </p:nvGrpSpPr>
          <p:grpSpPr>
            <a:xfrm>
              <a:off x="6172719" y="3255050"/>
              <a:ext cx="597541" cy="723782"/>
              <a:chOff x="11523183" y="3421684"/>
              <a:chExt cx="597541" cy="723782"/>
            </a:xfrm>
          </p:grpSpPr>
          <p:sp>
            <p:nvSpPr>
              <p:cNvPr id="145" name="Hexagon 24">
                <a:extLst>
                  <a:ext uri="{FF2B5EF4-FFF2-40B4-BE49-F238E27FC236}">
                    <a16:creationId xmlns:a16="http://schemas.microsoft.com/office/drawing/2014/main" id="{2DFE8C26-630F-5C49-A474-7897B80E62D1}"/>
                  </a:ext>
                </a:extLst>
              </p:cNvPr>
              <p:cNvSpPr/>
              <p:nvPr/>
            </p:nvSpPr>
            <p:spPr>
              <a:xfrm rot="5400000">
                <a:off x="11460063" y="3484804"/>
                <a:ext cx="723782" cy="597541"/>
              </a:xfrm>
              <a:prstGeom prst="hexagon">
                <a:avLst>
                  <a:gd name="adj" fmla="val 25000"/>
                  <a:gd name="vf" fmla="val 115470"/>
                </a:avLst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146" name="Hexagon 12">
                <a:extLst>
                  <a:ext uri="{FF2B5EF4-FFF2-40B4-BE49-F238E27FC236}">
                    <a16:creationId xmlns:a16="http://schemas.microsoft.com/office/drawing/2014/main" id="{B1C94E43-63FF-9743-AFFD-BA78F6DD5E99}"/>
                  </a:ext>
                </a:extLst>
              </p:cNvPr>
              <p:cNvSpPr txBox="1"/>
              <p:nvPr/>
            </p:nvSpPr>
            <p:spPr>
              <a:xfrm>
                <a:off x="11634762" y="3534474"/>
                <a:ext cx="485962" cy="4982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CN" altLang="en-US" sz="1200" kern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多点</a:t>
                </a:r>
              </a:p>
            </p:txBody>
          </p:sp>
        </p:grpSp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id="{45CD14AB-259C-4145-8383-8A34828F3C5E}"/>
                </a:ext>
              </a:extLst>
            </p:cNvPr>
            <p:cNvGrpSpPr/>
            <p:nvPr/>
          </p:nvGrpSpPr>
          <p:grpSpPr>
            <a:xfrm>
              <a:off x="3457501" y="899024"/>
              <a:ext cx="3024028" cy="3735045"/>
              <a:chOff x="8856658" y="1046042"/>
              <a:chExt cx="3024028" cy="3735045"/>
            </a:xfrm>
          </p:grpSpPr>
          <p:grpSp>
            <p:nvGrpSpPr>
              <p:cNvPr id="104" name="Group 11">
                <a:extLst>
                  <a:ext uri="{FF2B5EF4-FFF2-40B4-BE49-F238E27FC236}">
                    <a16:creationId xmlns:a16="http://schemas.microsoft.com/office/drawing/2014/main" id="{6E650325-D0B3-D54F-B073-299CC1D49E23}"/>
                  </a:ext>
                </a:extLst>
              </p:cNvPr>
              <p:cNvGrpSpPr/>
              <p:nvPr/>
            </p:nvGrpSpPr>
            <p:grpSpPr>
              <a:xfrm>
                <a:off x="9637265" y="1559199"/>
                <a:ext cx="1858689" cy="2566822"/>
                <a:chOff x="7770525" y="3315775"/>
                <a:chExt cx="1421819" cy="2201457"/>
              </a:xfrm>
            </p:grpSpPr>
            <p:grpSp>
              <p:nvGrpSpPr>
                <p:cNvPr id="124" name="Group 12">
                  <a:extLst>
                    <a:ext uri="{FF2B5EF4-FFF2-40B4-BE49-F238E27FC236}">
                      <a16:creationId xmlns:a16="http://schemas.microsoft.com/office/drawing/2014/main" id="{CD5A1C78-14E3-344B-AE8A-84025CB35CF7}"/>
                    </a:ext>
                  </a:extLst>
                </p:cNvPr>
                <p:cNvGrpSpPr/>
                <p:nvPr/>
              </p:nvGrpSpPr>
              <p:grpSpPr>
                <a:xfrm>
                  <a:off x="8361770" y="3315775"/>
                  <a:ext cx="540059" cy="620758"/>
                  <a:chOff x="1359912" y="1230"/>
                  <a:chExt cx="540059" cy="620758"/>
                </a:xfrm>
              </p:grpSpPr>
              <p:sp>
                <p:nvSpPr>
                  <p:cNvPr id="143" name="Hexagon 32">
                    <a:extLst>
                      <a:ext uri="{FF2B5EF4-FFF2-40B4-BE49-F238E27FC236}">
                        <a16:creationId xmlns:a16="http://schemas.microsoft.com/office/drawing/2014/main" id="{B530E0DE-B9EE-7A44-9D2D-FA0F006C61A9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19563" y="41579"/>
                    <a:ext cx="620758" cy="5400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</p:spPr>
                <p:style>
                  <a:lnRef idx="0">
                    <a:schemeClr val="lt1">
                      <a:hueOff val="0"/>
                      <a:satOff val="0"/>
                      <a:lumOff val="0"/>
                      <a:alphaOff val="0"/>
                    </a:schemeClr>
                  </a:lnRef>
                  <a:fillRef idx="3">
                    <a:schemeClr val="accent1">
                      <a:hueOff val="0"/>
                      <a:satOff val="0"/>
                      <a:lumOff val="0"/>
                      <a:alphaOff val="0"/>
                    </a:schemeClr>
                  </a:fillRef>
                  <a:effectRef idx="2">
                    <a:schemeClr val="accent1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144" name="Hexagon 4">
                    <a:extLst>
                      <a:ext uri="{FF2B5EF4-FFF2-40B4-BE49-F238E27FC236}">
                        <a16:creationId xmlns:a16="http://schemas.microsoft.com/office/drawing/2014/main" id="{6A17F936-9ACA-C848-9297-D9EDCCA005C8}"/>
                      </a:ext>
                    </a:extLst>
                  </p:cNvPr>
                  <p:cNvSpPr txBox="1"/>
                  <p:nvPr/>
                </p:nvSpPr>
                <p:spPr>
                  <a:xfrm>
                    <a:off x="1444071" y="97965"/>
                    <a:ext cx="371741" cy="427288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41910" tIns="41910" rIns="41910" bIns="41910" numCol="1" spcCol="1270" anchor="ctr" anchorCtr="0">
                    <a:noAutofit/>
                  </a:bodyPr>
                  <a:lstStyle/>
                  <a:p>
                    <a:pPr marL="0" lvl="0" indent="0" algn="ctr" defTabSz="48895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zh-CN" altLang="en-US" sz="1200" kern="1200" dirty="0">
                        <a:solidFill>
                          <a:schemeClr val="bg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rPr>
                      <a:t>头条</a:t>
                    </a:r>
                  </a:p>
                </p:txBody>
              </p:sp>
            </p:grpSp>
            <p:grpSp>
              <p:nvGrpSpPr>
                <p:cNvPr id="125" name="Group 13">
                  <a:extLst>
                    <a:ext uri="{FF2B5EF4-FFF2-40B4-BE49-F238E27FC236}">
                      <a16:creationId xmlns:a16="http://schemas.microsoft.com/office/drawing/2014/main" id="{2ED161BF-CDE9-6641-8B25-7CD4DF2B84BE}"/>
                    </a:ext>
                  </a:extLst>
                </p:cNvPr>
                <p:cNvGrpSpPr/>
                <p:nvPr/>
              </p:nvGrpSpPr>
              <p:grpSpPr>
                <a:xfrm>
                  <a:off x="7778506" y="3315775"/>
                  <a:ext cx="540059" cy="620758"/>
                  <a:chOff x="776648" y="1230"/>
                  <a:chExt cx="540059" cy="620758"/>
                </a:xfrm>
              </p:grpSpPr>
              <p:sp>
                <p:nvSpPr>
                  <p:cNvPr id="141" name="Hexagon 30">
                    <a:extLst>
                      <a:ext uri="{FF2B5EF4-FFF2-40B4-BE49-F238E27FC236}">
                        <a16:creationId xmlns:a16="http://schemas.microsoft.com/office/drawing/2014/main" id="{892276AD-F359-4E46-A0C2-B92792CFC87D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736299" y="41579"/>
                    <a:ext cx="620758" cy="5400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</p:spPr>
                <p:style>
                  <a:lnRef idx="0">
                    <a:schemeClr val="lt1">
                      <a:hueOff val="0"/>
                      <a:satOff val="0"/>
                      <a:lumOff val="0"/>
                      <a:alphaOff val="0"/>
                    </a:schemeClr>
                  </a:lnRef>
                  <a:fillRef idx="3">
                    <a:schemeClr val="accent1">
                      <a:hueOff val="0"/>
                      <a:satOff val="0"/>
                      <a:lumOff val="0"/>
                      <a:alphaOff val="0"/>
                    </a:schemeClr>
                  </a:fillRef>
                  <a:effectRef idx="2">
                    <a:schemeClr val="accent1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142" name="Hexagon 6">
                    <a:extLst>
                      <a:ext uri="{FF2B5EF4-FFF2-40B4-BE49-F238E27FC236}">
                        <a16:creationId xmlns:a16="http://schemas.microsoft.com/office/drawing/2014/main" id="{200ED5E5-9780-BB41-9F19-B788769859F0}"/>
                      </a:ext>
                    </a:extLst>
                  </p:cNvPr>
                  <p:cNvSpPr txBox="1"/>
                  <p:nvPr/>
                </p:nvSpPr>
                <p:spPr>
                  <a:xfrm>
                    <a:off x="860807" y="97965"/>
                    <a:ext cx="371741" cy="427288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0" tIns="0" rIns="0" bIns="0" numCol="1" spcCol="1270" anchor="ctr" anchorCtr="0">
                    <a:noAutofit/>
                  </a:bodyPr>
                  <a:lstStyle/>
                  <a:p>
                    <a:pPr marL="0" lvl="0" indent="0" algn="ctr" defTabSz="6223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zh-CN" altLang="en-US" sz="1200" kern="1200" dirty="0">
                        <a:solidFill>
                          <a:schemeClr val="bg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rPr>
                      <a:t>易观</a:t>
                    </a:r>
                  </a:p>
                </p:txBody>
              </p:sp>
            </p:grpSp>
            <p:grpSp>
              <p:nvGrpSpPr>
                <p:cNvPr id="126" name="Group 14">
                  <a:extLst>
                    <a:ext uri="{FF2B5EF4-FFF2-40B4-BE49-F238E27FC236}">
                      <a16:creationId xmlns:a16="http://schemas.microsoft.com/office/drawing/2014/main" id="{D94E0CA0-67C2-3D43-9544-29F02E61B6ED}"/>
                    </a:ext>
                  </a:extLst>
                </p:cNvPr>
                <p:cNvGrpSpPr/>
                <p:nvPr/>
              </p:nvGrpSpPr>
              <p:grpSpPr>
                <a:xfrm>
                  <a:off x="8069021" y="3842675"/>
                  <a:ext cx="540059" cy="620758"/>
                  <a:chOff x="1067163" y="528130"/>
                  <a:chExt cx="540059" cy="620758"/>
                </a:xfrm>
              </p:grpSpPr>
              <p:sp>
                <p:nvSpPr>
                  <p:cNvPr id="139" name="Hexagon 28">
                    <a:extLst>
                      <a:ext uri="{FF2B5EF4-FFF2-40B4-BE49-F238E27FC236}">
                        <a16:creationId xmlns:a16="http://schemas.microsoft.com/office/drawing/2014/main" id="{B609108B-99C5-5744-84DF-9C5A445325AD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26814" y="568479"/>
                    <a:ext cx="620758" cy="5400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</p:spPr>
                <p:style>
                  <a:lnRef idx="0">
                    <a:schemeClr val="lt1">
                      <a:hueOff val="0"/>
                      <a:satOff val="0"/>
                      <a:lumOff val="0"/>
                      <a:alphaOff val="0"/>
                    </a:schemeClr>
                  </a:lnRef>
                  <a:fillRef idx="3">
                    <a:schemeClr val="accent1">
                      <a:hueOff val="0"/>
                      <a:satOff val="0"/>
                      <a:lumOff val="0"/>
                      <a:alphaOff val="0"/>
                    </a:schemeClr>
                  </a:fillRef>
                  <a:effectRef idx="2">
                    <a:schemeClr val="accent1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140" name="Hexagon 8">
                    <a:extLst>
                      <a:ext uri="{FF2B5EF4-FFF2-40B4-BE49-F238E27FC236}">
                        <a16:creationId xmlns:a16="http://schemas.microsoft.com/office/drawing/2014/main" id="{4073E342-B739-4D4B-877E-A1FD5FE9DE02}"/>
                      </a:ext>
                    </a:extLst>
                  </p:cNvPr>
                  <p:cNvSpPr txBox="1"/>
                  <p:nvPr/>
                </p:nvSpPr>
                <p:spPr>
                  <a:xfrm>
                    <a:off x="1151322" y="624865"/>
                    <a:ext cx="371741" cy="427288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41910" tIns="41910" rIns="41910" bIns="41910" numCol="1" spcCol="1270" anchor="ctr" anchorCtr="0">
                    <a:noAutofit/>
                  </a:bodyPr>
                  <a:lstStyle/>
                  <a:p>
                    <a:pPr marL="0" lvl="0" indent="0" algn="ctr" defTabSz="48895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zh-CN" altLang="en-US" sz="1200" kern="1200" dirty="0">
                        <a:solidFill>
                          <a:schemeClr val="bg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rPr>
                      <a:t>腾讯</a:t>
                    </a:r>
                  </a:p>
                </p:txBody>
              </p:sp>
            </p:grpSp>
            <p:grpSp>
              <p:nvGrpSpPr>
                <p:cNvPr id="127" name="Group 15">
                  <a:extLst>
                    <a:ext uri="{FF2B5EF4-FFF2-40B4-BE49-F238E27FC236}">
                      <a16:creationId xmlns:a16="http://schemas.microsoft.com/office/drawing/2014/main" id="{F3F33C6D-B260-E041-A883-8D2C02C23B31}"/>
                    </a:ext>
                  </a:extLst>
                </p:cNvPr>
                <p:cNvGrpSpPr/>
                <p:nvPr/>
              </p:nvGrpSpPr>
              <p:grpSpPr>
                <a:xfrm>
                  <a:off x="8652285" y="3842675"/>
                  <a:ext cx="540059" cy="620758"/>
                  <a:chOff x="1650427" y="528130"/>
                  <a:chExt cx="540059" cy="620758"/>
                </a:xfrm>
              </p:grpSpPr>
              <p:sp>
                <p:nvSpPr>
                  <p:cNvPr id="137" name="Hexagon 26">
                    <a:extLst>
                      <a:ext uri="{FF2B5EF4-FFF2-40B4-BE49-F238E27FC236}">
                        <a16:creationId xmlns:a16="http://schemas.microsoft.com/office/drawing/2014/main" id="{BA407FBE-B027-4B41-86CB-92422988B1BD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610078" y="568479"/>
                    <a:ext cx="620758" cy="5400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</p:spPr>
                <p:style>
                  <a:lnRef idx="0">
                    <a:schemeClr val="lt1">
                      <a:hueOff val="0"/>
                      <a:satOff val="0"/>
                      <a:lumOff val="0"/>
                      <a:alphaOff val="0"/>
                    </a:schemeClr>
                  </a:lnRef>
                  <a:fillRef idx="3">
                    <a:schemeClr val="accent1">
                      <a:hueOff val="0"/>
                      <a:satOff val="0"/>
                      <a:lumOff val="0"/>
                      <a:alphaOff val="0"/>
                    </a:schemeClr>
                  </a:fillRef>
                  <a:effectRef idx="2">
                    <a:schemeClr val="accent1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138" name="Hexagon 10">
                    <a:extLst>
                      <a:ext uri="{FF2B5EF4-FFF2-40B4-BE49-F238E27FC236}">
                        <a16:creationId xmlns:a16="http://schemas.microsoft.com/office/drawing/2014/main" id="{8171EFFC-3830-994D-AC33-58CDF427EBE1}"/>
                      </a:ext>
                    </a:extLst>
                  </p:cNvPr>
                  <p:cNvSpPr txBox="1"/>
                  <p:nvPr/>
                </p:nvSpPr>
                <p:spPr>
                  <a:xfrm>
                    <a:off x="1734586" y="624865"/>
                    <a:ext cx="371741" cy="427288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0" tIns="0" rIns="0" bIns="0" numCol="1" spcCol="1270" anchor="ctr" anchorCtr="0">
                    <a:noAutofit/>
                  </a:bodyPr>
                  <a:lstStyle/>
                  <a:p>
                    <a:pPr marL="0" lvl="0" indent="0" algn="ctr" defTabSz="466725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zh-CN" altLang="en-US" sz="1200" kern="1200" dirty="0">
                        <a:solidFill>
                          <a:schemeClr val="bg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rPr>
                      <a:t>京东</a:t>
                    </a:r>
                  </a:p>
                </p:txBody>
              </p:sp>
            </p:grpSp>
            <p:grpSp>
              <p:nvGrpSpPr>
                <p:cNvPr id="128" name="Group 17">
                  <a:extLst>
                    <a:ext uri="{FF2B5EF4-FFF2-40B4-BE49-F238E27FC236}">
                      <a16:creationId xmlns:a16="http://schemas.microsoft.com/office/drawing/2014/main" id="{8DC1DFCA-798E-624B-97B7-1AD0BF5DAD0B}"/>
                    </a:ext>
                  </a:extLst>
                </p:cNvPr>
                <p:cNvGrpSpPr/>
                <p:nvPr/>
              </p:nvGrpSpPr>
              <p:grpSpPr>
                <a:xfrm>
                  <a:off x="8361770" y="4369574"/>
                  <a:ext cx="540059" cy="620758"/>
                  <a:chOff x="1359912" y="1055029"/>
                  <a:chExt cx="540059" cy="620758"/>
                </a:xfrm>
              </p:grpSpPr>
              <p:sp>
                <p:nvSpPr>
                  <p:cNvPr id="135" name="Hexagon 24">
                    <a:extLst>
                      <a:ext uri="{FF2B5EF4-FFF2-40B4-BE49-F238E27FC236}">
                        <a16:creationId xmlns:a16="http://schemas.microsoft.com/office/drawing/2014/main" id="{EAA6860B-5FFF-A94A-8A50-648B6338F05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19563" y="1095378"/>
                    <a:ext cx="620758" cy="5400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</p:spPr>
                <p:style>
                  <a:lnRef idx="0">
                    <a:schemeClr val="lt1">
                      <a:hueOff val="0"/>
                      <a:satOff val="0"/>
                      <a:lumOff val="0"/>
                      <a:alphaOff val="0"/>
                    </a:schemeClr>
                  </a:lnRef>
                  <a:fillRef idx="3">
                    <a:schemeClr val="accent1">
                      <a:hueOff val="0"/>
                      <a:satOff val="0"/>
                      <a:lumOff val="0"/>
                      <a:alphaOff val="0"/>
                    </a:schemeClr>
                  </a:fillRef>
                  <a:effectRef idx="2">
                    <a:schemeClr val="accent1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136" name="Hexagon 12">
                    <a:extLst>
                      <a:ext uri="{FF2B5EF4-FFF2-40B4-BE49-F238E27FC236}">
                        <a16:creationId xmlns:a16="http://schemas.microsoft.com/office/drawing/2014/main" id="{572F93B4-3055-7943-AE50-D1FE28C42321}"/>
                      </a:ext>
                    </a:extLst>
                  </p:cNvPr>
                  <p:cNvSpPr txBox="1"/>
                  <p:nvPr/>
                </p:nvSpPr>
                <p:spPr>
                  <a:xfrm>
                    <a:off x="1444071" y="1151764"/>
                    <a:ext cx="371741" cy="427288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41910" tIns="41910" rIns="41910" bIns="41910" numCol="1" spcCol="1270" anchor="ctr" anchorCtr="0">
                    <a:noAutofit/>
                  </a:bodyPr>
                  <a:lstStyle/>
                  <a:p>
                    <a:pPr marL="0" lvl="0" indent="0" algn="ctr" defTabSz="48895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zh-CN" altLang="en-US" sz="1200" kern="1200" dirty="0">
                        <a:solidFill>
                          <a:schemeClr val="bg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rPr>
                      <a:t>平安</a:t>
                    </a:r>
                  </a:p>
                </p:txBody>
              </p:sp>
            </p:grpSp>
            <p:grpSp>
              <p:nvGrpSpPr>
                <p:cNvPr id="129" name="Group 18">
                  <a:extLst>
                    <a:ext uri="{FF2B5EF4-FFF2-40B4-BE49-F238E27FC236}">
                      <a16:creationId xmlns:a16="http://schemas.microsoft.com/office/drawing/2014/main" id="{C9F06F6A-2AF9-D443-9D33-4EEADD836214}"/>
                    </a:ext>
                  </a:extLst>
                </p:cNvPr>
                <p:cNvGrpSpPr/>
                <p:nvPr/>
              </p:nvGrpSpPr>
              <p:grpSpPr>
                <a:xfrm>
                  <a:off x="7770525" y="4376494"/>
                  <a:ext cx="540059" cy="620758"/>
                  <a:chOff x="768667" y="1061949"/>
                  <a:chExt cx="540059" cy="620758"/>
                </a:xfrm>
              </p:grpSpPr>
              <p:sp>
                <p:nvSpPr>
                  <p:cNvPr id="133" name="Hexagon 22">
                    <a:extLst>
                      <a:ext uri="{FF2B5EF4-FFF2-40B4-BE49-F238E27FC236}">
                        <a16:creationId xmlns:a16="http://schemas.microsoft.com/office/drawing/2014/main" id="{19A86A57-4117-D946-8ECA-43E64920394C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728318" y="1102298"/>
                    <a:ext cx="620758" cy="5400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</p:spPr>
                <p:style>
                  <a:lnRef idx="0">
                    <a:schemeClr val="lt1">
                      <a:hueOff val="0"/>
                      <a:satOff val="0"/>
                      <a:lumOff val="0"/>
                      <a:alphaOff val="0"/>
                    </a:schemeClr>
                  </a:lnRef>
                  <a:fillRef idx="3">
                    <a:schemeClr val="accent1">
                      <a:hueOff val="0"/>
                      <a:satOff val="0"/>
                      <a:lumOff val="0"/>
                      <a:alphaOff val="0"/>
                    </a:schemeClr>
                  </a:fillRef>
                  <a:effectRef idx="2">
                    <a:schemeClr val="accent1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134" name="Hexagon 14">
                    <a:extLst>
                      <a:ext uri="{FF2B5EF4-FFF2-40B4-BE49-F238E27FC236}">
                        <a16:creationId xmlns:a16="http://schemas.microsoft.com/office/drawing/2014/main" id="{A9B13EBA-CE60-E141-A201-3EAE0AFB487F}"/>
                      </a:ext>
                    </a:extLst>
                  </p:cNvPr>
                  <p:cNvSpPr txBox="1"/>
                  <p:nvPr/>
                </p:nvSpPr>
                <p:spPr>
                  <a:xfrm>
                    <a:off x="860807" y="1151764"/>
                    <a:ext cx="371741" cy="427288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0" tIns="0" rIns="0" bIns="0" numCol="1" spcCol="1270" anchor="ctr" anchorCtr="0">
                    <a:noAutofit/>
                  </a:bodyPr>
                  <a:lstStyle/>
                  <a:p>
                    <a:pPr marL="0" lvl="0" indent="0" algn="ctr" defTabSz="3556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zh-CN" altLang="en-US" sz="1200" dirty="0">
                        <a:solidFill>
                          <a:schemeClr val="bg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rPr>
                      <a:t>华为</a:t>
                    </a:r>
                    <a:endParaRPr lang="zh-CN" altLang="en-US" sz="1200" kern="1200" dirty="0">
                      <a:solidFill>
                        <a:schemeClr val="bg1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endParaRPr>
                  </a:p>
                </p:txBody>
              </p:sp>
            </p:grpSp>
            <p:grpSp>
              <p:nvGrpSpPr>
                <p:cNvPr id="130" name="Group 19">
                  <a:extLst>
                    <a:ext uri="{FF2B5EF4-FFF2-40B4-BE49-F238E27FC236}">
                      <a16:creationId xmlns:a16="http://schemas.microsoft.com/office/drawing/2014/main" id="{0EAEE1F5-B7DC-CC4B-BAA5-9B3865CEAC92}"/>
                    </a:ext>
                  </a:extLst>
                </p:cNvPr>
                <p:cNvGrpSpPr/>
                <p:nvPr/>
              </p:nvGrpSpPr>
              <p:grpSpPr>
                <a:xfrm>
                  <a:off x="8069021" y="4896474"/>
                  <a:ext cx="540059" cy="620758"/>
                  <a:chOff x="1067163" y="1581929"/>
                  <a:chExt cx="540059" cy="620758"/>
                </a:xfrm>
              </p:grpSpPr>
              <p:sp>
                <p:nvSpPr>
                  <p:cNvPr id="131" name="Hexagon 20">
                    <a:extLst>
                      <a:ext uri="{FF2B5EF4-FFF2-40B4-BE49-F238E27FC236}">
                        <a16:creationId xmlns:a16="http://schemas.microsoft.com/office/drawing/2014/main" id="{15DAC577-0720-B04F-9B22-82A9DA8594E8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026814" y="1622278"/>
                    <a:ext cx="620758" cy="5400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</p:spPr>
                <p:style>
                  <a:lnRef idx="0">
                    <a:schemeClr val="lt1">
                      <a:hueOff val="0"/>
                      <a:satOff val="0"/>
                      <a:lumOff val="0"/>
                      <a:alphaOff val="0"/>
                    </a:schemeClr>
                  </a:lnRef>
                  <a:fillRef idx="3">
                    <a:schemeClr val="accent1">
                      <a:hueOff val="0"/>
                      <a:satOff val="0"/>
                      <a:lumOff val="0"/>
                      <a:alphaOff val="0"/>
                    </a:schemeClr>
                  </a:fillRef>
                  <a:effectRef idx="2">
                    <a:schemeClr val="accent1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132" name="Hexagon 16">
                    <a:extLst>
                      <a:ext uri="{FF2B5EF4-FFF2-40B4-BE49-F238E27FC236}">
                        <a16:creationId xmlns:a16="http://schemas.microsoft.com/office/drawing/2014/main" id="{3B1AEDB8-5817-D14C-AF91-374018A6A97A}"/>
                      </a:ext>
                    </a:extLst>
                  </p:cNvPr>
                  <p:cNvSpPr txBox="1"/>
                  <p:nvPr/>
                </p:nvSpPr>
                <p:spPr>
                  <a:xfrm>
                    <a:off x="1151322" y="1678664"/>
                    <a:ext cx="371741" cy="427288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41910" tIns="41910" rIns="41910" bIns="41910" numCol="1" spcCol="1270" anchor="ctr" anchorCtr="0">
                    <a:noAutofit/>
                  </a:bodyPr>
                  <a:lstStyle/>
                  <a:p>
                    <a:pPr marL="0" lvl="0" indent="0" algn="ctr" defTabSz="48895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zh-CN" altLang="en-US" sz="1200" kern="1200" dirty="0">
                        <a:solidFill>
                          <a:schemeClr val="bg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rPr>
                      <a:t>陌陌</a:t>
                    </a:r>
                  </a:p>
                </p:txBody>
              </p:sp>
            </p:grpSp>
          </p:grpSp>
          <p:sp>
            <p:nvSpPr>
              <p:cNvPr id="105" name="Hexagon 24">
                <a:extLst>
                  <a:ext uri="{FF2B5EF4-FFF2-40B4-BE49-F238E27FC236}">
                    <a16:creationId xmlns:a16="http://schemas.microsoft.com/office/drawing/2014/main" id="{3879E609-6627-E44E-B71A-ED4DBA7E4448}"/>
                  </a:ext>
                </a:extLst>
              </p:cNvPr>
              <p:cNvSpPr/>
              <p:nvPr/>
            </p:nvSpPr>
            <p:spPr>
              <a:xfrm rot="5400000">
                <a:off x="10781066" y="3423417"/>
                <a:ext cx="723782" cy="705998"/>
              </a:xfrm>
              <a:prstGeom prst="hexagon">
                <a:avLst>
                  <a:gd name="adj" fmla="val 25000"/>
                  <a:gd name="vf" fmla="val 115470"/>
                </a:avLst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106" name="Hexagon 16">
                <a:extLst>
                  <a:ext uri="{FF2B5EF4-FFF2-40B4-BE49-F238E27FC236}">
                    <a16:creationId xmlns:a16="http://schemas.microsoft.com/office/drawing/2014/main" id="{0C94BAA4-5F20-A149-9CDF-8AC4808B9991}"/>
                  </a:ext>
                </a:extLst>
              </p:cNvPr>
              <p:cNvSpPr txBox="1"/>
              <p:nvPr/>
            </p:nvSpPr>
            <p:spPr>
              <a:xfrm>
                <a:off x="10916162" y="3534474"/>
                <a:ext cx="485962" cy="4982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CN" altLang="en-US" sz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观远</a:t>
                </a:r>
                <a:endParaRPr lang="zh-CN" altLang="en-US" sz="1200" kern="12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07" name="Hexagon 30">
                <a:extLst>
                  <a:ext uri="{FF2B5EF4-FFF2-40B4-BE49-F238E27FC236}">
                    <a16:creationId xmlns:a16="http://schemas.microsoft.com/office/drawing/2014/main" id="{7CC61327-6B9A-9248-A15D-B7AAC77E354A}"/>
                  </a:ext>
                </a:extLst>
              </p:cNvPr>
              <p:cNvSpPr/>
              <p:nvPr/>
            </p:nvSpPr>
            <p:spPr>
              <a:xfrm rot="5400000">
                <a:off x="9267444" y="2181342"/>
                <a:ext cx="723782" cy="705998"/>
              </a:xfrm>
              <a:prstGeom prst="hexagon">
                <a:avLst>
                  <a:gd name="adj" fmla="val 25000"/>
                  <a:gd name="vf" fmla="val 115470"/>
                </a:avLst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08" name="Hexagon 6">
                <a:extLst>
                  <a:ext uri="{FF2B5EF4-FFF2-40B4-BE49-F238E27FC236}">
                    <a16:creationId xmlns:a16="http://schemas.microsoft.com/office/drawing/2014/main" id="{2FB2D55A-4999-B547-BEAC-16EDD2B48DF3}"/>
                  </a:ext>
                </a:extLst>
              </p:cNvPr>
              <p:cNvSpPr txBox="1"/>
              <p:nvPr/>
            </p:nvSpPr>
            <p:spPr>
              <a:xfrm>
                <a:off x="9404720" y="2295362"/>
                <a:ext cx="485962" cy="4982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CN" altLang="en-US" sz="1200" kern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阿里</a:t>
                </a:r>
              </a:p>
            </p:txBody>
          </p:sp>
          <p:sp>
            <p:nvSpPr>
              <p:cNvPr id="109" name="Hexagon 24">
                <a:extLst>
                  <a:ext uri="{FF2B5EF4-FFF2-40B4-BE49-F238E27FC236}">
                    <a16:creationId xmlns:a16="http://schemas.microsoft.com/office/drawing/2014/main" id="{9EB5F549-2254-C140-ACC3-A081551971BC}"/>
                  </a:ext>
                </a:extLst>
              </p:cNvPr>
              <p:cNvSpPr/>
              <p:nvPr/>
            </p:nvSpPr>
            <p:spPr>
              <a:xfrm rot="5400000">
                <a:off x="10400440" y="4015413"/>
                <a:ext cx="723782" cy="705998"/>
              </a:xfrm>
              <a:prstGeom prst="hexagon">
                <a:avLst>
                  <a:gd name="adj" fmla="val 25000"/>
                  <a:gd name="vf" fmla="val 115470"/>
                </a:avLst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110" name="Hexagon 16">
                <a:extLst>
                  <a:ext uri="{FF2B5EF4-FFF2-40B4-BE49-F238E27FC236}">
                    <a16:creationId xmlns:a16="http://schemas.microsoft.com/office/drawing/2014/main" id="{80DEF85D-1597-1744-AFA3-98EFE5CFA81A}"/>
                  </a:ext>
                </a:extLst>
              </p:cNvPr>
              <p:cNvSpPr txBox="1"/>
              <p:nvPr/>
            </p:nvSpPr>
            <p:spPr>
              <a:xfrm>
                <a:off x="10500337" y="4135403"/>
                <a:ext cx="485962" cy="4982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CN" altLang="en-US" sz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趣加</a:t>
                </a:r>
                <a:endParaRPr lang="zh-CN" altLang="en-US" sz="1200" kern="12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1" name="Hexagon 22">
                <a:extLst>
                  <a:ext uri="{FF2B5EF4-FFF2-40B4-BE49-F238E27FC236}">
                    <a16:creationId xmlns:a16="http://schemas.microsoft.com/office/drawing/2014/main" id="{3EBF9DC5-AE0C-6343-85AB-A2FB4BA9012D}"/>
                  </a:ext>
                </a:extLst>
              </p:cNvPr>
              <p:cNvSpPr/>
              <p:nvPr/>
            </p:nvSpPr>
            <p:spPr>
              <a:xfrm rot="5400000">
                <a:off x="9204604" y="3397910"/>
                <a:ext cx="723782" cy="705998"/>
              </a:xfrm>
              <a:prstGeom prst="hexagon">
                <a:avLst>
                  <a:gd name="adj" fmla="val 25000"/>
                  <a:gd name="vf" fmla="val 115470"/>
                </a:avLst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2" name="Hexagon 14">
                <a:extLst>
                  <a:ext uri="{FF2B5EF4-FFF2-40B4-BE49-F238E27FC236}">
                    <a16:creationId xmlns:a16="http://schemas.microsoft.com/office/drawing/2014/main" id="{3E551B32-EBF0-CB42-A16A-C5440481864F}"/>
                  </a:ext>
                </a:extLst>
              </p:cNvPr>
              <p:cNvSpPr txBox="1"/>
              <p:nvPr/>
            </p:nvSpPr>
            <p:spPr>
              <a:xfrm>
                <a:off x="9285398" y="3483752"/>
                <a:ext cx="485962" cy="4982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355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CN" altLang="en-US" sz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小米</a:t>
                </a:r>
                <a:endParaRPr lang="zh-CN" altLang="en-US" sz="1200" kern="12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3" name="Hexagon 22">
                <a:extLst>
                  <a:ext uri="{FF2B5EF4-FFF2-40B4-BE49-F238E27FC236}">
                    <a16:creationId xmlns:a16="http://schemas.microsoft.com/office/drawing/2014/main" id="{7B45A495-9CF2-524F-ACAE-A47207E4B5EB}"/>
                  </a:ext>
                </a:extLst>
              </p:cNvPr>
              <p:cNvSpPr/>
              <p:nvPr/>
            </p:nvSpPr>
            <p:spPr>
              <a:xfrm rot="5400000">
                <a:off x="8847766" y="2802273"/>
                <a:ext cx="723782" cy="705998"/>
              </a:xfrm>
              <a:prstGeom prst="hexagon">
                <a:avLst>
                  <a:gd name="adj" fmla="val 25000"/>
                  <a:gd name="vf" fmla="val 115470"/>
                </a:avLst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4" name="Hexagon 14">
                <a:extLst>
                  <a:ext uri="{FF2B5EF4-FFF2-40B4-BE49-F238E27FC236}">
                    <a16:creationId xmlns:a16="http://schemas.microsoft.com/office/drawing/2014/main" id="{11FE613D-5DF8-594D-8FF7-428D449C9D1C}"/>
                  </a:ext>
                </a:extLst>
              </p:cNvPr>
              <p:cNvSpPr txBox="1"/>
              <p:nvPr/>
            </p:nvSpPr>
            <p:spPr>
              <a:xfrm>
                <a:off x="8928560" y="2888115"/>
                <a:ext cx="485962" cy="4982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355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CN" altLang="en-US" sz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滴滴</a:t>
                </a:r>
                <a:endParaRPr lang="zh-CN" altLang="en-US" sz="1200" kern="12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5" name="Hexagon 22">
                <a:extLst>
                  <a:ext uri="{FF2B5EF4-FFF2-40B4-BE49-F238E27FC236}">
                    <a16:creationId xmlns:a16="http://schemas.microsoft.com/office/drawing/2014/main" id="{3967F5DE-394B-354C-ACC5-A8CDECC534A8}"/>
                  </a:ext>
                </a:extLst>
              </p:cNvPr>
              <p:cNvSpPr/>
              <p:nvPr/>
            </p:nvSpPr>
            <p:spPr>
              <a:xfrm rot="5400000">
                <a:off x="9648608" y="4015413"/>
                <a:ext cx="723782" cy="705998"/>
              </a:xfrm>
              <a:prstGeom prst="hexagon">
                <a:avLst>
                  <a:gd name="adj" fmla="val 25000"/>
                  <a:gd name="vf" fmla="val 115470"/>
                </a:avLst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6" name="Hexagon 14">
                <a:extLst>
                  <a:ext uri="{FF2B5EF4-FFF2-40B4-BE49-F238E27FC236}">
                    <a16:creationId xmlns:a16="http://schemas.microsoft.com/office/drawing/2014/main" id="{A6FDC355-0E90-3143-BC4E-775A3297D656}"/>
                  </a:ext>
                </a:extLst>
              </p:cNvPr>
              <p:cNvSpPr txBox="1"/>
              <p:nvPr/>
            </p:nvSpPr>
            <p:spPr>
              <a:xfrm>
                <a:off x="9754109" y="4113204"/>
                <a:ext cx="485962" cy="4982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355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CN" altLang="en-US" sz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中移动</a:t>
                </a:r>
                <a:endParaRPr lang="zh-CN" altLang="en-US" sz="1200" kern="12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7" name="Hexagon 22">
                <a:extLst>
                  <a:ext uri="{FF2B5EF4-FFF2-40B4-BE49-F238E27FC236}">
                    <a16:creationId xmlns:a16="http://schemas.microsoft.com/office/drawing/2014/main" id="{9E3811C6-B2EC-F949-9F65-4804DA7F6379}"/>
                  </a:ext>
                </a:extLst>
              </p:cNvPr>
              <p:cNvSpPr/>
              <p:nvPr/>
            </p:nvSpPr>
            <p:spPr>
              <a:xfrm rot="5400000">
                <a:off x="11134064" y="4055015"/>
                <a:ext cx="723782" cy="705998"/>
              </a:xfrm>
              <a:prstGeom prst="hexagon">
                <a:avLst>
                  <a:gd name="adj" fmla="val 25000"/>
                  <a:gd name="vf" fmla="val 115470"/>
                </a:avLst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8" name="Hexagon 14">
                <a:extLst>
                  <a:ext uri="{FF2B5EF4-FFF2-40B4-BE49-F238E27FC236}">
                    <a16:creationId xmlns:a16="http://schemas.microsoft.com/office/drawing/2014/main" id="{99FC102F-8C16-6D43-9147-CA32C4E60395}"/>
                  </a:ext>
                </a:extLst>
              </p:cNvPr>
              <p:cNvSpPr txBox="1"/>
              <p:nvPr/>
            </p:nvSpPr>
            <p:spPr>
              <a:xfrm>
                <a:off x="11308291" y="4129374"/>
                <a:ext cx="485962" cy="4982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355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CN" altLang="en-US" sz="1200" kern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荔枝</a:t>
                </a:r>
              </a:p>
            </p:txBody>
          </p:sp>
          <p:sp>
            <p:nvSpPr>
              <p:cNvPr id="119" name="文本框 118">
                <a:extLst>
                  <a:ext uri="{FF2B5EF4-FFF2-40B4-BE49-F238E27FC236}">
                    <a16:creationId xmlns:a16="http://schemas.microsoft.com/office/drawing/2014/main" id="{481392C7-4B5F-CC47-891A-21D46688A806}"/>
                  </a:ext>
                </a:extLst>
              </p:cNvPr>
              <p:cNvSpPr txBox="1"/>
              <p:nvPr/>
            </p:nvSpPr>
            <p:spPr>
              <a:xfrm>
                <a:off x="9919494" y="1046042"/>
                <a:ext cx="13388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贡献者分布</a:t>
                </a:r>
              </a:p>
            </p:txBody>
          </p:sp>
          <p:sp>
            <p:nvSpPr>
              <p:cNvPr id="120" name="Hexagon 22">
                <a:extLst>
                  <a:ext uri="{FF2B5EF4-FFF2-40B4-BE49-F238E27FC236}">
                    <a16:creationId xmlns:a16="http://schemas.microsoft.com/office/drawing/2014/main" id="{286AB95B-C17D-3240-8884-BFFDFCC01B77}"/>
                  </a:ext>
                </a:extLst>
              </p:cNvPr>
              <p:cNvSpPr/>
              <p:nvPr/>
            </p:nvSpPr>
            <p:spPr>
              <a:xfrm rot="5400000">
                <a:off x="11165796" y="2796783"/>
                <a:ext cx="723782" cy="705998"/>
              </a:xfrm>
              <a:prstGeom prst="hexagon">
                <a:avLst>
                  <a:gd name="adj" fmla="val 25000"/>
                  <a:gd name="vf" fmla="val 115470"/>
                </a:avLst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1" name="Hexagon 12">
                <a:extLst>
                  <a:ext uri="{FF2B5EF4-FFF2-40B4-BE49-F238E27FC236}">
                    <a16:creationId xmlns:a16="http://schemas.microsoft.com/office/drawing/2014/main" id="{6A7867E3-E701-4D4C-A418-B97D47D77BAA}"/>
                  </a:ext>
                </a:extLst>
              </p:cNvPr>
              <p:cNvSpPr txBox="1"/>
              <p:nvPr/>
            </p:nvSpPr>
            <p:spPr>
              <a:xfrm>
                <a:off x="11308291" y="2923481"/>
                <a:ext cx="485962" cy="4982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1200" kern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360</a:t>
                </a:r>
                <a:endParaRPr lang="zh-CN" altLang="en-US" sz="1200" kern="12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22" name="Hexagon 22">
                <a:extLst>
                  <a:ext uri="{FF2B5EF4-FFF2-40B4-BE49-F238E27FC236}">
                    <a16:creationId xmlns:a16="http://schemas.microsoft.com/office/drawing/2014/main" id="{A2195797-2080-D546-8C1F-6BAD0D424AAE}"/>
                  </a:ext>
                </a:extLst>
              </p:cNvPr>
              <p:cNvSpPr/>
              <p:nvPr/>
            </p:nvSpPr>
            <p:spPr>
              <a:xfrm rot="5400000">
                <a:off x="8876845" y="4066197"/>
                <a:ext cx="723782" cy="705998"/>
              </a:xfrm>
              <a:prstGeom prst="hexagon">
                <a:avLst>
                  <a:gd name="adj" fmla="val 25000"/>
                  <a:gd name="vf" fmla="val 115470"/>
                </a:avLst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123" name="Hexagon 14">
                <a:extLst>
                  <a:ext uri="{FF2B5EF4-FFF2-40B4-BE49-F238E27FC236}">
                    <a16:creationId xmlns:a16="http://schemas.microsoft.com/office/drawing/2014/main" id="{FA4C4346-F859-3D4E-8D41-3470BDC663AA}"/>
                  </a:ext>
                </a:extLst>
              </p:cNvPr>
              <p:cNvSpPr txBox="1"/>
              <p:nvPr/>
            </p:nvSpPr>
            <p:spPr>
              <a:xfrm>
                <a:off x="8960862" y="4138094"/>
                <a:ext cx="485962" cy="4982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355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CN" altLang="en-US" sz="12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同程</a:t>
                </a:r>
                <a:endParaRPr lang="zh-CN" altLang="en-US" sz="1200" kern="12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441505E8-FCEC-D449-8B19-66FC2FE651D7}"/>
              </a:ext>
            </a:extLst>
          </p:cNvPr>
          <p:cNvSpPr txBox="1"/>
          <p:nvPr/>
        </p:nvSpPr>
        <p:spPr>
          <a:xfrm>
            <a:off x="4519559" y="1571766"/>
            <a:ext cx="7340792" cy="20585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dirty="0">
                <a:hlinkClick r:id="rId2" tooltip="baoqiwu"/>
              </a:rPr>
              <a:t>Wu Baoqi</a:t>
            </a:r>
            <a:r>
              <a:rPr lang="en-US" altLang="zh-CN" dirty="0"/>
              <a:t>,  </a:t>
            </a:r>
            <a:r>
              <a:rPr lang="en-US" altLang="zh-CN" dirty="0">
                <a:hlinkClick r:id="rId3" tooltip="break60"/>
              </a:rPr>
              <a:t>Caibiao Xiang</a:t>
            </a:r>
            <a:r>
              <a:rPr lang="en-US" altLang="zh-CN" dirty="0"/>
              <a:t>,  </a:t>
            </a:r>
            <a:r>
              <a:rPr lang="en-US" altLang="zh-CN" dirty="0">
                <a:hlinkClick r:id="rId4" tooltip="chenliang613"/>
              </a:rPr>
              <a:t>Liang Chen</a:t>
            </a:r>
            <a:r>
              <a:rPr lang="en-US" altLang="zh-CN" dirty="0"/>
              <a:t>,  </a:t>
            </a:r>
            <a:r>
              <a:rPr lang="en-US" altLang="zh-CN" dirty="0">
                <a:hlinkClick r:id="rId5" tooltip="chenxingchun"/>
              </a:rPr>
              <a:t>Xingchun Chen</a:t>
            </a:r>
            <a:r>
              <a:rPr lang="en-US" altLang="zh-CN" dirty="0"/>
              <a:t>,  </a:t>
            </a:r>
          </a:p>
          <a:p>
            <a:pPr algn="just">
              <a:lnSpc>
                <a:spcPct val="120000"/>
              </a:lnSpc>
            </a:pPr>
            <a:r>
              <a:rPr lang="en-US" altLang="zh-CN" dirty="0">
                <a:hlinkClick r:id="rId6" tooltip="chongchongzi"/>
              </a:rPr>
              <a:t>Cong Huang</a:t>
            </a:r>
            <a:r>
              <a:rPr lang="en-US" altLang="zh-CN" dirty="0"/>
              <a:t>,  </a:t>
            </a:r>
            <a:r>
              <a:rPr lang="en-US" altLang="zh-CN" dirty="0">
                <a:hlinkClick r:id="rId7" tooltip="clay4megtr"/>
              </a:rPr>
              <a:t>Shang Lou</a:t>
            </a:r>
            <a:r>
              <a:rPr lang="en-US" altLang="zh-CN" dirty="0"/>
              <a:t>,  </a:t>
            </a:r>
            <a:r>
              <a:rPr lang="en-US" altLang="zh-CN" dirty="0">
                <a:hlinkClick r:id="rId8" tooltip="djkevincr"/>
              </a:rPr>
              <a:t>Kevin Ratnasekera</a:t>
            </a:r>
            <a:r>
              <a:rPr lang="en-US" altLang="zh-CN" dirty="0"/>
              <a:t>,  </a:t>
            </a:r>
            <a:r>
              <a:rPr lang="en-US" altLang="zh-CN" dirty="0">
                <a:hlinkClick r:id="rId9" tooltip="eights"/>
              </a:rPr>
              <a:t>Li Huang</a:t>
            </a:r>
            <a:r>
              <a:rPr lang="en-US" altLang="zh-CN" dirty="0"/>
              <a:t>,  </a:t>
            </a:r>
          </a:p>
          <a:p>
            <a:pPr algn="just">
              <a:lnSpc>
                <a:spcPct val="120000"/>
              </a:lnSpc>
            </a:pPr>
            <a:r>
              <a:rPr lang="en-US" altLang="zh-CN" dirty="0">
                <a:hlinkClick r:id="rId10" tooltip="gabrywu"/>
              </a:rPr>
              <a:t>Shaojie Wu</a:t>
            </a:r>
            <a:r>
              <a:rPr lang="en-US" altLang="zh-CN" dirty="0"/>
              <a:t>,  </a:t>
            </a:r>
            <a:r>
              <a:rPr lang="en-US" altLang="zh-CN" dirty="0">
                <a:hlinkClick r:id="rId11" tooltip="gaojun2048"/>
              </a:rPr>
              <a:t>Jun Gao</a:t>
            </a:r>
            <a:r>
              <a:rPr lang="en-US" altLang="zh-CN" dirty="0"/>
              <a:t>,  </a:t>
            </a:r>
            <a:r>
              <a:rPr lang="en-US" altLang="zh-CN" dirty="0">
                <a:hlinkClick r:id="rId12" tooltip="guowei"/>
              </a:rPr>
              <a:t>Guo William</a:t>
            </a:r>
            <a:r>
              <a:rPr lang="en-US" altLang="zh-CN" dirty="0"/>
              <a:t>,  </a:t>
            </a:r>
            <a:r>
              <a:rPr lang="en-US" altLang="zh-CN" dirty="0">
                <a:hlinkClick r:id="rId13" tooltip="jave"/>
              </a:rPr>
              <a:t>Kejia Chen</a:t>
            </a:r>
            <a:r>
              <a:rPr lang="en-US" altLang="zh-CN" dirty="0"/>
              <a:t>,  </a:t>
            </a:r>
            <a:r>
              <a:rPr lang="en-US" altLang="zh-CN" dirty="0">
                <a:hlinkClick r:id="rId14" tooltip="journey"/>
              </a:rPr>
              <a:t>Qiao Zhanwei</a:t>
            </a:r>
            <a:r>
              <a:rPr lang="en-US" altLang="zh-CN" dirty="0"/>
              <a:t>,  </a:t>
            </a:r>
          </a:p>
          <a:p>
            <a:pPr algn="just">
              <a:lnSpc>
                <a:spcPct val="120000"/>
              </a:lnSpc>
            </a:pPr>
            <a:r>
              <a:rPr lang="en-US" altLang="zh-CN" u="sng" dirty="0">
                <a:hlinkClick r:id="rId15" tooltip="kamaci"/>
              </a:rPr>
              <a:t>Furkan Kamaci</a:t>
            </a:r>
            <a:r>
              <a:rPr lang="en-US" altLang="zh-CN" dirty="0"/>
              <a:t>,  </a:t>
            </a:r>
            <a:r>
              <a:rPr lang="en-US" altLang="zh-CN" dirty="0">
                <a:hlinkClick r:id="rId16" tooltip="leonbao"/>
              </a:rPr>
              <a:t>Leon Bao</a:t>
            </a:r>
            <a:r>
              <a:rPr lang="en-US" altLang="zh-CN" dirty="0"/>
              <a:t>,  </a:t>
            </a:r>
            <a:r>
              <a:rPr lang="en-US" altLang="zh-CN" dirty="0">
                <a:hlinkClick r:id="rId17" tooltip="lfyee"/>
              </a:rPr>
              <a:t>Zongyao Zhang</a:t>
            </a:r>
            <a:r>
              <a:rPr lang="en-US" altLang="zh-CN" dirty="0"/>
              <a:t>,  </a:t>
            </a:r>
            <a:r>
              <a:rPr lang="en-US" altLang="zh-CN" dirty="0">
                <a:hlinkClick r:id="rId18" tooltip="lgcareer"/>
              </a:rPr>
              <a:t>Gang Li</a:t>
            </a:r>
            <a:r>
              <a:rPr lang="en-US" altLang="zh-CN" dirty="0"/>
              <a:t>,  </a:t>
            </a:r>
          </a:p>
          <a:p>
            <a:pPr algn="just">
              <a:lnSpc>
                <a:spcPct val="120000"/>
              </a:lnSpc>
            </a:pPr>
            <a:r>
              <a:rPr lang="en-US" altLang="zh-CN" dirty="0">
                <a:hlinkClick r:id="rId19" tooltip="lidongdai"/>
              </a:rPr>
              <a:t>Lidong Dai</a:t>
            </a:r>
            <a:r>
              <a:rPr lang="en-US" altLang="zh-CN" dirty="0"/>
              <a:t>,  </a:t>
            </a:r>
            <a:r>
              <a:rPr lang="en-US" altLang="zh-CN" dirty="0">
                <a:hlinkClick r:id="rId20" tooltip="lilin"/>
              </a:rPr>
              <a:t>Lin Li</a:t>
            </a:r>
            <a:r>
              <a:rPr lang="en-US" altLang="zh-CN" dirty="0"/>
              <a:t>, </a:t>
            </a:r>
            <a:r>
              <a:rPr lang="en-US" altLang="zh-CN" dirty="0">
                <a:hlinkClick r:id="rId21" tooltip="liuxiaochun"/>
              </a:rPr>
              <a:t>Xiaochun Liu</a:t>
            </a:r>
            <a:r>
              <a:rPr lang="en-US" altLang="zh-CN" dirty="0"/>
              <a:t>,  </a:t>
            </a:r>
            <a:r>
              <a:rPr lang="en-US" altLang="zh-CN" dirty="0">
                <a:hlinkClick r:id="rId22" tooltip="liwenhe"/>
              </a:rPr>
              <a:t>Wenhe Li</a:t>
            </a:r>
            <a:r>
              <a:rPr lang="en-US" altLang="zh-CN" dirty="0"/>
              <a:t>,  </a:t>
            </a:r>
            <a:r>
              <a:rPr lang="en-US" altLang="zh-CN" dirty="0">
                <a:hlinkClick r:id="rId23" tooltip="millionfor"/>
              </a:rPr>
              <a:t>ZijJian Gong</a:t>
            </a:r>
            <a:r>
              <a:rPr lang="en-US" altLang="zh-CN" dirty="0"/>
              <a:t>, </a:t>
            </a:r>
          </a:p>
          <a:p>
            <a:pPr algn="just">
              <a:lnSpc>
                <a:spcPct val="120000"/>
              </a:lnSpc>
            </a:pPr>
            <a:r>
              <a:rPr lang="en-US" altLang="zh-CN" dirty="0"/>
              <a:t> </a:t>
            </a:r>
            <a:r>
              <a:rPr lang="en-US" altLang="zh-CN" dirty="0">
                <a:hlinkClick r:id="rId24" tooltip="shaofengshi"/>
              </a:rPr>
              <a:t>Shao Feng Shi</a:t>
            </a:r>
            <a:r>
              <a:rPr lang="en-US" altLang="zh-CN" dirty="0"/>
              <a:t>,  </a:t>
            </a:r>
            <a:r>
              <a:rPr lang="en-US" altLang="zh-CN" dirty="0">
                <a:hlinkClick r:id="rId25" tooltip="technoboy"/>
              </a:rPr>
              <a:t>Guo Jiwei</a:t>
            </a:r>
            <a:r>
              <a:rPr lang="en-US" altLang="zh-CN" dirty="0"/>
              <a:t>,  </a:t>
            </a:r>
            <a:r>
              <a:rPr lang="en-US" altLang="zh-CN" dirty="0">
                <a:hlinkClick r:id="rId26" tooltip="wenhemin"/>
              </a:rPr>
              <a:t>Hemin Wen</a:t>
            </a:r>
            <a:r>
              <a:rPr lang="en-US" altLang="zh-CN" dirty="0"/>
              <a:t>,  </a:t>
            </a:r>
            <a:r>
              <a:rPr lang="en-US" altLang="zh-CN" dirty="0">
                <a:hlinkClick r:id="rId27" tooltip="wusheng"/>
              </a:rPr>
              <a:t>Sheng Wu</a:t>
            </a:r>
            <a:r>
              <a:rPr lang="en-US" altLang="zh-CN" dirty="0"/>
              <a:t>,  </a:t>
            </a:r>
            <a:r>
              <a:rPr lang="en-US" altLang="zh-CN" dirty="0">
                <a:hlinkClick r:id="rId28" tooltip="zhukai"/>
              </a:rPr>
              <a:t>Kai Zhu</a:t>
            </a:r>
            <a:endParaRPr kumimoji="1"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+mn-ea"/>
            </a:endParaRPr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FC9EB618-0C5A-9845-B1A0-9D4875874CBE}"/>
              </a:ext>
            </a:extLst>
          </p:cNvPr>
          <p:cNvSpPr txBox="1"/>
          <p:nvPr/>
        </p:nvSpPr>
        <p:spPr>
          <a:xfrm>
            <a:off x="6905663" y="1083871"/>
            <a:ext cx="1816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Commiters</a:t>
            </a:r>
            <a:r>
              <a:rPr kumimoji="1" lang="en-US" altLang="zh-CN" dirty="0"/>
              <a:t>(27)</a:t>
            </a:r>
            <a:endParaRPr kumimoji="1" lang="zh-CN" altLang="en-US" dirty="0"/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910D9655-AEF2-244B-94E1-8CAA281C42FB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5667496" y="3698980"/>
            <a:ext cx="4292600" cy="24257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748DD47-110F-A44E-80D0-C968F8453C67}"/>
              </a:ext>
            </a:extLst>
          </p:cNvPr>
          <p:cNvSpPr txBox="1"/>
          <p:nvPr/>
        </p:nvSpPr>
        <p:spPr>
          <a:xfrm>
            <a:off x="292671" y="5991637"/>
            <a:ext cx="4590614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dirty="0">
                <a:solidFill>
                  <a:schemeClr val="tx1">
                    <a:lumMod val="50000"/>
                  </a:schemeClr>
                </a:solidFill>
                <a:latin typeface="+mj-lt"/>
                <a:cs typeface="+mn-ea"/>
              </a:rPr>
              <a:t>社群超过</a:t>
            </a:r>
            <a:r>
              <a:rPr kumimoji="1" lang="en-US" altLang="zh-CN" dirty="0">
                <a:solidFill>
                  <a:schemeClr val="tx1">
                    <a:lumMod val="50000"/>
                  </a:schemeClr>
                </a:solidFill>
                <a:latin typeface="+mj-lt"/>
                <a:cs typeface="+mn-ea"/>
              </a:rPr>
              <a:t>3000</a:t>
            </a:r>
            <a:r>
              <a:rPr kumimoji="1" lang="zh-CN" altLang="en-US" dirty="0">
                <a:solidFill>
                  <a:schemeClr val="tx1">
                    <a:lumMod val="50000"/>
                  </a:schemeClr>
                </a:solidFill>
                <a:latin typeface="+mj-lt"/>
                <a:cs typeface="+mn-ea"/>
              </a:rPr>
              <a:t>人，近 </a:t>
            </a:r>
            <a:r>
              <a:rPr kumimoji="1" lang="en-US" altLang="zh-CN" dirty="0">
                <a:solidFill>
                  <a:schemeClr val="tx1">
                    <a:lumMod val="50000"/>
                  </a:schemeClr>
                </a:solidFill>
                <a:latin typeface="+mj-lt"/>
                <a:cs typeface="+mn-ea"/>
              </a:rPr>
              <a:t>400</a:t>
            </a:r>
            <a:r>
              <a:rPr kumimoji="1" lang="zh-CN" altLang="en-US" dirty="0">
                <a:solidFill>
                  <a:schemeClr val="tx1">
                    <a:lumMod val="50000"/>
                  </a:schemeClr>
                </a:solidFill>
                <a:latin typeface="+mj-lt"/>
                <a:cs typeface="+mn-ea"/>
              </a:rPr>
              <a:t> 家公司使用</a:t>
            </a:r>
          </a:p>
        </p:txBody>
      </p:sp>
    </p:spTree>
    <p:extLst>
      <p:ext uri="{BB962C8B-B14F-4D97-AF65-F5344CB8AC3E}">
        <p14:creationId xmlns:p14="http://schemas.microsoft.com/office/powerpoint/2010/main" val="1759105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F9C975-17C2-B04D-ABF8-616EA2FD7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DolphinScheduler</a:t>
            </a:r>
            <a:r>
              <a:rPr lang="zh-CN" altLang="en-US" dirty="0"/>
              <a:t>架构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ACFAB40-B725-F642-8C9D-22B97144F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300" y="759229"/>
            <a:ext cx="7897935" cy="535766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4EBCC4A-520C-2646-84E4-D9FB69BAF31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891" y="866803"/>
            <a:ext cx="9141691" cy="554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234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317500" y="5424599"/>
            <a:ext cx="11557000" cy="1000770"/>
            <a:chOff x="317500" y="5146031"/>
            <a:chExt cx="11557000" cy="1000770"/>
          </a:xfrm>
        </p:grpSpPr>
        <p:sp>
          <p:nvSpPr>
            <p:cNvPr id="6" name="任意多边形 5"/>
            <p:cNvSpPr/>
            <p:nvPr/>
          </p:nvSpPr>
          <p:spPr>
            <a:xfrm>
              <a:off x="317500" y="5247631"/>
              <a:ext cx="11557000" cy="899170"/>
            </a:xfrm>
            <a:custGeom>
              <a:avLst/>
              <a:gdLst>
                <a:gd name="connsiteX0" fmla="*/ 33636435 w 67272826"/>
                <a:gd name="connsiteY0" fmla="*/ 0 h 21385568"/>
                <a:gd name="connsiteX1" fmla="*/ 67109340 w 67272826"/>
                <a:gd name="connsiteY1" fmla="*/ 21035329 h 21385568"/>
                <a:gd name="connsiteX2" fmla="*/ 67272826 w 67272826"/>
                <a:gd name="connsiteY2" fmla="*/ 21385477 h 21385568"/>
                <a:gd name="connsiteX3" fmla="*/ 67202814 w 67272826"/>
                <a:gd name="connsiteY3" fmla="*/ 21252786 h 21385568"/>
                <a:gd name="connsiteX4" fmla="*/ 33636436 w 67272826"/>
                <a:gd name="connsiteY4" fmla="*/ 1274916 h 21385568"/>
                <a:gd name="connsiteX5" fmla="*/ 70060 w 67272826"/>
                <a:gd name="connsiteY5" fmla="*/ 21252786 h 21385568"/>
                <a:gd name="connsiteX6" fmla="*/ 0 w 67272826"/>
                <a:gd name="connsiteY6" fmla="*/ 21385568 h 21385568"/>
                <a:gd name="connsiteX7" fmla="*/ 163528 w 67272826"/>
                <a:gd name="connsiteY7" fmla="*/ 21035329 h 21385568"/>
                <a:gd name="connsiteX8" fmla="*/ 33636435 w 67272826"/>
                <a:gd name="connsiteY8" fmla="*/ 0 h 2138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72826" h="21385568">
                  <a:moveTo>
                    <a:pt x="33636435" y="0"/>
                  </a:moveTo>
                  <a:cubicBezTo>
                    <a:pt x="48377267" y="0"/>
                    <a:pt x="61112048" y="8588922"/>
                    <a:pt x="67109340" y="21035329"/>
                  </a:cubicBezTo>
                  <a:lnTo>
                    <a:pt x="67272826" y="21385477"/>
                  </a:lnTo>
                  <a:lnTo>
                    <a:pt x="67202814" y="21252786"/>
                  </a:lnTo>
                  <a:cubicBezTo>
                    <a:pt x="60738500" y="9353068"/>
                    <a:pt x="48130844" y="1274916"/>
                    <a:pt x="33636436" y="1274916"/>
                  </a:cubicBezTo>
                  <a:cubicBezTo>
                    <a:pt x="19142028" y="1274916"/>
                    <a:pt x="6534372" y="9353068"/>
                    <a:pt x="70060" y="21252786"/>
                  </a:cubicBezTo>
                  <a:lnTo>
                    <a:pt x="0" y="21385568"/>
                  </a:lnTo>
                  <a:lnTo>
                    <a:pt x="163528" y="21035329"/>
                  </a:lnTo>
                  <a:cubicBezTo>
                    <a:pt x="6160820" y="8588922"/>
                    <a:pt x="18895604" y="0"/>
                    <a:pt x="33636435" y="0"/>
                  </a:cubicBezTo>
                  <a:close/>
                </a:path>
              </a:pathLst>
            </a:custGeom>
            <a:gradFill>
              <a:gsLst>
                <a:gs pos="0">
                  <a:srgbClr val="01BCFF">
                    <a:alpha val="37000"/>
                  </a:srgbClr>
                </a:gs>
                <a:gs pos="77000">
                  <a:srgbClr val="01BC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981379" y="5146031"/>
              <a:ext cx="229243" cy="229243"/>
            </a:xfrm>
            <a:prstGeom prst="ellipse">
              <a:avLst/>
            </a:prstGeom>
            <a:solidFill>
              <a:srgbClr val="3FC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45716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椭圆 12"/>
            <p:cNvSpPr>
              <a:spLocks noChangeAspect="1"/>
            </p:cNvSpPr>
            <p:nvPr/>
          </p:nvSpPr>
          <p:spPr>
            <a:xfrm>
              <a:off x="2316950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椭圆 13"/>
            <p:cNvSpPr>
              <a:spLocks noChangeAspect="1"/>
            </p:cNvSpPr>
            <p:nvPr/>
          </p:nvSpPr>
          <p:spPr>
            <a:xfrm>
              <a:off x="9645808" y="5476231"/>
              <a:ext cx="141840" cy="141840"/>
            </a:xfrm>
            <a:prstGeom prst="ellipse">
              <a:avLst/>
            </a:prstGeom>
            <a:solidFill>
              <a:srgbClr val="C1E4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椭圆 11"/>
            <p:cNvSpPr>
              <a:spLocks noChangeAspect="1"/>
            </p:cNvSpPr>
            <p:nvPr/>
          </p:nvSpPr>
          <p:spPr>
            <a:xfrm>
              <a:off x="3404083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椭圆 14"/>
            <p:cNvSpPr>
              <a:spLocks noChangeAspect="1"/>
            </p:cNvSpPr>
            <p:nvPr/>
          </p:nvSpPr>
          <p:spPr>
            <a:xfrm>
              <a:off x="8478212" y="5311132"/>
              <a:ext cx="178560" cy="178637"/>
            </a:xfrm>
            <a:prstGeom prst="ellipse">
              <a:avLst/>
            </a:prstGeom>
            <a:solidFill>
              <a:srgbClr val="A6D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7391079" y="5196831"/>
              <a:ext cx="208440" cy="208440"/>
            </a:xfrm>
            <a:prstGeom prst="ellipse">
              <a:avLst/>
            </a:prstGeom>
            <a:solidFill>
              <a:srgbClr val="99DA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5091655" y="1562908"/>
            <a:ext cx="2008690" cy="8395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lnSpc>
                <a:spcPts val="6500"/>
              </a:lnSpc>
              <a:defRPr sz="5400" b="1">
                <a:solidFill>
                  <a:srgbClr val="0097E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4000" dirty="0">
                <a:latin typeface="+mn-lt"/>
                <a:ea typeface="+mn-ea"/>
                <a:cs typeface="+mn-ea"/>
                <a:sym typeface="+mn-lt"/>
              </a:rPr>
              <a:t>PART 2</a:t>
            </a:r>
            <a:endParaRPr lang="zh-CN" altLang="en-US" sz="40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156197" y="417371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A5A5A"/>
                </a:solidFill>
                <a:cs typeface="+mn-ea"/>
                <a:sym typeface="+mn-lt"/>
              </a:rPr>
              <a:t>容错功能</a:t>
            </a:r>
            <a:endParaRPr lang="en-US" altLang="zh-CN" sz="2800" b="1" dirty="0">
              <a:solidFill>
                <a:srgbClr val="5A5A5A"/>
              </a:solidFill>
              <a:cs typeface="+mn-ea"/>
              <a:sym typeface="+mn-lt"/>
            </a:endParaRPr>
          </a:p>
        </p:txBody>
      </p:sp>
      <p:grpSp>
        <p:nvGrpSpPr>
          <p:cNvPr id="55" name="组合 54"/>
          <p:cNvGrpSpPr>
            <a:grpSpLocks noChangeAspect="1"/>
          </p:cNvGrpSpPr>
          <p:nvPr/>
        </p:nvGrpSpPr>
        <p:grpSpPr>
          <a:xfrm>
            <a:off x="5460600" y="2652706"/>
            <a:ext cx="1270800" cy="1270800"/>
            <a:chOff x="13636993" y="1881514"/>
            <a:chExt cx="871590" cy="871590"/>
          </a:xfrm>
        </p:grpSpPr>
        <p:sp>
          <p:nvSpPr>
            <p:cNvPr id="57" name="Freeform 8"/>
            <p:cNvSpPr>
              <a:spLocks noEditPoints="1"/>
            </p:cNvSpPr>
            <p:nvPr/>
          </p:nvSpPr>
          <p:spPr bwMode="auto">
            <a:xfrm>
              <a:off x="13824391" y="2077572"/>
              <a:ext cx="496795" cy="479474"/>
            </a:xfrm>
            <a:custGeom>
              <a:avLst/>
              <a:gdLst>
                <a:gd name="T0" fmla="*/ 417 w 432"/>
                <a:gd name="T1" fmla="*/ 143 h 417"/>
                <a:gd name="T2" fmla="*/ 401 w 432"/>
                <a:gd name="T3" fmla="*/ 128 h 417"/>
                <a:gd name="T4" fmla="*/ 42 w 432"/>
                <a:gd name="T5" fmla="*/ 230 h 417"/>
                <a:gd name="T6" fmla="*/ 26 w 432"/>
                <a:gd name="T7" fmla="*/ 215 h 417"/>
                <a:gd name="T8" fmla="*/ 379 w 432"/>
                <a:gd name="T9" fmla="*/ 43 h 417"/>
                <a:gd name="T10" fmla="*/ 299 w 432"/>
                <a:gd name="T11" fmla="*/ 68 h 417"/>
                <a:gd name="T12" fmla="*/ 295 w 432"/>
                <a:gd name="T13" fmla="*/ 37 h 417"/>
                <a:gd name="T14" fmla="*/ 409 w 432"/>
                <a:gd name="T15" fmla="*/ 1 h 417"/>
                <a:gd name="T16" fmla="*/ 411 w 432"/>
                <a:gd name="T17" fmla="*/ 0 h 417"/>
                <a:gd name="T18" fmla="*/ 413 w 432"/>
                <a:gd name="T19" fmla="*/ 0 h 417"/>
                <a:gd name="T20" fmla="*/ 414 w 432"/>
                <a:gd name="T21" fmla="*/ 0 h 417"/>
                <a:gd name="T22" fmla="*/ 416 w 432"/>
                <a:gd name="T23" fmla="*/ 0 h 417"/>
                <a:gd name="T24" fmla="*/ 417 w 432"/>
                <a:gd name="T25" fmla="*/ 0 h 417"/>
                <a:gd name="T26" fmla="*/ 420 w 432"/>
                <a:gd name="T27" fmla="*/ 1 h 417"/>
                <a:gd name="T28" fmla="*/ 420 w 432"/>
                <a:gd name="T29" fmla="*/ 2 h 417"/>
                <a:gd name="T30" fmla="*/ 422 w 432"/>
                <a:gd name="T31" fmla="*/ 3 h 417"/>
                <a:gd name="T32" fmla="*/ 424 w 432"/>
                <a:gd name="T33" fmla="*/ 4 h 417"/>
                <a:gd name="T34" fmla="*/ 425 w 432"/>
                <a:gd name="T35" fmla="*/ 5 h 417"/>
                <a:gd name="T36" fmla="*/ 427 w 432"/>
                <a:gd name="T37" fmla="*/ 7 h 417"/>
                <a:gd name="T38" fmla="*/ 427 w 432"/>
                <a:gd name="T39" fmla="*/ 9 h 417"/>
                <a:gd name="T40" fmla="*/ 428 w 432"/>
                <a:gd name="T41" fmla="*/ 11 h 417"/>
                <a:gd name="T42" fmla="*/ 429 w 432"/>
                <a:gd name="T43" fmla="*/ 11 h 417"/>
                <a:gd name="T44" fmla="*/ 429 w 432"/>
                <a:gd name="T45" fmla="*/ 14 h 417"/>
                <a:gd name="T46" fmla="*/ 429 w 432"/>
                <a:gd name="T47" fmla="*/ 15 h 417"/>
                <a:gd name="T48" fmla="*/ 408 w 432"/>
                <a:gd name="T49" fmla="*/ 402 h 417"/>
                <a:gd name="T50" fmla="*/ 16 w 432"/>
                <a:gd name="T51" fmla="*/ 386 h 417"/>
                <a:gd name="T52" fmla="*/ 16 w 432"/>
                <a:gd name="T53" fmla="*/ 417 h 417"/>
                <a:gd name="T54" fmla="*/ 408 w 432"/>
                <a:gd name="T55" fmla="*/ 402 h 417"/>
                <a:gd name="T56" fmla="*/ 300 w 432"/>
                <a:gd name="T57" fmla="*/ 177 h 417"/>
                <a:gd name="T58" fmla="*/ 320 w 432"/>
                <a:gd name="T59" fmla="*/ 374 h 417"/>
                <a:gd name="T60" fmla="*/ 377 w 432"/>
                <a:gd name="T61" fmla="*/ 355 h 417"/>
                <a:gd name="T62" fmla="*/ 343 w 432"/>
                <a:gd name="T63" fmla="*/ 150 h 417"/>
                <a:gd name="T64" fmla="*/ 211 w 432"/>
                <a:gd name="T65" fmla="*/ 216 h 417"/>
                <a:gd name="T66" fmla="*/ 230 w 432"/>
                <a:gd name="T67" fmla="*/ 374 h 417"/>
                <a:gd name="T68" fmla="*/ 287 w 432"/>
                <a:gd name="T69" fmla="*/ 355 h 417"/>
                <a:gd name="T70" fmla="*/ 212 w 432"/>
                <a:gd name="T71" fmla="*/ 215 h 417"/>
                <a:gd name="T72" fmla="*/ 121 w 432"/>
                <a:gd name="T73" fmla="*/ 355 h 417"/>
                <a:gd name="T74" fmla="*/ 178 w 432"/>
                <a:gd name="T75" fmla="*/ 374 h 417"/>
                <a:gd name="T76" fmla="*/ 197 w 432"/>
                <a:gd name="T77" fmla="*/ 220 h 417"/>
                <a:gd name="T78" fmla="*/ 43 w 432"/>
                <a:gd name="T79" fmla="*/ 249 h 417"/>
                <a:gd name="T80" fmla="*/ 31 w 432"/>
                <a:gd name="T81" fmla="*/ 248 h 417"/>
                <a:gd name="T82" fmla="*/ 51 w 432"/>
                <a:gd name="T83" fmla="*/ 374 h 417"/>
                <a:gd name="T84" fmla="*/ 108 w 432"/>
                <a:gd name="T85" fmla="*/ 355 h 417"/>
                <a:gd name="T86" fmla="*/ 43 w 432"/>
                <a:gd name="T87" fmla="*/ 249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32" h="417">
                  <a:moveTo>
                    <a:pt x="432" y="127"/>
                  </a:moveTo>
                  <a:cubicBezTo>
                    <a:pt x="432" y="136"/>
                    <a:pt x="426" y="143"/>
                    <a:pt x="417" y="143"/>
                  </a:cubicBezTo>
                  <a:cubicBezTo>
                    <a:pt x="417" y="143"/>
                    <a:pt x="417" y="143"/>
                    <a:pt x="417" y="143"/>
                  </a:cubicBezTo>
                  <a:cubicBezTo>
                    <a:pt x="408" y="143"/>
                    <a:pt x="401" y="137"/>
                    <a:pt x="401" y="128"/>
                  </a:cubicBezTo>
                  <a:cubicBezTo>
                    <a:pt x="399" y="69"/>
                    <a:pt x="399" y="69"/>
                    <a:pt x="399" y="69"/>
                  </a:cubicBezTo>
                  <a:cubicBezTo>
                    <a:pt x="290" y="214"/>
                    <a:pt x="53" y="229"/>
                    <a:pt x="42" y="230"/>
                  </a:cubicBezTo>
                  <a:cubicBezTo>
                    <a:pt x="42" y="230"/>
                    <a:pt x="42" y="230"/>
                    <a:pt x="41" y="230"/>
                  </a:cubicBezTo>
                  <a:cubicBezTo>
                    <a:pt x="33" y="230"/>
                    <a:pt x="26" y="223"/>
                    <a:pt x="26" y="215"/>
                  </a:cubicBezTo>
                  <a:cubicBezTo>
                    <a:pt x="25" y="206"/>
                    <a:pt x="32" y="199"/>
                    <a:pt x="41" y="198"/>
                  </a:cubicBezTo>
                  <a:cubicBezTo>
                    <a:pt x="43" y="198"/>
                    <a:pt x="281" y="183"/>
                    <a:pt x="379" y="43"/>
                  </a:cubicBezTo>
                  <a:cubicBezTo>
                    <a:pt x="304" y="67"/>
                    <a:pt x="304" y="67"/>
                    <a:pt x="304" y="67"/>
                  </a:cubicBezTo>
                  <a:cubicBezTo>
                    <a:pt x="303" y="68"/>
                    <a:pt x="301" y="68"/>
                    <a:pt x="299" y="68"/>
                  </a:cubicBezTo>
                  <a:cubicBezTo>
                    <a:pt x="293" y="68"/>
                    <a:pt x="287" y="64"/>
                    <a:pt x="284" y="57"/>
                  </a:cubicBezTo>
                  <a:cubicBezTo>
                    <a:pt x="282" y="49"/>
                    <a:pt x="286" y="40"/>
                    <a:pt x="295" y="37"/>
                  </a:cubicBezTo>
                  <a:cubicBezTo>
                    <a:pt x="409" y="1"/>
                    <a:pt x="409" y="1"/>
                    <a:pt x="409" y="1"/>
                  </a:cubicBezTo>
                  <a:cubicBezTo>
                    <a:pt x="409" y="1"/>
                    <a:pt x="409" y="1"/>
                    <a:pt x="409" y="1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2" y="0"/>
                    <a:pt x="412" y="0"/>
                    <a:pt x="412" y="0"/>
                  </a:cubicBezTo>
                  <a:cubicBezTo>
                    <a:pt x="413" y="0"/>
                    <a:pt x="413" y="0"/>
                    <a:pt x="413" y="0"/>
                  </a:cubicBezTo>
                  <a:cubicBezTo>
                    <a:pt x="413" y="0"/>
                    <a:pt x="413" y="0"/>
                    <a:pt x="413" y="0"/>
                  </a:cubicBezTo>
                  <a:cubicBezTo>
                    <a:pt x="414" y="0"/>
                    <a:pt x="414" y="0"/>
                    <a:pt x="414" y="0"/>
                  </a:cubicBezTo>
                  <a:cubicBezTo>
                    <a:pt x="414" y="0"/>
                    <a:pt x="414" y="0"/>
                    <a:pt x="414" y="0"/>
                  </a:cubicBezTo>
                  <a:cubicBezTo>
                    <a:pt x="415" y="0"/>
                    <a:pt x="415" y="0"/>
                    <a:pt x="416" y="0"/>
                  </a:cubicBezTo>
                  <a:cubicBezTo>
                    <a:pt x="416" y="0"/>
                    <a:pt x="416" y="0"/>
                    <a:pt x="417" y="0"/>
                  </a:cubicBezTo>
                  <a:cubicBezTo>
                    <a:pt x="417" y="0"/>
                    <a:pt x="417" y="0"/>
                    <a:pt x="417" y="0"/>
                  </a:cubicBezTo>
                  <a:cubicBezTo>
                    <a:pt x="418" y="1"/>
                    <a:pt x="418" y="1"/>
                    <a:pt x="419" y="1"/>
                  </a:cubicBezTo>
                  <a:cubicBezTo>
                    <a:pt x="419" y="1"/>
                    <a:pt x="419" y="1"/>
                    <a:pt x="420" y="1"/>
                  </a:cubicBezTo>
                  <a:cubicBezTo>
                    <a:pt x="420" y="1"/>
                    <a:pt x="420" y="1"/>
                    <a:pt x="420" y="1"/>
                  </a:cubicBezTo>
                  <a:cubicBezTo>
                    <a:pt x="420" y="1"/>
                    <a:pt x="420" y="2"/>
                    <a:pt x="420" y="2"/>
                  </a:cubicBezTo>
                  <a:cubicBezTo>
                    <a:pt x="421" y="2"/>
                    <a:pt x="421" y="2"/>
                    <a:pt x="421" y="2"/>
                  </a:cubicBezTo>
                  <a:cubicBezTo>
                    <a:pt x="422" y="2"/>
                    <a:pt x="422" y="3"/>
                    <a:pt x="422" y="3"/>
                  </a:cubicBezTo>
                  <a:cubicBezTo>
                    <a:pt x="423" y="3"/>
                    <a:pt x="423" y="3"/>
                    <a:pt x="423" y="3"/>
                  </a:cubicBezTo>
                  <a:cubicBezTo>
                    <a:pt x="423" y="3"/>
                    <a:pt x="424" y="4"/>
                    <a:pt x="424" y="4"/>
                  </a:cubicBezTo>
                  <a:cubicBezTo>
                    <a:pt x="424" y="4"/>
                    <a:pt x="424" y="4"/>
                    <a:pt x="425" y="5"/>
                  </a:cubicBezTo>
                  <a:cubicBezTo>
                    <a:pt x="425" y="5"/>
                    <a:pt x="425" y="5"/>
                    <a:pt x="425" y="5"/>
                  </a:cubicBezTo>
                  <a:cubicBezTo>
                    <a:pt x="425" y="5"/>
                    <a:pt x="426" y="6"/>
                    <a:pt x="426" y="6"/>
                  </a:cubicBezTo>
                  <a:cubicBezTo>
                    <a:pt x="426" y="6"/>
                    <a:pt x="426" y="7"/>
                    <a:pt x="427" y="7"/>
                  </a:cubicBezTo>
                  <a:cubicBezTo>
                    <a:pt x="427" y="7"/>
                    <a:pt x="427" y="8"/>
                    <a:pt x="427" y="8"/>
                  </a:cubicBezTo>
                  <a:cubicBezTo>
                    <a:pt x="427" y="8"/>
                    <a:pt x="427" y="8"/>
                    <a:pt x="427" y="9"/>
                  </a:cubicBezTo>
                  <a:cubicBezTo>
                    <a:pt x="428" y="9"/>
                    <a:pt x="428" y="9"/>
                    <a:pt x="428" y="10"/>
                  </a:cubicBezTo>
                  <a:cubicBezTo>
                    <a:pt x="428" y="10"/>
                    <a:pt x="428" y="10"/>
                    <a:pt x="428" y="11"/>
                  </a:cubicBezTo>
                  <a:cubicBezTo>
                    <a:pt x="428" y="11"/>
                    <a:pt x="428" y="11"/>
                    <a:pt x="428" y="11"/>
                  </a:cubicBezTo>
                  <a:cubicBezTo>
                    <a:pt x="428" y="11"/>
                    <a:pt x="428" y="11"/>
                    <a:pt x="429" y="11"/>
                  </a:cubicBezTo>
                  <a:cubicBezTo>
                    <a:pt x="429" y="12"/>
                    <a:pt x="429" y="12"/>
                    <a:pt x="429" y="13"/>
                  </a:cubicBezTo>
                  <a:cubicBezTo>
                    <a:pt x="429" y="13"/>
                    <a:pt x="429" y="13"/>
                    <a:pt x="429" y="14"/>
                  </a:cubicBezTo>
                  <a:cubicBezTo>
                    <a:pt x="429" y="14"/>
                    <a:pt x="429" y="14"/>
                    <a:pt x="429" y="15"/>
                  </a:cubicBezTo>
                  <a:cubicBezTo>
                    <a:pt x="429" y="15"/>
                    <a:pt x="429" y="15"/>
                    <a:pt x="429" y="15"/>
                  </a:cubicBezTo>
                  <a:lnTo>
                    <a:pt x="432" y="127"/>
                  </a:lnTo>
                  <a:close/>
                  <a:moveTo>
                    <a:pt x="408" y="402"/>
                  </a:moveTo>
                  <a:cubicBezTo>
                    <a:pt x="408" y="393"/>
                    <a:pt x="401" y="386"/>
                    <a:pt x="392" y="386"/>
                  </a:cubicBezTo>
                  <a:cubicBezTo>
                    <a:pt x="16" y="386"/>
                    <a:pt x="16" y="386"/>
                    <a:pt x="16" y="386"/>
                  </a:cubicBezTo>
                  <a:cubicBezTo>
                    <a:pt x="7" y="386"/>
                    <a:pt x="0" y="393"/>
                    <a:pt x="0" y="402"/>
                  </a:cubicBezTo>
                  <a:cubicBezTo>
                    <a:pt x="0" y="410"/>
                    <a:pt x="7" y="417"/>
                    <a:pt x="16" y="417"/>
                  </a:cubicBezTo>
                  <a:cubicBezTo>
                    <a:pt x="392" y="417"/>
                    <a:pt x="392" y="417"/>
                    <a:pt x="392" y="417"/>
                  </a:cubicBezTo>
                  <a:cubicBezTo>
                    <a:pt x="401" y="417"/>
                    <a:pt x="408" y="410"/>
                    <a:pt x="408" y="402"/>
                  </a:cubicBezTo>
                  <a:close/>
                  <a:moveTo>
                    <a:pt x="343" y="150"/>
                  </a:moveTo>
                  <a:cubicBezTo>
                    <a:pt x="330" y="160"/>
                    <a:pt x="315" y="169"/>
                    <a:pt x="300" y="177"/>
                  </a:cubicBezTo>
                  <a:cubicBezTo>
                    <a:pt x="300" y="355"/>
                    <a:pt x="300" y="355"/>
                    <a:pt x="300" y="355"/>
                  </a:cubicBezTo>
                  <a:cubicBezTo>
                    <a:pt x="300" y="365"/>
                    <a:pt x="309" y="374"/>
                    <a:pt x="320" y="374"/>
                  </a:cubicBezTo>
                  <a:cubicBezTo>
                    <a:pt x="357" y="374"/>
                    <a:pt x="357" y="374"/>
                    <a:pt x="357" y="374"/>
                  </a:cubicBezTo>
                  <a:cubicBezTo>
                    <a:pt x="368" y="374"/>
                    <a:pt x="377" y="365"/>
                    <a:pt x="377" y="355"/>
                  </a:cubicBezTo>
                  <a:cubicBezTo>
                    <a:pt x="377" y="123"/>
                    <a:pt x="377" y="123"/>
                    <a:pt x="377" y="123"/>
                  </a:cubicBezTo>
                  <a:cubicBezTo>
                    <a:pt x="366" y="133"/>
                    <a:pt x="355" y="142"/>
                    <a:pt x="343" y="150"/>
                  </a:cubicBezTo>
                  <a:close/>
                  <a:moveTo>
                    <a:pt x="212" y="215"/>
                  </a:moveTo>
                  <a:cubicBezTo>
                    <a:pt x="212" y="215"/>
                    <a:pt x="211" y="216"/>
                    <a:pt x="211" y="216"/>
                  </a:cubicBezTo>
                  <a:cubicBezTo>
                    <a:pt x="211" y="355"/>
                    <a:pt x="211" y="355"/>
                    <a:pt x="211" y="355"/>
                  </a:cubicBezTo>
                  <a:cubicBezTo>
                    <a:pt x="211" y="365"/>
                    <a:pt x="219" y="374"/>
                    <a:pt x="230" y="374"/>
                  </a:cubicBezTo>
                  <a:cubicBezTo>
                    <a:pt x="267" y="374"/>
                    <a:pt x="267" y="374"/>
                    <a:pt x="267" y="374"/>
                  </a:cubicBezTo>
                  <a:cubicBezTo>
                    <a:pt x="278" y="374"/>
                    <a:pt x="287" y="365"/>
                    <a:pt x="287" y="355"/>
                  </a:cubicBezTo>
                  <a:cubicBezTo>
                    <a:pt x="287" y="184"/>
                    <a:pt x="287" y="184"/>
                    <a:pt x="287" y="184"/>
                  </a:cubicBezTo>
                  <a:cubicBezTo>
                    <a:pt x="264" y="196"/>
                    <a:pt x="239" y="206"/>
                    <a:pt x="212" y="215"/>
                  </a:cubicBezTo>
                  <a:close/>
                  <a:moveTo>
                    <a:pt x="121" y="239"/>
                  </a:moveTo>
                  <a:cubicBezTo>
                    <a:pt x="121" y="355"/>
                    <a:pt x="121" y="355"/>
                    <a:pt x="121" y="355"/>
                  </a:cubicBezTo>
                  <a:cubicBezTo>
                    <a:pt x="121" y="365"/>
                    <a:pt x="130" y="374"/>
                    <a:pt x="141" y="374"/>
                  </a:cubicBezTo>
                  <a:cubicBezTo>
                    <a:pt x="178" y="374"/>
                    <a:pt x="178" y="374"/>
                    <a:pt x="178" y="374"/>
                  </a:cubicBezTo>
                  <a:cubicBezTo>
                    <a:pt x="189" y="374"/>
                    <a:pt x="197" y="365"/>
                    <a:pt x="197" y="355"/>
                  </a:cubicBezTo>
                  <a:cubicBezTo>
                    <a:pt x="197" y="220"/>
                    <a:pt x="197" y="220"/>
                    <a:pt x="197" y="220"/>
                  </a:cubicBezTo>
                  <a:cubicBezTo>
                    <a:pt x="170" y="229"/>
                    <a:pt x="144" y="235"/>
                    <a:pt x="121" y="239"/>
                  </a:cubicBezTo>
                  <a:close/>
                  <a:moveTo>
                    <a:pt x="43" y="249"/>
                  </a:moveTo>
                  <a:cubicBezTo>
                    <a:pt x="43" y="249"/>
                    <a:pt x="42" y="249"/>
                    <a:pt x="41" y="249"/>
                  </a:cubicBezTo>
                  <a:cubicBezTo>
                    <a:pt x="38" y="249"/>
                    <a:pt x="35" y="249"/>
                    <a:pt x="31" y="248"/>
                  </a:cubicBezTo>
                  <a:cubicBezTo>
                    <a:pt x="31" y="355"/>
                    <a:pt x="31" y="355"/>
                    <a:pt x="31" y="355"/>
                  </a:cubicBezTo>
                  <a:cubicBezTo>
                    <a:pt x="31" y="365"/>
                    <a:pt x="40" y="374"/>
                    <a:pt x="51" y="374"/>
                  </a:cubicBezTo>
                  <a:cubicBezTo>
                    <a:pt x="88" y="374"/>
                    <a:pt x="88" y="374"/>
                    <a:pt x="88" y="374"/>
                  </a:cubicBezTo>
                  <a:cubicBezTo>
                    <a:pt x="99" y="374"/>
                    <a:pt x="108" y="365"/>
                    <a:pt x="108" y="355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73" y="247"/>
                    <a:pt x="48" y="249"/>
                    <a:pt x="43" y="249"/>
                  </a:cubicBezTo>
                  <a:close/>
                </a:path>
              </a:pathLst>
            </a:custGeom>
            <a:solidFill>
              <a:srgbClr val="0097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13636993" y="1881514"/>
              <a:ext cx="871590" cy="871590"/>
            </a:xfrm>
            <a:prstGeom prst="ellipse">
              <a:avLst/>
            </a:prstGeom>
            <a:noFill/>
            <a:ln>
              <a:solidFill>
                <a:srgbClr val="0097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75" name="图片 7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739" y="2849236"/>
            <a:ext cx="1005530" cy="1005530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567" y="2885789"/>
            <a:ext cx="857129" cy="857129"/>
          </a:xfrm>
          <a:prstGeom prst="rect">
            <a:avLst/>
          </a:prstGeom>
        </p:spPr>
      </p:pic>
      <p:sp>
        <p:nvSpPr>
          <p:cNvPr id="20" name="任意多边形 19"/>
          <p:cNvSpPr/>
          <p:nvPr/>
        </p:nvSpPr>
        <p:spPr>
          <a:xfrm rot="-2100000">
            <a:off x="1813155" y="3198027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任意多边形 20"/>
          <p:cNvSpPr/>
          <p:nvPr/>
        </p:nvSpPr>
        <p:spPr>
          <a:xfrm rot="8700000">
            <a:off x="10100044" y="3152369"/>
            <a:ext cx="271767" cy="258941"/>
          </a:xfrm>
          <a:custGeom>
            <a:avLst/>
            <a:gdLst>
              <a:gd name="connsiteX0" fmla="*/ 433891 w 443146"/>
              <a:gd name="connsiteY0" fmla="*/ 9255 h 422231"/>
              <a:gd name="connsiteX1" fmla="*/ 443146 w 443146"/>
              <a:gd name="connsiteY1" fmla="*/ 31598 h 422231"/>
              <a:gd name="connsiteX2" fmla="*/ 411548 w 443146"/>
              <a:gd name="connsiteY2" fmla="*/ 63196 h 422231"/>
              <a:gd name="connsiteX3" fmla="*/ 74608 w 443146"/>
              <a:gd name="connsiteY3" fmla="*/ 63196 h 422231"/>
              <a:gd name="connsiteX4" fmla="*/ 189848 w 443146"/>
              <a:gd name="connsiteY4" fmla="*/ 379818 h 422231"/>
              <a:gd name="connsiteX5" fmla="*/ 170963 w 443146"/>
              <a:gd name="connsiteY5" fmla="*/ 420317 h 422231"/>
              <a:gd name="connsiteX6" fmla="*/ 130463 w 443146"/>
              <a:gd name="connsiteY6" fmla="*/ 401432 h 422231"/>
              <a:gd name="connsiteX7" fmla="*/ 1913 w 443146"/>
              <a:gd name="connsiteY7" fmla="*/ 48243 h 422231"/>
              <a:gd name="connsiteX8" fmla="*/ 2968 w 443146"/>
              <a:gd name="connsiteY8" fmla="*/ 24082 h 422231"/>
              <a:gd name="connsiteX9" fmla="*/ 9801 w 443146"/>
              <a:gd name="connsiteY9" fmla="*/ 17821 h 422231"/>
              <a:gd name="connsiteX10" fmla="*/ 13349 w 443146"/>
              <a:gd name="connsiteY10" fmla="*/ 9255 h 422231"/>
              <a:gd name="connsiteX11" fmla="*/ 35692 w 443146"/>
              <a:gd name="connsiteY11" fmla="*/ 0 h 422231"/>
              <a:gd name="connsiteX12" fmla="*/ 411548 w 443146"/>
              <a:gd name="connsiteY12" fmla="*/ 0 h 422231"/>
              <a:gd name="connsiteX13" fmla="*/ 433891 w 443146"/>
              <a:gd name="connsiteY13" fmla="*/ 9255 h 4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146" h="422231">
                <a:moveTo>
                  <a:pt x="433891" y="9255"/>
                </a:moveTo>
                <a:cubicBezTo>
                  <a:pt x="439609" y="14973"/>
                  <a:pt x="443146" y="22873"/>
                  <a:pt x="443146" y="31598"/>
                </a:cubicBezTo>
                <a:cubicBezTo>
                  <a:pt x="443146" y="49049"/>
                  <a:pt x="428999" y="63196"/>
                  <a:pt x="411548" y="63196"/>
                </a:cubicBezTo>
                <a:lnTo>
                  <a:pt x="74608" y="63196"/>
                </a:lnTo>
                <a:lnTo>
                  <a:pt x="189848" y="379818"/>
                </a:lnTo>
                <a:cubicBezTo>
                  <a:pt x="195817" y="396216"/>
                  <a:pt x="187362" y="414349"/>
                  <a:pt x="170963" y="420317"/>
                </a:cubicBezTo>
                <a:cubicBezTo>
                  <a:pt x="154565" y="426286"/>
                  <a:pt x="136432" y="417830"/>
                  <a:pt x="130463" y="401432"/>
                </a:cubicBezTo>
                <a:lnTo>
                  <a:pt x="1913" y="48243"/>
                </a:lnTo>
                <a:cubicBezTo>
                  <a:pt x="-1071" y="40044"/>
                  <a:pt x="-449" y="31411"/>
                  <a:pt x="2968" y="24082"/>
                </a:cubicBezTo>
                <a:lnTo>
                  <a:pt x="9801" y="17821"/>
                </a:lnTo>
                <a:lnTo>
                  <a:pt x="13349" y="9255"/>
                </a:lnTo>
                <a:cubicBezTo>
                  <a:pt x="19067" y="3537"/>
                  <a:pt x="26966" y="0"/>
                  <a:pt x="35692" y="0"/>
                </a:cubicBezTo>
                <a:lnTo>
                  <a:pt x="411548" y="0"/>
                </a:lnTo>
                <a:cubicBezTo>
                  <a:pt x="420273" y="0"/>
                  <a:pt x="428173" y="3537"/>
                  <a:pt x="433891" y="9255"/>
                </a:cubicBezTo>
                <a:close/>
              </a:path>
            </a:pathLst>
          </a:custGeom>
          <a:solidFill>
            <a:srgbClr val="5A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68363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9DF2D6-94AC-844C-AA3F-C2D278A04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为什么需要容错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BF1E87C-C68C-2A44-8CF4-52545EB256CA}"/>
              </a:ext>
            </a:extLst>
          </p:cNvPr>
          <p:cNvGrpSpPr/>
          <p:nvPr/>
        </p:nvGrpSpPr>
        <p:grpSpPr>
          <a:xfrm>
            <a:off x="2559827" y="1344701"/>
            <a:ext cx="6601818" cy="4112314"/>
            <a:chOff x="2559827" y="1344701"/>
            <a:chExt cx="6601818" cy="4112314"/>
          </a:xfrm>
        </p:grpSpPr>
        <p:sp>
          <p:nvSpPr>
            <p:cNvPr id="8" name="任意形状 7">
              <a:extLst>
                <a:ext uri="{FF2B5EF4-FFF2-40B4-BE49-F238E27FC236}">
                  <a16:creationId xmlns:a16="http://schemas.microsoft.com/office/drawing/2014/main" id="{41439CA7-4B30-5C42-8289-00B8CEF26758}"/>
                </a:ext>
              </a:extLst>
            </p:cNvPr>
            <p:cNvSpPr/>
            <p:nvPr/>
          </p:nvSpPr>
          <p:spPr>
            <a:xfrm rot="21600000">
              <a:off x="2559827" y="1346431"/>
              <a:ext cx="3300909" cy="2083049"/>
            </a:xfrm>
            <a:custGeom>
              <a:avLst/>
              <a:gdLst>
                <a:gd name="connsiteX0" fmla="*/ 0 w 2083049"/>
                <a:gd name="connsiteY0" fmla="*/ 0 h 3300909"/>
                <a:gd name="connsiteX1" fmla="*/ 1735867 w 2083049"/>
                <a:gd name="connsiteY1" fmla="*/ 0 h 3300909"/>
                <a:gd name="connsiteX2" fmla="*/ 2083049 w 2083049"/>
                <a:gd name="connsiteY2" fmla="*/ 347182 h 3300909"/>
                <a:gd name="connsiteX3" fmla="*/ 2083049 w 2083049"/>
                <a:gd name="connsiteY3" fmla="*/ 3300909 h 3300909"/>
                <a:gd name="connsiteX4" fmla="*/ 0 w 2083049"/>
                <a:gd name="connsiteY4" fmla="*/ 3300909 h 3300909"/>
                <a:gd name="connsiteX5" fmla="*/ 0 w 2083049"/>
                <a:gd name="connsiteY5" fmla="*/ 0 h 330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83049" h="3300909">
                  <a:moveTo>
                    <a:pt x="0" y="3300909"/>
                  </a:moveTo>
                  <a:lnTo>
                    <a:pt x="0" y="550163"/>
                  </a:lnTo>
                  <a:cubicBezTo>
                    <a:pt x="0" y="246317"/>
                    <a:pt x="98090" y="0"/>
                    <a:pt x="219090" y="0"/>
                  </a:cubicBezTo>
                  <a:lnTo>
                    <a:pt x="2083049" y="0"/>
                  </a:lnTo>
                  <a:lnTo>
                    <a:pt x="2083049" y="3300909"/>
                  </a:lnTo>
                  <a:lnTo>
                    <a:pt x="0" y="3300909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7799" tIns="177798" rIns="177800" bIns="698564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500" kern="1200" dirty="0"/>
                <a:t>服务器宕机</a:t>
              </a:r>
            </a:p>
          </p:txBody>
        </p:sp>
        <p:sp>
          <p:nvSpPr>
            <p:cNvPr id="9" name="任意形状 8">
              <a:extLst>
                <a:ext uri="{FF2B5EF4-FFF2-40B4-BE49-F238E27FC236}">
                  <a16:creationId xmlns:a16="http://schemas.microsoft.com/office/drawing/2014/main" id="{D449303A-FB5A-B048-A4B2-8FA2A49C91B6}"/>
                </a:ext>
              </a:extLst>
            </p:cNvPr>
            <p:cNvSpPr/>
            <p:nvPr/>
          </p:nvSpPr>
          <p:spPr>
            <a:xfrm>
              <a:off x="5842812" y="1344701"/>
              <a:ext cx="3300909" cy="2083049"/>
            </a:xfrm>
            <a:custGeom>
              <a:avLst/>
              <a:gdLst>
                <a:gd name="connsiteX0" fmla="*/ 0 w 3300909"/>
                <a:gd name="connsiteY0" fmla="*/ 0 h 2083049"/>
                <a:gd name="connsiteX1" fmla="*/ 2953727 w 3300909"/>
                <a:gd name="connsiteY1" fmla="*/ 0 h 2083049"/>
                <a:gd name="connsiteX2" fmla="*/ 3300909 w 3300909"/>
                <a:gd name="connsiteY2" fmla="*/ 347182 h 2083049"/>
                <a:gd name="connsiteX3" fmla="*/ 3300909 w 3300909"/>
                <a:gd name="connsiteY3" fmla="*/ 2083049 h 2083049"/>
                <a:gd name="connsiteX4" fmla="*/ 0 w 3300909"/>
                <a:gd name="connsiteY4" fmla="*/ 2083049 h 2083049"/>
                <a:gd name="connsiteX5" fmla="*/ 0 w 3300909"/>
                <a:gd name="connsiteY5" fmla="*/ 0 h 2083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0909" h="2083049">
                  <a:moveTo>
                    <a:pt x="0" y="0"/>
                  </a:moveTo>
                  <a:lnTo>
                    <a:pt x="2953727" y="0"/>
                  </a:lnTo>
                  <a:cubicBezTo>
                    <a:pt x="3145470" y="0"/>
                    <a:pt x="3300909" y="155439"/>
                    <a:pt x="3300909" y="347182"/>
                  </a:cubicBezTo>
                  <a:lnTo>
                    <a:pt x="3300909" y="2083049"/>
                  </a:lnTo>
                  <a:lnTo>
                    <a:pt x="0" y="208304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7800" tIns="177800" rIns="177800" bIns="698563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500" kern="1200" dirty="0"/>
                <a:t>网络故障</a:t>
              </a:r>
            </a:p>
          </p:txBody>
        </p:sp>
        <p:sp>
          <p:nvSpPr>
            <p:cNvPr id="10" name="任意形状 9">
              <a:extLst>
                <a:ext uri="{FF2B5EF4-FFF2-40B4-BE49-F238E27FC236}">
                  <a16:creationId xmlns:a16="http://schemas.microsoft.com/office/drawing/2014/main" id="{A550B438-4BBE-0A46-A20F-752DE56B51D8}"/>
                </a:ext>
              </a:extLst>
            </p:cNvPr>
            <p:cNvSpPr/>
            <p:nvPr/>
          </p:nvSpPr>
          <p:spPr>
            <a:xfrm rot="21600000">
              <a:off x="2559827" y="3373965"/>
              <a:ext cx="3300909" cy="2083050"/>
            </a:xfrm>
            <a:custGeom>
              <a:avLst/>
              <a:gdLst>
                <a:gd name="connsiteX0" fmla="*/ 0 w 3300909"/>
                <a:gd name="connsiteY0" fmla="*/ 0 h 2083049"/>
                <a:gd name="connsiteX1" fmla="*/ 2953727 w 3300909"/>
                <a:gd name="connsiteY1" fmla="*/ 0 h 2083049"/>
                <a:gd name="connsiteX2" fmla="*/ 3300909 w 3300909"/>
                <a:gd name="connsiteY2" fmla="*/ 347182 h 2083049"/>
                <a:gd name="connsiteX3" fmla="*/ 3300909 w 3300909"/>
                <a:gd name="connsiteY3" fmla="*/ 2083049 h 2083049"/>
                <a:gd name="connsiteX4" fmla="*/ 0 w 3300909"/>
                <a:gd name="connsiteY4" fmla="*/ 2083049 h 2083049"/>
                <a:gd name="connsiteX5" fmla="*/ 0 w 3300909"/>
                <a:gd name="connsiteY5" fmla="*/ 0 h 2083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0909" h="2083049">
                  <a:moveTo>
                    <a:pt x="3300909" y="2083048"/>
                  </a:moveTo>
                  <a:lnTo>
                    <a:pt x="347182" y="2083048"/>
                  </a:lnTo>
                  <a:cubicBezTo>
                    <a:pt x="155439" y="2083048"/>
                    <a:pt x="0" y="1927609"/>
                    <a:pt x="0" y="1735866"/>
                  </a:cubicBezTo>
                  <a:lnTo>
                    <a:pt x="0" y="1"/>
                  </a:lnTo>
                  <a:lnTo>
                    <a:pt x="3300909" y="1"/>
                  </a:lnTo>
                  <a:lnTo>
                    <a:pt x="3300909" y="2083048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7799" tIns="698563" rIns="177800" bIns="177801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500" kern="1200" dirty="0"/>
                <a:t>服务中断</a:t>
              </a:r>
            </a:p>
          </p:txBody>
        </p:sp>
        <p:sp>
          <p:nvSpPr>
            <p:cNvPr id="11" name="任意形状 10">
              <a:extLst>
                <a:ext uri="{FF2B5EF4-FFF2-40B4-BE49-F238E27FC236}">
                  <a16:creationId xmlns:a16="http://schemas.microsoft.com/office/drawing/2014/main" id="{6A401886-5502-A64C-91E9-01DCFFF8A2CF}"/>
                </a:ext>
              </a:extLst>
            </p:cNvPr>
            <p:cNvSpPr/>
            <p:nvPr/>
          </p:nvSpPr>
          <p:spPr>
            <a:xfrm>
              <a:off x="5860736" y="3373965"/>
              <a:ext cx="3300909" cy="2083049"/>
            </a:xfrm>
            <a:custGeom>
              <a:avLst/>
              <a:gdLst>
                <a:gd name="connsiteX0" fmla="*/ 0 w 2083049"/>
                <a:gd name="connsiteY0" fmla="*/ 0 h 3300909"/>
                <a:gd name="connsiteX1" fmla="*/ 1735867 w 2083049"/>
                <a:gd name="connsiteY1" fmla="*/ 0 h 3300909"/>
                <a:gd name="connsiteX2" fmla="*/ 2083049 w 2083049"/>
                <a:gd name="connsiteY2" fmla="*/ 347182 h 3300909"/>
                <a:gd name="connsiteX3" fmla="*/ 2083049 w 2083049"/>
                <a:gd name="connsiteY3" fmla="*/ 3300909 h 3300909"/>
                <a:gd name="connsiteX4" fmla="*/ 0 w 2083049"/>
                <a:gd name="connsiteY4" fmla="*/ 3300909 h 3300909"/>
                <a:gd name="connsiteX5" fmla="*/ 0 w 2083049"/>
                <a:gd name="connsiteY5" fmla="*/ 0 h 330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83049" h="3300909">
                  <a:moveTo>
                    <a:pt x="2083049" y="1"/>
                  </a:moveTo>
                  <a:lnTo>
                    <a:pt x="2083049" y="2750746"/>
                  </a:lnTo>
                  <a:cubicBezTo>
                    <a:pt x="2083049" y="3054592"/>
                    <a:pt x="1984959" y="3300908"/>
                    <a:pt x="1863959" y="3300908"/>
                  </a:cubicBezTo>
                  <a:lnTo>
                    <a:pt x="0" y="3300908"/>
                  </a:lnTo>
                  <a:lnTo>
                    <a:pt x="0" y="1"/>
                  </a:lnTo>
                  <a:lnTo>
                    <a:pt x="2083049" y="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7800" tIns="698562" rIns="177800" bIns="177801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500" kern="1200" dirty="0"/>
                <a:t>组件故障</a:t>
              </a:r>
              <a:endParaRPr lang="en-US" altLang="zh-CN" sz="2500" kern="1200" dirty="0"/>
            </a:p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500" kern="1200" dirty="0"/>
                <a:t>ZK</a:t>
              </a:r>
              <a:endParaRPr lang="zh-CN" altLang="en-US" sz="2500" kern="1200" dirty="0"/>
            </a:p>
          </p:txBody>
        </p:sp>
        <p:sp>
          <p:nvSpPr>
            <p:cNvPr id="12" name="任意形状 11">
              <a:extLst>
                <a:ext uri="{FF2B5EF4-FFF2-40B4-BE49-F238E27FC236}">
                  <a16:creationId xmlns:a16="http://schemas.microsoft.com/office/drawing/2014/main" id="{66DC9480-A1BA-6345-8B61-0E013F3EE2C0}"/>
                </a:ext>
              </a:extLst>
            </p:cNvPr>
            <p:cNvSpPr/>
            <p:nvPr/>
          </p:nvSpPr>
          <p:spPr>
            <a:xfrm>
              <a:off x="4870463" y="2853203"/>
              <a:ext cx="1980545" cy="1041524"/>
            </a:xfrm>
            <a:custGeom>
              <a:avLst/>
              <a:gdLst>
                <a:gd name="connsiteX0" fmla="*/ 0 w 1980545"/>
                <a:gd name="connsiteY0" fmla="*/ 173591 h 1041524"/>
                <a:gd name="connsiteX1" fmla="*/ 173591 w 1980545"/>
                <a:gd name="connsiteY1" fmla="*/ 0 h 1041524"/>
                <a:gd name="connsiteX2" fmla="*/ 1806954 w 1980545"/>
                <a:gd name="connsiteY2" fmla="*/ 0 h 1041524"/>
                <a:gd name="connsiteX3" fmla="*/ 1980545 w 1980545"/>
                <a:gd name="connsiteY3" fmla="*/ 173591 h 1041524"/>
                <a:gd name="connsiteX4" fmla="*/ 1980545 w 1980545"/>
                <a:gd name="connsiteY4" fmla="*/ 867933 h 1041524"/>
                <a:gd name="connsiteX5" fmla="*/ 1806954 w 1980545"/>
                <a:gd name="connsiteY5" fmla="*/ 1041524 h 1041524"/>
                <a:gd name="connsiteX6" fmla="*/ 173591 w 1980545"/>
                <a:gd name="connsiteY6" fmla="*/ 1041524 h 1041524"/>
                <a:gd name="connsiteX7" fmla="*/ 0 w 1980545"/>
                <a:gd name="connsiteY7" fmla="*/ 867933 h 1041524"/>
                <a:gd name="connsiteX8" fmla="*/ 0 w 1980545"/>
                <a:gd name="connsiteY8" fmla="*/ 173591 h 1041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0545" h="1041524">
                  <a:moveTo>
                    <a:pt x="0" y="173591"/>
                  </a:moveTo>
                  <a:cubicBezTo>
                    <a:pt x="0" y="77719"/>
                    <a:pt x="77719" y="0"/>
                    <a:pt x="173591" y="0"/>
                  </a:cubicBezTo>
                  <a:lnTo>
                    <a:pt x="1806954" y="0"/>
                  </a:lnTo>
                  <a:cubicBezTo>
                    <a:pt x="1902826" y="0"/>
                    <a:pt x="1980545" y="77719"/>
                    <a:pt x="1980545" y="173591"/>
                  </a:cubicBezTo>
                  <a:lnTo>
                    <a:pt x="1980545" y="867933"/>
                  </a:lnTo>
                  <a:cubicBezTo>
                    <a:pt x="1980545" y="963805"/>
                    <a:pt x="1902826" y="1041524"/>
                    <a:pt x="1806954" y="1041524"/>
                  </a:cubicBezTo>
                  <a:lnTo>
                    <a:pt x="173591" y="1041524"/>
                  </a:lnTo>
                  <a:cubicBezTo>
                    <a:pt x="77719" y="1041524"/>
                    <a:pt x="0" y="963805"/>
                    <a:pt x="0" y="867933"/>
                  </a:cubicBezTo>
                  <a:lnTo>
                    <a:pt x="0" y="17359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6093" tIns="146093" rIns="146093" bIns="146093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500" kern="1200" dirty="0"/>
                <a:t>容错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8502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B58B09-F5E0-E243-ADC5-41496CA48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假如没有容错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ABE4B74-36DC-6B40-964A-CD979A7ED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37" y="878077"/>
            <a:ext cx="11118537" cy="360915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597273E-D1CE-AA40-BE79-1F5F7A2FAF1C}"/>
              </a:ext>
            </a:extLst>
          </p:cNvPr>
          <p:cNvSpPr txBox="1"/>
          <p:nvPr/>
        </p:nvSpPr>
        <p:spPr>
          <a:xfrm>
            <a:off x="972464" y="5060515"/>
            <a:ext cx="1006647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en-US" altLang="zh-CN" sz="2800" b="1" dirty="0">
                <a:cs typeface="+mn-ea"/>
              </a:rPr>
              <a:t>100</a:t>
            </a:r>
            <a:r>
              <a:rPr kumimoji="1" lang="zh-CN" altLang="en-US" sz="2800" b="1" dirty="0">
                <a:cs typeface="+mn-ea"/>
              </a:rPr>
              <a:t>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31B407-13E2-B74F-BB1A-5B831E3999B0}"/>
              </a:ext>
            </a:extLst>
          </p:cNvPr>
          <p:cNvSpPr txBox="1"/>
          <p:nvPr/>
        </p:nvSpPr>
        <p:spPr>
          <a:xfrm>
            <a:off x="2638426" y="5053440"/>
            <a:ext cx="1307273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en-US" altLang="zh-CN" sz="2800" b="1" dirty="0">
                <a:cs typeface="+mn-ea"/>
              </a:rPr>
              <a:t>1000</a:t>
            </a:r>
            <a:r>
              <a:rPr kumimoji="1" lang="zh-CN" altLang="en-US" sz="2800" b="1" dirty="0">
                <a:cs typeface="+mn-ea"/>
              </a:rPr>
              <a:t>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FC0C655-900E-104F-83B4-23991ADD4AB6}"/>
              </a:ext>
            </a:extLst>
          </p:cNvPr>
          <p:cNvSpPr txBox="1"/>
          <p:nvPr/>
        </p:nvSpPr>
        <p:spPr>
          <a:xfrm>
            <a:off x="4517330" y="5060515"/>
            <a:ext cx="1683054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en-US" altLang="zh-CN" sz="2800" b="1" dirty="0">
                <a:cs typeface="+mn-ea"/>
              </a:rPr>
              <a:t>10000</a:t>
            </a:r>
            <a:r>
              <a:rPr kumimoji="1" lang="zh-CN" altLang="en-US" sz="2800" b="1" dirty="0">
                <a:cs typeface="+mn-ea"/>
              </a:rPr>
              <a:t>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5E1A383-4A28-0045-944F-0740234CD3DB}"/>
              </a:ext>
            </a:extLst>
          </p:cNvPr>
          <p:cNvSpPr txBox="1"/>
          <p:nvPr/>
        </p:nvSpPr>
        <p:spPr>
          <a:xfrm>
            <a:off x="6483918" y="5065966"/>
            <a:ext cx="1683054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kumimoji="1" lang="zh-CN" altLang="en-US" sz="2800" b="1" dirty="0">
                <a:cs typeface="+mn-ea"/>
              </a:rPr>
              <a:t>。。。</a:t>
            </a:r>
          </a:p>
        </p:txBody>
      </p:sp>
    </p:spTree>
    <p:extLst>
      <p:ext uri="{BB962C8B-B14F-4D97-AF65-F5344CB8AC3E}">
        <p14:creationId xmlns:p14="http://schemas.microsoft.com/office/powerpoint/2010/main" val="774892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椭圆 99"/>
          <p:cNvSpPr/>
          <p:nvPr/>
        </p:nvSpPr>
        <p:spPr>
          <a:xfrm>
            <a:off x="70612" y="2729705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102474" y="2568110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154980" y="2411998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227249" y="2263993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318064" y="2126586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59932" y="2894065"/>
            <a:ext cx="101395" cy="1013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610019" y="322499"/>
            <a:ext cx="9552739" cy="523220"/>
          </a:xfrm>
          <a:prstGeom prst="rect">
            <a:avLst/>
          </a:prstGeom>
          <a:solidFill>
            <a:srgbClr val="FEFEFE"/>
          </a:solidFill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5A5A5A"/>
                </a:solidFill>
              </a:rPr>
              <a:t>Master</a:t>
            </a:r>
            <a:r>
              <a:rPr lang="zh-CN" altLang="en-US" sz="2800" b="1" dirty="0">
                <a:solidFill>
                  <a:srgbClr val="5A5A5A"/>
                </a:solidFill>
              </a:rPr>
              <a:t>容错机制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853" y="845719"/>
            <a:ext cx="9238157" cy="553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255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易观商务配色">
      <a:dk1>
        <a:srgbClr val="5A5A5A"/>
      </a:dk1>
      <a:lt1>
        <a:srgbClr val="FFFFFF"/>
      </a:lt1>
      <a:dk2>
        <a:srgbClr val="FFFFFF"/>
      </a:dk2>
      <a:lt2>
        <a:srgbClr val="0097E0"/>
      </a:lt2>
      <a:accent1>
        <a:srgbClr val="1875D1"/>
      </a:accent1>
      <a:accent2>
        <a:srgbClr val="0097E0"/>
      </a:accent2>
      <a:accent3>
        <a:srgbClr val="05ACFF"/>
      </a:accent3>
      <a:accent4>
        <a:srgbClr val="FF9A00"/>
      </a:accent4>
      <a:accent5>
        <a:srgbClr val="FFBC01"/>
      </a:accent5>
      <a:accent6>
        <a:srgbClr val="FFD661"/>
      </a:accent6>
      <a:hlink>
        <a:srgbClr val="0563C1"/>
      </a:hlink>
      <a:folHlink>
        <a:srgbClr val="954F72"/>
      </a:folHlink>
    </a:clrScheme>
    <a:fontScheme name="易观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97E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just">
          <a:lnSpc>
            <a:spcPct val="120000"/>
          </a:lnSpc>
          <a:defRPr sz="1200" dirty="0">
            <a:solidFill>
              <a:schemeClr val="tx1">
                <a:lumMod val="65000"/>
                <a:lumOff val="35000"/>
              </a:schemeClr>
            </a:solidFill>
            <a:cs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6564</TotalTime>
  <Words>594</Words>
  <Application>Microsoft Macintosh PowerPoint</Application>
  <PresentationFormat>宽屏</PresentationFormat>
  <Paragraphs>183</Paragraphs>
  <Slides>28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4" baseType="lpstr">
      <vt:lpstr>等线</vt:lpstr>
      <vt:lpstr>微软雅黑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DolphinScheduler架构</vt:lpstr>
      <vt:lpstr>PowerPoint 演示文稿</vt:lpstr>
      <vt:lpstr>为什么需要容错</vt:lpstr>
      <vt:lpstr>假如没有容错</vt:lpstr>
      <vt:lpstr>PowerPoint 演示文稿</vt:lpstr>
      <vt:lpstr>PowerPoint 演示文稿</vt:lpstr>
      <vt:lpstr>PowerPoint 演示文稿</vt:lpstr>
      <vt:lpstr>工作流/任务的状态</vt:lpstr>
      <vt:lpstr>如何判定工作流的状态</vt:lpstr>
      <vt:lpstr>工作流操作的状态转换</vt:lpstr>
      <vt:lpstr>资源限制-线程等待状态</vt:lpstr>
      <vt:lpstr>PowerPoint 演示文稿</vt:lpstr>
      <vt:lpstr>任务组件-shell</vt:lpstr>
      <vt:lpstr>任务组件-子工作流</vt:lpstr>
      <vt:lpstr>任务组件-依赖任务</vt:lpstr>
      <vt:lpstr>任务组件-条件判断任务</vt:lpstr>
      <vt:lpstr>PowerPoint 演示文稿</vt:lpstr>
      <vt:lpstr>核心功能-定时</vt:lpstr>
      <vt:lpstr>核心功能-补数</vt:lpstr>
      <vt:lpstr>核心功能-资源多级目录</vt:lpstr>
      <vt:lpstr>核心功能</vt:lpstr>
      <vt:lpstr>PowerPoint 演示文稿</vt:lpstr>
      <vt:lpstr>版本升级-向下兼容</vt:lpstr>
      <vt:lpstr>DolphinScheduler资源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蔡大力</dc:creator>
  <cp:lastModifiedBy>Microsoft Office User</cp:lastModifiedBy>
  <cp:revision>450</cp:revision>
  <dcterms:created xsi:type="dcterms:W3CDTF">2016-05-06T07:30:00Z</dcterms:created>
  <dcterms:modified xsi:type="dcterms:W3CDTF">2020-09-05T09:16:05Z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